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63" r:id="rId3"/>
    <p:sldId id="256" r:id="rId4"/>
    <p:sldId id="267" r:id="rId5"/>
    <p:sldId id="269" r:id="rId6"/>
    <p:sldId id="266" r:id="rId7"/>
    <p:sldId id="270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979F"/>
    <a:srgbClr val="045C64"/>
    <a:srgbClr val="A7C947"/>
    <a:srgbClr val="491F53"/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10"/>
    <p:restoredTop sz="94708"/>
  </p:normalViewPr>
  <p:slideViewPr>
    <p:cSldViewPr snapToGrid="0" snapToObjects="1">
      <p:cViewPr varScale="1">
        <p:scale>
          <a:sx n="103" d="100"/>
          <a:sy n="103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86DC6-D9D2-264D-8FEE-679E1506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24540-81C6-654C-816F-8A7373917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74E0A-85B4-594B-A1E2-34CF57D2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767F4-73E1-4A40-A559-8A017F41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A78E0-AD86-7043-9922-E730470C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58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9943E-041E-9844-9769-9A97B458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91DCD-F0F7-B74E-8385-11D890A80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1DB9A-4D92-E04D-A966-F19B56A9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1CE6A-F754-8F42-8EA1-784922F3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AAB83-C319-B44C-B3D6-0A6525BF6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25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71BF43-E84A-1C4F-B6E9-74581E348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F065CC-E931-034D-A7A9-230A56719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577E6-4ADD-484C-BA16-ABA9D9A66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EBB18-305D-FC4C-B5A2-8ED13234E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5ADBB-D30F-9C49-9180-4A37A3A6C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435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8DFF-F3D0-224D-AB8C-B0E7CFD9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9D90D-04AE-8D41-8565-2A847127E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457D3-A749-6D4C-97C6-0E413620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7E3A1-B49B-BA41-BF84-963BFC78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F597A-DB73-F448-9442-B347B8F67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702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FD3E7-FE42-4D47-817A-2390ECAA8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B7A31-E666-C04A-B2EA-59C06CC4F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6644C-B47D-4945-8567-6A1312911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009EB-61EA-C84B-AF3E-2BBDC3585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A7C3B-8FA6-0A48-94FF-C9B256C7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051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C074-1705-BF41-BEDD-BCFA39618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A83A6-44F7-7843-84CB-65CE9E9D1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62DF7-AD14-FF48-AC64-51CD7D2AC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DE8FE-EEB2-8A41-8957-A3BE6AC8E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E7B86-A15B-6243-B560-5611AEED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CD482-2DBE-0B43-9701-999D44C37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702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B413-1A6C-9349-8E7B-99C7C72BC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C4D3C-5431-474B-8C03-E890AE50D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66056F-7AAD-9148-BD71-F28D1EF45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DD2A2-E56B-1842-BA06-26FD1C475D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3CC797-67BC-114B-9550-7FE016BC8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B89434-256C-D24F-BAB7-4698EF32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4A3410-2A3F-0142-A110-51FEFB435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35DD0-BA7E-0841-844C-2D7D990E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989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D87C-0735-CE47-94FC-C3B9ACA28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04F8AE-A521-5F4F-935E-39A30ED2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6A3AE2-EE84-8B41-A868-6229E77AC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A0C29-0DC9-374E-B328-0D835F50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114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75684F-B915-B246-AD97-E9B213191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3ED136-6C58-7146-A1D2-A613DB4E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D9074-D911-4C4E-A7EB-387288A5D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916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713C-B17D-0849-9690-80C120F62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F77BA-4B3A-FA4D-A0B3-CFC345C3E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56A67-9F2F-C64D-B53A-08ECF9EF2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3025F-01C6-1C49-926D-050FC5B9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7CF67-89EE-8940-BD55-5DF2DD2D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4D7A4-F45E-8148-ADC5-2BDF6A62D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323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2CD16-1C45-C74F-8B18-50477036F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BA32B6-E086-8E40-A01D-09EEE47FC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4568B-65A1-6144-8720-2B5DC7176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6B250-B87C-C04D-9ACF-EBFBFBF2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DCC4-C8E9-1F42-9BFF-75B11F68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CDB39-ED9D-0441-A908-F441E50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041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BC0259-F373-724A-BE20-370480024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39A11-CFAC-244D-8A1D-C74B2EC9A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E0A27-494B-5045-8415-A8CF87DD56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E2FD8-D731-1142-B0ED-F5508BAC760C}" type="datetimeFigureOut">
              <a:rPr lang="sv-SE" smtClean="0"/>
              <a:t>2020-09-10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B536E-E7B0-8A40-A1BF-546C76E51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971-17E0-A346-9E79-2E1373E9C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EE071-C3EB-124D-962F-FCA16F031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57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0A5C784-4365-6E4F-85CF-9F63CC576A4C}"/>
              </a:ext>
            </a:extLst>
          </p:cNvPr>
          <p:cNvSpPr/>
          <p:nvPr/>
        </p:nvSpPr>
        <p:spPr>
          <a:xfrm>
            <a:off x="5637977" y="0"/>
            <a:ext cx="6554023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26070D0-C3E2-2E4E-8152-BA76262DF69C}"/>
              </a:ext>
            </a:extLst>
          </p:cNvPr>
          <p:cNvSpPr txBox="1">
            <a:spLocks/>
          </p:cNvSpPr>
          <p:nvPr/>
        </p:nvSpPr>
        <p:spPr>
          <a:xfrm>
            <a:off x="6581487" y="2056906"/>
            <a:ext cx="4694715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bg1"/>
                </a:solidFill>
                <a:latin typeface="Lato" panose="020F0502020204030203" pitchFamily="34" charset="77"/>
              </a:rPr>
              <a:t>(IMAGE)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D98FEB7-7659-B644-980F-10B0843E3D66}"/>
              </a:ext>
            </a:extLst>
          </p:cNvPr>
          <p:cNvSpPr txBox="1">
            <a:spLocks/>
          </p:cNvSpPr>
          <p:nvPr/>
        </p:nvSpPr>
        <p:spPr>
          <a:xfrm>
            <a:off x="296789" y="2023650"/>
            <a:ext cx="5029424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000" b="1" dirty="0" err="1">
                <a:latin typeface="Lato" panose="020F0502020204030203" pitchFamily="34" charset="77"/>
              </a:rPr>
              <a:t>Lorem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ipsum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dolor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sit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amet</a:t>
            </a:r>
            <a:r>
              <a:rPr lang="sv-SE" sz="3000" b="1" dirty="0">
                <a:latin typeface="Lato" panose="020F0502020204030203" pitchFamily="34" charset="77"/>
              </a:rPr>
              <a:t>, </a:t>
            </a:r>
            <a:r>
              <a:rPr lang="sv-SE" sz="3000" b="1" dirty="0" err="1">
                <a:latin typeface="Lato" panose="020F0502020204030203" pitchFamily="34" charset="77"/>
              </a:rPr>
              <a:t>consectetur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adipiscing</a:t>
            </a:r>
            <a:r>
              <a:rPr lang="sv-SE" sz="3000" b="1" dirty="0">
                <a:latin typeface="Lato" panose="020F0502020204030203" pitchFamily="34" charset="77"/>
              </a:rPr>
              <a:t> elit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2B9FA-9F7A-1448-9210-7933B1D3E3C8}"/>
              </a:ext>
            </a:extLst>
          </p:cNvPr>
          <p:cNvSpPr/>
          <p:nvPr/>
        </p:nvSpPr>
        <p:spPr>
          <a:xfrm>
            <a:off x="338061" y="4185461"/>
            <a:ext cx="5029424" cy="1128417"/>
          </a:xfrm>
          <a:prstGeom prst="rect">
            <a:avLst/>
          </a:prstGeom>
          <a:solidFill>
            <a:srgbClr val="A7C947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FC1691-BFBF-3348-BF37-0B05DE1D3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987" y="4385935"/>
            <a:ext cx="4815498" cy="748329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</a:p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SciLifeLab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venue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endParaRPr lang="sv-SE" sz="1800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8B60CBC-DCFD-AA46-9073-239C8D4606FC}"/>
              </a:ext>
            </a:extLst>
          </p:cNvPr>
          <p:cNvGrpSpPr/>
          <p:nvPr/>
        </p:nvGrpSpPr>
        <p:grpSpPr>
          <a:xfrm>
            <a:off x="4238368" y="5926010"/>
            <a:ext cx="4173504" cy="661865"/>
            <a:chOff x="1035417" y="2281383"/>
            <a:chExt cx="2591418" cy="4109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17D4EA0-BCCD-3F43-BEB4-40A28B7B8D1E}"/>
                </a:ext>
              </a:extLst>
            </p:cNvPr>
            <p:cNvSpPr/>
            <p:nvPr/>
          </p:nvSpPr>
          <p:spPr>
            <a:xfrm>
              <a:off x="1035417" y="2334868"/>
              <a:ext cx="2591418" cy="28912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 dirty="0"/>
            </a:p>
          </p:txBody>
        </p:sp>
        <p:pic>
          <p:nvPicPr>
            <p:cNvPr id="37" name="Picture 36" descr="A picture containing clock&#10;&#10;Description automatically generated">
              <a:extLst>
                <a:ext uri="{FF2B5EF4-FFF2-40B4-BE49-F238E27FC236}">
                  <a16:creationId xmlns:a16="http://schemas.microsoft.com/office/drawing/2014/main" id="{A6611980-B8E4-A241-A03A-FE7F5953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60269" y="2281383"/>
              <a:ext cx="666566" cy="410965"/>
            </a:xfrm>
            <a:prstGeom prst="rect">
              <a:avLst/>
            </a:prstGeom>
          </p:spPr>
        </p:pic>
        <p:sp>
          <p:nvSpPr>
            <p:cNvPr id="39" name="Title 1">
              <a:extLst>
                <a:ext uri="{FF2B5EF4-FFF2-40B4-BE49-F238E27FC236}">
                  <a16:creationId xmlns:a16="http://schemas.microsoft.com/office/drawing/2014/main" id="{A26C019F-46F0-7448-96BC-9B0F6402AC8D}"/>
                </a:ext>
              </a:extLst>
            </p:cNvPr>
            <p:cNvSpPr txBox="1">
              <a:spLocks/>
            </p:cNvSpPr>
            <p:nvPr/>
          </p:nvSpPr>
          <p:spPr>
            <a:xfrm>
              <a:off x="1120914" y="2390210"/>
              <a:ext cx="2387755" cy="19331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sv-SE" sz="1600" dirty="0">
                  <a:solidFill>
                    <a:schemeClr val="bg1"/>
                  </a:solidFill>
                  <a:latin typeface="Lato" panose="020F0502020204030203" pitchFamily="34" charset="77"/>
                </a:rPr>
                <a:t>Read </a:t>
              </a:r>
              <a:r>
                <a:rPr lang="sv-SE" sz="1600" dirty="0" err="1">
                  <a:solidFill>
                    <a:schemeClr val="bg1"/>
                  </a:solidFill>
                  <a:latin typeface="Lato" panose="020F0502020204030203" pitchFamily="34" charset="77"/>
                </a:rPr>
                <a:t>more</a:t>
              </a:r>
              <a:r>
                <a:rPr lang="sv-SE" sz="1600" dirty="0">
                  <a:solidFill>
                    <a:schemeClr val="bg1"/>
                  </a:solidFill>
                  <a:latin typeface="Lato" panose="020F0502020204030203" pitchFamily="34" charset="77"/>
                </a:rPr>
                <a:t>: </a:t>
              </a:r>
              <a:r>
                <a:rPr lang="sv-SE" sz="1600" b="1" dirty="0">
                  <a:solidFill>
                    <a:schemeClr val="bg1"/>
                  </a:solidFill>
                  <a:latin typeface="Lato" panose="020F0502020204030203" pitchFamily="34" charset="77"/>
                </a:rPr>
                <a:t>scilifelab.se/events </a:t>
              </a: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714C0C3A-C820-4742-ABAD-23D18C935ED4}"/>
              </a:ext>
            </a:extLst>
          </p:cNvPr>
          <p:cNvSpPr/>
          <p:nvPr/>
        </p:nvSpPr>
        <p:spPr>
          <a:xfrm>
            <a:off x="-35445" y="0"/>
            <a:ext cx="2374199" cy="766916"/>
          </a:xfrm>
          <a:prstGeom prst="rect">
            <a:avLst/>
          </a:prstGeom>
          <a:solidFill>
            <a:srgbClr val="A7C947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31154C-8C16-3A4B-80BB-22477F4F5B62}"/>
              </a:ext>
            </a:extLst>
          </p:cNvPr>
          <p:cNvSpPr txBox="1">
            <a:spLocks/>
          </p:cNvSpPr>
          <p:nvPr/>
        </p:nvSpPr>
        <p:spPr>
          <a:xfrm>
            <a:off x="127942" y="165295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7A5A97F-357A-2D46-80DF-01135A750073}"/>
              </a:ext>
            </a:extLst>
          </p:cNvPr>
          <p:cNvSpPr txBox="1"/>
          <p:nvPr/>
        </p:nvSpPr>
        <p:spPr>
          <a:xfrm>
            <a:off x="296789" y="1459437"/>
            <a:ext cx="467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err="1">
                <a:latin typeface="Lato" panose="020F0502020204030203" pitchFamily="34" charset="77"/>
              </a:rPr>
              <a:t>Consectetur</a:t>
            </a:r>
            <a:r>
              <a:rPr lang="sv-SE" sz="2000" b="1" dirty="0">
                <a:latin typeface="Lato" panose="020F0502020204030203" pitchFamily="34" charset="77"/>
              </a:rPr>
              <a:t> </a:t>
            </a:r>
            <a:r>
              <a:rPr lang="sv-SE" sz="2000" b="1" dirty="0" err="1">
                <a:latin typeface="Lato" panose="020F0502020204030203" pitchFamily="34" charset="77"/>
              </a:rPr>
              <a:t>adipiscing</a:t>
            </a:r>
            <a:r>
              <a:rPr lang="sv-SE" sz="2000" b="1" dirty="0">
                <a:latin typeface="Lato" panose="020F0502020204030203" pitchFamily="34" charset="77"/>
              </a:rPr>
              <a:t> elit, </a:t>
            </a:r>
            <a:r>
              <a:rPr lang="sv-SE" sz="2000" b="1" dirty="0" err="1">
                <a:latin typeface="Lato" panose="020F0502020204030203" pitchFamily="34" charset="77"/>
              </a:rPr>
              <a:t>sit</a:t>
            </a:r>
            <a:r>
              <a:rPr lang="sv-SE" sz="2000" b="1" dirty="0">
                <a:latin typeface="Lato" panose="020F0502020204030203" pitchFamily="34" charset="77"/>
              </a:rPr>
              <a:t> </a:t>
            </a:r>
            <a:r>
              <a:rPr lang="sv-SE" sz="2000" b="1" dirty="0" err="1">
                <a:latin typeface="Lato" panose="020F0502020204030203" pitchFamily="34" charset="77"/>
              </a:rPr>
              <a:t>amet</a:t>
            </a:r>
            <a:endParaRPr lang="sv-SE" sz="2000" dirty="0"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3C91807-47B7-1F4D-A010-1A1C40DFF0EA}"/>
              </a:ext>
            </a:extLst>
          </p:cNvPr>
          <p:cNvCxnSpPr>
            <a:cxnSpLocks/>
          </p:cNvCxnSpPr>
          <p:nvPr/>
        </p:nvCxnSpPr>
        <p:spPr>
          <a:xfrm>
            <a:off x="296789" y="1990992"/>
            <a:ext cx="481549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35BD7BD-8D08-3045-9F26-5B44C697964E}"/>
              </a:ext>
            </a:extLst>
          </p:cNvPr>
          <p:cNvSpPr txBox="1"/>
          <p:nvPr/>
        </p:nvSpPr>
        <p:spPr>
          <a:xfrm>
            <a:off x="296789" y="3420821"/>
            <a:ext cx="5085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latin typeface="Lato" panose="020F0502020204030203" pitchFamily="34" charset="77"/>
              </a:rPr>
              <a:t>Speaker:</a:t>
            </a:r>
            <a:r>
              <a:rPr lang="sv-SE" i="1" dirty="0">
                <a:latin typeface="Lato" panose="020F0502020204030203" pitchFamily="34" charset="77"/>
              </a:rPr>
              <a:t> </a:t>
            </a:r>
            <a:r>
              <a:rPr lang="sv-SE" i="1" dirty="0" err="1">
                <a:latin typeface="Lato" panose="020F0502020204030203" pitchFamily="34" charset="77"/>
              </a:rPr>
              <a:t>First</a:t>
            </a:r>
            <a:r>
              <a:rPr lang="sv-SE" i="1" dirty="0">
                <a:latin typeface="Lato" panose="020F0502020204030203" pitchFamily="34" charset="77"/>
              </a:rPr>
              <a:t> </a:t>
            </a:r>
            <a:r>
              <a:rPr lang="sv-SE" i="1" dirty="0" err="1">
                <a:latin typeface="Lato" panose="020F0502020204030203" pitchFamily="34" charset="77"/>
              </a:rPr>
              <a:t>name</a:t>
            </a:r>
            <a:r>
              <a:rPr lang="sv-SE" i="1" dirty="0">
                <a:latin typeface="Lato" panose="020F0502020204030203" pitchFamily="34" charset="77"/>
              </a:rPr>
              <a:t> </a:t>
            </a:r>
            <a:r>
              <a:rPr lang="sv-SE" i="1" dirty="0" err="1">
                <a:latin typeface="Lato" panose="020F0502020204030203" pitchFamily="34" charset="77"/>
              </a:rPr>
              <a:t>Surname</a:t>
            </a:r>
            <a:r>
              <a:rPr lang="sv-SE" i="1" dirty="0">
                <a:latin typeface="Lato" panose="020F0502020204030203" pitchFamily="34" charset="77"/>
              </a:rPr>
              <a:t>, </a:t>
            </a:r>
            <a:r>
              <a:rPr lang="sv-SE" i="1" dirty="0" err="1">
                <a:latin typeface="Lato" panose="020F0502020204030203" pitchFamily="34" charset="77"/>
              </a:rPr>
              <a:t>Affiliation</a:t>
            </a:r>
            <a:endParaRPr lang="sv-SE" i="1" dirty="0">
              <a:latin typeface="Lato" panose="020F0502020204030203" pitchFamily="34" charset="77"/>
            </a:endParaRPr>
          </a:p>
        </p:txBody>
      </p:sp>
      <p:pic>
        <p:nvPicPr>
          <p:cNvPr id="20" name="Picture 19" descr="A close up of a logo&#10;&#10;Description automatically generated">
            <a:extLst>
              <a:ext uri="{FF2B5EF4-FFF2-40B4-BE49-F238E27FC236}">
                <a16:creationId xmlns:a16="http://schemas.microsoft.com/office/drawing/2014/main" id="{FB9876E9-9106-2348-B2F9-5264A175B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061" y="6184807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46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A3358CB-F9C3-FB46-95CF-25511C4EC0FF}"/>
              </a:ext>
            </a:extLst>
          </p:cNvPr>
          <p:cNvSpPr/>
          <p:nvPr/>
        </p:nvSpPr>
        <p:spPr>
          <a:xfrm>
            <a:off x="-939" y="-45615"/>
            <a:ext cx="12192000" cy="38521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1E844A7-9DD8-8D44-848F-45E85E2246EE}"/>
              </a:ext>
            </a:extLst>
          </p:cNvPr>
          <p:cNvSpPr txBox="1">
            <a:spLocks/>
          </p:cNvSpPr>
          <p:nvPr/>
        </p:nvSpPr>
        <p:spPr>
          <a:xfrm>
            <a:off x="1752696" y="1715416"/>
            <a:ext cx="8686606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bg1"/>
                </a:solidFill>
                <a:latin typeface="Lato" panose="020F0502020204030203" pitchFamily="34" charset="77"/>
              </a:rPr>
              <a:t>(IMAGE)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116ACB9-F2C7-314C-8245-1A164E8279CB}"/>
              </a:ext>
            </a:extLst>
          </p:cNvPr>
          <p:cNvSpPr txBox="1">
            <a:spLocks/>
          </p:cNvSpPr>
          <p:nvPr/>
        </p:nvSpPr>
        <p:spPr>
          <a:xfrm>
            <a:off x="485435" y="4349662"/>
            <a:ext cx="11219251" cy="4709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b="1" dirty="0" err="1">
                <a:latin typeface="Lato" panose="020F0502020204030203" pitchFamily="34" charset="77"/>
              </a:rPr>
              <a:t>Lorem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ipsum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dolor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sit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amet</a:t>
            </a:r>
            <a:r>
              <a:rPr lang="sv-SE" sz="3200" b="1" dirty="0">
                <a:latin typeface="Lato" panose="020F0502020204030203" pitchFamily="34" charset="77"/>
              </a:rPr>
              <a:t>, </a:t>
            </a:r>
            <a:r>
              <a:rPr lang="sv-SE" sz="3200" b="1" dirty="0" err="1">
                <a:latin typeface="Lato" panose="020F0502020204030203" pitchFamily="34" charset="77"/>
              </a:rPr>
              <a:t>consectetur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adipiscing</a:t>
            </a:r>
            <a:r>
              <a:rPr lang="sv-SE" sz="3200" b="1" dirty="0">
                <a:latin typeface="Lato" panose="020F0502020204030203" pitchFamily="34" charset="77"/>
              </a:rPr>
              <a:t> elit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3CB0975-F125-AB4B-B832-679F940D9066}"/>
              </a:ext>
            </a:extLst>
          </p:cNvPr>
          <p:cNvSpPr txBox="1">
            <a:spLocks/>
          </p:cNvSpPr>
          <p:nvPr/>
        </p:nvSpPr>
        <p:spPr>
          <a:xfrm>
            <a:off x="486374" y="5707885"/>
            <a:ext cx="11733056" cy="9378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000" dirty="0">
                <a:latin typeface="Lato" panose="020F0502020204030203" pitchFamily="34" charset="77"/>
              </a:rPr>
              <a:t>Sign </a:t>
            </a:r>
            <a:r>
              <a:rPr lang="sv-SE" sz="2000" dirty="0" err="1">
                <a:latin typeface="Lato" panose="020F0502020204030203" pitchFamily="34" charset="77"/>
              </a:rPr>
              <a:t>up</a:t>
            </a:r>
            <a:r>
              <a:rPr lang="sv-SE" sz="2000" dirty="0">
                <a:latin typeface="Lato" panose="020F0502020204030203" pitchFamily="34" charset="77"/>
              </a:rPr>
              <a:t> and read </a:t>
            </a:r>
            <a:r>
              <a:rPr lang="sv-SE" sz="2000" dirty="0" err="1">
                <a:latin typeface="Lato" panose="020F0502020204030203" pitchFamily="34" charset="77"/>
              </a:rPr>
              <a:t>more</a:t>
            </a:r>
            <a:r>
              <a:rPr lang="sv-SE" sz="2000" dirty="0">
                <a:latin typeface="Lato" panose="020F0502020204030203" pitchFamily="34" charset="77"/>
              </a:rPr>
              <a:t>: </a:t>
            </a:r>
            <a:r>
              <a:rPr lang="sv-SE" sz="2000" b="1" dirty="0">
                <a:latin typeface="Lato" panose="020F0502020204030203" pitchFamily="34" charset="77"/>
              </a:rPr>
              <a:t>scilifelab.se/events</a:t>
            </a:r>
            <a:endParaRPr lang="sv-SE" sz="2000" b="1" u="sng" dirty="0">
              <a:latin typeface="Lato" panose="020F0502020204030203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98FBD6-EC8F-1444-A577-BC83EBDBA6CC}"/>
              </a:ext>
            </a:extLst>
          </p:cNvPr>
          <p:cNvSpPr txBox="1"/>
          <p:nvPr/>
        </p:nvSpPr>
        <p:spPr>
          <a:xfrm>
            <a:off x="486374" y="4880182"/>
            <a:ext cx="10281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b="1" i="1" dirty="0" err="1">
                <a:latin typeface="Lato" panose="020F0502020204030203" pitchFamily="34" charset="77"/>
              </a:rPr>
              <a:t>Consectetur</a:t>
            </a:r>
            <a:r>
              <a:rPr lang="sv-SE" sz="2200" b="1" i="1" dirty="0">
                <a:latin typeface="Lato" panose="020F0502020204030203" pitchFamily="34" charset="77"/>
              </a:rPr>
              <a:t> </a:t>
            </a:r>
            <a:r>
              <a:rPr lang="sv-SE" sz="2200" b="1" i="1" dirty="0" err="1">
                <a:latin typeface="Lato" panose="020F0502020204030203" pitchFamily="34" charset="77"/>
              </a:rPr>
              <a:t>adipiscing</a:t>
            </a:r>
            <a:r>
              <a:rPr lang="sv-SE" sz="2200" b="1" i="1" dirty="0">
                <a:latin typeface="Lato" panose="020F0502020204030203" pitchFamily="34" charset="77"/>
              </a:rPr>
              <a:t> elit – </a:t>
            </a:r>
            <a:r>
              <a:rPr lang="sv-SE" sz="2200" b="1" i="1" dirty="0" err="1">
                <a:latin typeface="Lato" panose="020F0502020204030203" pitchFamily="34" charset="77"/>
              </a:rPr>
              <a:t>lorem</a:t>
            </a:r>
            <a:r>
              <a:rPr lang="sv-SE" sz="2200" b="1" i="1" dirty="0">
                <a:latin typeface="Lato" panose="020F0502020204030203" pitchFamily="34" charset="77"/>
              </a:rPr>
              <a:t> </a:t>
            </a:r>
            <a:r>
              <a:rPr lang="sv-SE" sz="2200" b="1" i="1" dirty="0" err="1">
                <a:latin typeface="Lato" panose="020F0502020204030203" pitchFamily="34" charset="77"/>
              </a:rPr>
              <a:t>ipsum</a:t>
            </a:r>
            <a:r>
              <a:rPr lang="sv-SE" sz="2200" b="1" i="1" dirty="0">
                <a:latin typeface="Lato" panose="020F0502020204030203" pitchFamily="34" charset="77"/>
              </a:rPr>
              <a:t> </a:t>
            </a:r>
            <a:r>
              <a:rPr lang="sv-SE" sz="2200" b="1" i="1" dirty="0" err="1">
                <a:latin typeface="Lato" panose="020F0502020204030203" pitchFamily="34" charset="77"/>
              </a:rPr>
              <a:t>dolor</a:t>
            </a:r>
            <a:r>
              <a:rPr lang="sv-SE" sz="2200" b="1" i="1" dirty="0">
                <a:latin typeface="Lato" panose="020F0502020204030203" pitchFamily="34" charset="77"/>
              </a:rPr>
              <a:t> </a:t>
            </a:r>
            <a:r>
              <a:rPr lang="sv-SE" sz="2200" b="1" i="1" dirty="0" err="1">
                <a:latin typeface="Lato" panose="020F0502020204030203" pitchFamily="34" charset="77"/>
              </a:rPr>
              <a:t>sit</a:t>
            </a:r>
            <a:r>
              <a:rPr lang="sv-SE" sz="2200" b="1" i="1" dirty="0">
                <a:latin typeface="Lato" panose="020F0502020204030203" pitchFamily="34" charset="77"/>
              </a:rPr>
              <a:t> </a:t>
            </a:r>
            <a:r>
              <a:rPr lang="sv-SE" sz="2200" b="1" i="1" dirty="0" err="1">
                <a:latin typeface="Lato" panose="020F0502020204030203" pitchFamily="34" charset="77"/>
              </a:rPr>
              <a:t>amet</a:t>
            </a:r>
            <a:endParaRPr lang="sv-SE" sz="2200" i="1" dirty="0">
              <a:latin typeface="Lato" panose="020F0502020204030203" pitchFamily="34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D91120-D17C-2742-8A4E-446B3ACB65A8}"/>
              </a:ext>
            </a:extLst>
          </p:cNvPr>
          <p:cNvSpPr/>
          <p:nvPr/>
        </p:nvSpPr>
        <p:spPr>
          <a:xfrm>
            <a:off x="-939" y="-50835"/>
            <a:ext cx="2374199" cy="766916"/>
          </a:xfrm>
          <a:prstGeom prst="rect">
            <a:avLst/>
          </a:prstGeom>
          <a:solidFill>
            <a:srgbClr val="4C97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CC70B0B-BDBE-5C46-9120-DF64D01E2B5A}"/>
              </a:ext>
            </a:extLst>
          </p:cNvPr>
          <p:cNvSpPr txBox="1">
            <a:spLocks/>
          </p:cNvSpPr>
          <p:nvPr/>
        </p:nvSpPr>
        <p:spPr>
          <a:xfrm>
            <a:off x="162448" y="130789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DF930EA-87CE-6D48-A5A0-C75B909F9272}"/>
              </a:ext>
            </a:extLst>
          </p:cNvPr>
          <p:cNvSpPr/>
          <p:nvPr/>
        </p:nvSpPr>
        <p:spPr>
          <a:xfrm>
            <a:off x="7123192" y="3086100"/>
            <a:ext cx="4168743" cy="1001863"/>
          </a:xfrm>
          <a:prstGeom prst="rect">
            <a:avLst/>
          </a:prstGeom>
          <a:solidFill>
            <a:srgbClr val="4C9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869CC6C-23EA-9A47-82B3-ED893902CAC1}"/>
              </a:ext>
            </a:extLst>
          </p:cNvPr>
          <p:cNvCxnSpPr>
            <a:cxnSpLocks/>
          </p:cNvCxnSpPr>
          <p:nvPr/>
        </p:nvCxnSpPr>
        <p:spPr>
          <a:xfrm>
            <a:off x="583407" y="5499100"/>
            <a:ext cx="7009379" cy="0"/>
          </a:xfrm>
          <a:prstGeom prst="line">
            <a:avLst/>
          </a:prstGeom>
          <a:ln>
            <a:solidFill>
              <a:srgbClr val="4C979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EF990D7-69BF-A04F-AB9F-DFC8D0FA05CB}"/>
              </a:ext>
            </a:extLst>
          </p:cNvPr>
          <p:cNvSpPr/>
          <p:nvPr/>
        </p:nvSpPr>
        <p:spPr>
          <a:xfrm>
            <a:off x="7348956" y="3248555"/>
            <a:ext cx="3730721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</a:p>
          <a:p>
            <a:pPr>
              <a:spcAft>
                <a:spcPts val="600"/>
              </a:spcAft>
            </a:pPr>
            <a:r>
              <a:rPr lang="sv-SE" dirty="0">
                <a:solidFill>
                  <a:schemeClr val="bg1"/>
                </a:solidFill>
                <a:latin typeface="Lato" panose="020F0502020204030203" pitchFamily="34" charset="77"/>
              </a:rPr>
              <a:t>SciLifeLab </a:t>
            </a:r>
            <a:r>
              <a:rPr lang="sv-SE" dirty="0" err="1">
                <a:solidFill>
                  <a:schemeClr val="bg1"/>
                </a:solidFill>
                <a:latin typeface="Lato" panose="020F0502020204030203" pitchFamily="34" charset="77"/>
              </a:rPr>
              <a:t>venue</a:t>
            </a:r>
            <a:r>
              <a:rPr lang="sv-SE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endParaRPr lang="sv-SE" b="1" u="sng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993F636D-6BBB-D747-95FD-78B888E0E4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174" y="5538807"/>
            <a:ext cx="1175136" cy="730008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327E3B52-3D7D-E44E-AD50-7B790113B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954" y="6053373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07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0A97A5-82B3-E346-9E9C-3298B211F7CA}"/>
              </a:ext>
            </a:extLst>
          </p:cNvPr>
          <p:cNvSpPr/>
          <p:nvPr/>
        </p:nvSpPr>
        <p:spPr>
          <a:xfrm>
            <a:off x="-35445" y="-5292"/>
            <a:ext cx="6554023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D98FEB7-7659-B644-980F-10B0843E3D66}"/>
              </a:ext>
            </a:extLst>
          </p:cNvPr>
          <p:cNvSpPr txBox="1">
            <a:spLocks/>
          </p:cNvSpPr>
          <p:nvPr/>
        </p:nvSpPr>
        <p:spPr>
          <a:xfrm>
            <a:off x="6833061" y="1039539"/>
            <a:ext cx="5029424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000" b="1" dirty="0" err="1">
                <a:latin typeface="Lato" panose="020F0502020204030203" pitchFamily="34" charset="77"/>
              </a:rPr>
              <a:t>Lorem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ipsum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dolor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sit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amet</a:t>
            </a:r>
            <a:r>
              <a:rPr lang="sv-SE" sz="3000" b="1" dirty="0">
                <a:latin typeface="Lato" panose="020F0502020204030203" pitchFamily="34" charset="77"/>
              </a:rPr>
              <a:t>, </a:t>
            </a:r>
            <a:r>
              <a:rPr lang="sv-SE" sz="3000" b="1" dirty="0" err="1">
                <a:latin typeface="Lato" panose="020F0502020204030203" pitchFamily="34" charset="77"/>
              </a:rPr>
              <a:t>consectetur</a:t>
            </a:r>
            <a:r>
              <a:rPr lang="sv-SE" sz="3000" b="1" dirty="0">
                <a:latin typeface="Lato" panose="020F0502020204030203" pitchFamily="34" charset="77"/>
              </a:rPr>
              <a:t> </a:t>
            </a:r>
            <a:r>
              <a:rPr lang="sv-SE" sz="3000" b="1" dirty="0" err="1">
                <a:latin typeface="Lato" panose="020F0502020204030203" pitchFamily="34" charset="77"/>
              </a:rPr>
              <a:t>adipiscing</a:t>
            </a:r>
            <a:r>
              <a:rPr lang="sv-SE" sz="3000" b="1" dirty="0">
                <a:latin typeface="Lato" panose="020F0502020204030203" pitchFamily="34" charset="77"/>
              </a:rPr>
              <a:t> elit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2B9FA-9F7A-1448-9210-7933B1D3E3C8}"/>
              </a:ext>
            </a:extLst>
          </p:cNvPr>
          <p:cNvSpPr/>
          <p:nvPr/>
        </p:nvSpPr>
        <p:spPr>
          <a:xfrm>
            <a:off x="6833061" y="2852828"/>
            <a:ext cx="5029424" cy="1128417"/>
          </a:xfrm>
          <a:prstGeom prst="rect">
            <a:avLst/>
          </a:prstGeom>
          <a:solidFill>
            <a:srgbClr val="045C6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FC1691-BFBF-3348-BF37-0B05DE1D3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6987" y="3053302"/>
            <a:ext cx="4815498" cy="748329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</a:p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SciLifeLab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venue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endParaRPr lang="sv-SE" sz="1800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16CF30-0F5C-A149-8782-1A8ED2324C21}"/>
              </a:ext>
            </a:extLst>
          </p:cNvPr>
          <p:cNvSpPr txBox="1"/>
          <p:nvPr/>
        </p:nvSpPr>
        <p:spPr>
          <a:xfrm>
            <a:off x="6833061" y="4181719"/>
            <a:ext cx="50294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>
                <a:latin typeface="Lato" panose="020F0502020204030203" pitchFamily="34" charset="77"/>
              </a:rPr>
              <a:t>Information </a:t>
            </a:r>
            <a:r>
              <a:rPr lang="sv-SE" sz="1600" b="1" dirty="0" err="1">
                <a:latin typeface="Lato" panose="020F0502020204030203" pitchFamily="34" charset="77"/>
              </a:rPr>
              <a:t>about</a:t>
            </a:r>
            <a:r>
              <a:rPr lang="sv-SE" sz="1600" b="1" dirty="0">
                <a:latin typeface="Lato" panose="020F0502020204030203" pitchFamily="34" charset="77"/>
              </a:rPr>
              <a:t> the program. 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Sed ut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perspiciatis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unde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omnis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iste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natus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error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sit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voluptatem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accusantium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doloremque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laudantium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totam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rem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aperiam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eaque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ipsa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quae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ab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illo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inventore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veritatis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et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quasi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architecto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beatae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vitae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dicta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sunt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explicabo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. Nemo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ipsam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effectLst/>
                <a:latin typeface="Lato Light" panose="020F0302020204030203" pitchFamily="34" charset="77"/>
              </a:rPr>
              <a:t>voluptatem</a:t>
            </a:r>
            <a:r>
              <a:rPr lang="sv-SE" sz="1600" dirty="0">
                <a:effectLst/>
                <a:latin typeface="Lato Light" panose="020F0302020204030203" pitchFamily="34" charset="77"/>
              </a:rPr>
              <a:t>!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6E17BDC-3F75-484D-A59F-DEFAE4E398CB}"/>
              </a:ext>
            </a:extLst>
          </p:cNvPr>
          <p:cNvSpPr txBox="1">
            <a:spLocks/>
          </p:cNvSpPr>
          <p:nvPr/>
        </p:nvSpPr>
        <p:spPr>
          <a:xfrm>
            <a:off x="908065" y="2051614"/>
            <a:ext cx="4694715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bg1"/>
                </a:solidFill>
                <a:latin typeface="Lato" panose="020F0502020204030203" pitchFamily="34" charset="77"/>
              </a:rPr>
              <a:t>(IMAGE)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8B60CBC-DCFD-AA46-9073-239C8D4606FC}"/>
              </a:ext>
            </a:extLst>
          </p:cNvPr>
          <p:cNvGrpSpPr/>
          <p:nvPr/>
        </p:nvGrpSpPr>
        <p:grpSpPr>
          <a:xfrm>
            <a:off x="2743201" y="5977651"/>
            <a:ext cx="4725026" cy="661865"/>
            <a:chOff x="890963" y="2277156"/>
            <a:chExt cx="2933869" cy="4109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17D4EA0-BCCD-3F43-BEB4-40A28B7B8D1E}"/>
                </a:ext>
              </a:extLst>
            </p:cNvPr>
            <p:cNvSpPr/>
            <p:nvPr/>
          </p:nvSpPr>
          <p:spPr>
            <a:xfrm>
              <a:off x="890963" y="2334868"/>
              <a:ext cx="2933869" cy="28912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 dirty="0"/>
            </a:p>
          </p:txBody>
        </p:sp>
        <p:pic>
          <p:nvPicPr>
            <p:cNvPr id="37" name="Picture 36" descr="A picture containing clock&#10;&#10;Description automatically generated">
              <a:extLst>
                <a:ext uri="{FF2B5EF4-FFF2-40B4-BE49-F238E27FC236}">
                  <a16:creationId xmlns:a16="http://schemas.microsoft.com/office/drawing/2014/main" id="{A6611980-B8E4-A241-A03A-FE7F5953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58266" y="2277156"/>
              <a:ext cx="666566" cy="410965"/>
            </a:xfrm>
            <a:prstGeom prst="rect">
              <a:avLst/>
            </a:prstGeom>
          </p:spPr>
        </p:pic>
        <p:sp>
          <p:nvSpPr>
            <p:cNvPr id="39" name="Title 1">
              <a:extLst>
                <a:ext uri="{FF2B5EF4-FFF2-40B4-BE49-F238E27FC236}">
                  <a16:creationId xmlns:a16="http://schemas.microsoft.com/office/drawing/2014/main" id="{A26C019F-46F0-7448-96BC-9B0F6402AC8D}"/>
                </a:ext>
              </a:extLst>
            </p:cNvPr>
            <p:cNvSpPr txBox="1">
              <a:spLocks/>
            </p:cNvSpPr>
            <p:nvPr/>
          </p:nvSpPr>
          <p:spPr>
            <a:xfrm>
              <a:off x="1008139" y="2379484"/>
              <a:ext cx="2387755" cy="193310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Sign </a:t>
              </a:r>
              <a:r>
                <a:rPr lang="sv-SE" sz="1400" dirty="0" err="1">
                  <a:solidFill>
                    <a:schemeClr val="bg1"/>
                  </a:solidFill>
                  <a:latin typeface="Lato" panose="020F0502020204030203" pitchFamily="34" charset="77"/>
                </a:rPr>
                <a:t>up</a:t>
              </a:r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 and read </a:t>
              </a:r>
              <a:r>
                <a:rPr lang="sv-SE" sz="1400" dirty="0" err="1">
                  <a:solidFill>
                    <a:schemeClr val="bg1"/>
                  </a:solidFill>
                  <a:latin typeface="Lato" panose="020F0502020204030203" pitchFamily="34" charset="77"/>
                </a:rPr>
                <a:t>more</a:t>
              </a:r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: </a:t>
              </a:r>
              <a:r>
                <a:rPr lang="sv-SE" sz="1400" b="1" dirty="0">
                  <a:solidFill>
                    <a:schemeClr val="bg1"/>
                  </a:solidFill>
                  <a:latin typeface="Lato" panose="020F0502020204030203" pitchFamily="34" charset="77"/>
                </a:rPr>
                <a:t>scilifelab.se/events </a:t>
              </a: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714C0C3A-C820-4742-ABAD-23D18C935ED4}"/>
              </a:ext>
            </a:extLst>
          </p:cNvPr>
          <p:cNvSpPr/>
          <p:nvPr/>
        </p:nvSpPr>
        <p:spPr>
          <a:xfrm>
            <a:off x="-35445" y="0"/>
            <a:ext cx="2374199" cy="766916"/>
          </a:xfrm>
          <a:prstGeom prst="rect">
            <a:avLst/>
          </a:prstGeom>
          <a:solidFill>
            <a:srgbClr val="045C6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31154C-8C16-3A4B-80BB-22477F4F5B62}"/>
              </a:ext>
            </a:extLst>
          </p:cNvPr>
          <p:cNvSpPr txBox="1">
            <a:spLocks/>
          </p:cNvSpPr>
          <p:nvPr/>
        </p:nvSpPr>
        <p:spPr>
          <a:xfrm>
            <a:off x="127942" y="165295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7A5A97F-357A-2D46-80DF-01135A750073}"/>
              </a:ext>
            </a:extLst>
          </p:cNvPr>
          <p:cNvSpPr txBox="1"/>
          <p:nvPr/>
        </p:nvSpPr>
        <p:spPr>
          <a:xfrm>
            <a:off x="6833061" y="2107934"/>
            <a:ext cx="467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err="1">
                <a:latin typeface="Lato" panose="020F0502020204030203" pitchFamily="34" charset="77"/>
              </a:rPr>
              <a:t>Consectetur</a:t>
            </a:r>
            <a:r>
              <a:rPr lang="sv-SE" sz="2000" b="1" dirty="0">
                <a:latin typeface="Lato" panose="020F0502020204030203" pitchFamily="34" charset="77"/>
              </a:rPr>
              <a:t> </a:t>
            </a:r>
            <a:r>
              <a:rPr lang="sv-SE" sz="2000" b="1" dirty="0" err="1">
                <a:latin typeface="Lato" panose="020F0502020204030203" pitchFamily="34" charset="77"/>
              </a:rPr>
              <a:t>adipiscing</a:t>
            </a:r>
            <a:r>
              <a:rPr lang="sv-SE" sz="2000" b="1" dirty="0">
                <a:latin typeface="Lato" panose="020F0502020204030203" pitchFamily="34" charset="77"/>
              </a:rPr>
              <a:t> elit, </a:t>
            </a:r>
            <a:r>
              <a:rPr lang="sv-SE" sz="2000" b="1" dirty="0" err="1">
                <a:latin typeface="Lato" panose="020F0502020204030203" pitchFamily="34" charset="77"/>
              </a:rPr>
              <a:t>sit</a:t>
            </a:r>
            <a:r>
              <a:rPr lang="sv-SE" sz="2000" b="1" dirty="0">
                <a:latin typeface="Lato" panose="020F0502020204030203" pitchFamily="34" charset="77"/>
              </a:rPr>
              <a:t> </a:t>
            </a:r>
            <a:r>
              <a:rPr lang="sv-SE" sz="2000" b="1" dirty="0" err="1">
                <a:latin typeface="Lato" panose="020F0502020204030203" pitchFamily="34" charset="77"/>
              </a:rPr>
              <a:t>amet</a:t>
            </a:r>
            <a:endParaRPr lang="sv-SE" sz="2000" dirty="0">
              <a:latin typeface="Lato" panose="020F0502020204030203" pitchFamily="34" charset="77"/>
            </a:endParaRPr>
          </a:p>
        </p:txBody>
      </p:sp>
      <p:pic>
        <p:nvPicPr>
          <p:cNvPr id="19" name="Picture 18" descr="A close up of a logo&#10;&#10;Description automatically generated">
            <a:extLst>
              <a:ext uri="{FF2B5EF4-FFF2-40B4-BE49-F238E27FC236}">
                <a16:creationId xmlns:a16="http://schemas.microsoft.com/office/drawing/2014/main" id="{935607AA-132A-FD4C-94EC-2E536662E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954" y="6053373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9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5D80A7-C956-F648-8EA4-E7EC752C89CE}"/>
              </a:ext>
            </a:extLst>
          </p:cNvPr>
          <p:cNvSpPr txBox="1">
            <a:spLocks/>
          </p:cNvSpPr>
          <p:nvPr/>
        </p:nvSpPr>
        <p:spPr>
          <a:xfrm>
            <a:off x="838200" y="2344349"/>
            <a:ext cx="10515600" cy="12536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b="1" dirty="0" err="1">
                <a:latin typeface="Lato" panose="020F0502020204030203" pitchFamily="34" charset="77"/>
              </a:rPr>
              <a:t>Lorem</a:t>
            </a:r>
            <a:r>
              <a:rPr lang="sv-SE" sz="4000" b="1" dirty="0">
                <a:latin typeface="Lato" panose="020F0502020204030203" pitchFamily="34" charset="77"/>
              </a:rPr>
              <a:t> </a:t>
            </a:r>
            <a:r>
              <a:rPr lang="sv-SE" sz="4000" b="1" dirty="0" err="1">
                <a:latin typeface="Lato" panose="020F0502020204030203" pitchFamily="34" charset="77"/>
              </a:rPr>
              <a:t>ipsum</a:t>
            </a:r>
            <a:r>
              <a:rPr lang="sv-SE" sz="4000" b="1" dirty="0">
                <a:latin typeface="Lato" panose="020F0502020204030203" pitchFamily="34" charset="77"/>
              </a:rPr>
              <a:t> </a:t>
            </a:r>
            <a:r>
              <a:rPr lang="sv-SE" sz="4000" b="1" dirty="0" err="1">
                <a:latin typeface="Lato" panose="020F0502020204030203" pitchFamily="34" charset="77"/>
              </a:rPr>
              <a:t>dolor</a:t>
            </a:r>
            <a:r>
              <a:rPr lang="sv-SE" sz="4000" b="1" dirty="0">
                <a:latin typeface="Lato" panose="020F0502020204030203" pitchFamily="34" charset="77"/>
              </a:rPr>
              <a:t> </a:t>
            </a:r>
            <a:r>
              <a:rPr lang="sv-SE" sz="4000" b="1" dirty="0" err="1">
                <a:latin typeface="Lato" panose="020F0502020204030203" pitchFamily="34" charset="77"/>
              </a:rPr>
              <a:t>sit</a:t>
            </a:r>
            <a:r>
              <a:rPr lang="sv-SE" sz="4000" b="1" dirty="0">
                <a:latin typeface="Lato" panose="020F0502020204030203" pitchFamily="34" charset="77"/>
              </a:rPr>
              <a:t> </a:t>
            </a:r>
            <a:r>
              <a:rPr lang="sv-SE" sz="4000" b="1" dirty="0" err="1">
                <a:latin typeface="Lato" panose="020F0502020204030203" pitchFamily="34" charset="77"/>
              </a:rPr>
              <a:t>amet</a:t>
            </a:r>
            <a:r>
              <a:rPr lang="sv-SE" sz="4000" b="1" dirty="0">
                <a:latin typeface="Lato" panose="020F0502020204030203" pitchFamily="34" charset="77"/>
              </a:rPr>
              <a:t>, </a:t>
            </a:r>
            <a:r>
              <a:rPr lang="sv-SE" sz="4000" b="1" dirty="0" err="1">
                <a:latin typeface="Lato" panose="020F0502020204030203" pitchFamily="34" charset="77"/>
              </a:rPr>
              <a:t>consectetur</a:t>
            </a:r>
            <a:r>
              <a:rPr lang="sv-SE" sz="4000" b="1" dirty="0">
                <a:latin typeface="Lato" panose="020F0502020204030203" pitchFamily="34" charset="77"/>
              </a:rPr>
              <a:t> </a:t>
            </a:r>
            <a:br>
              <a:rPr lang="sv-SE" sz="4000" b="1" dirty="0">
                <a:latin typeface="Lato" panose="020F0502020204030203" pitchFamily="34" charset="77"/>
              </a:rPr>
            </a:br>
            <a:r>
              <a:rPr lang="sv-SE" sz="4000" b="1" dirty="0" err="1">
                <a:latin typeface="Lato" panose="020F0502020204030203" pitchFamily="34" charset="77"/>
              </a:rPr>
              <a:t>adipiscing</a:t>
            </a:r>
            <a:r>
              <a:rPr lang="sv-SE" sz="4000" b="1" dirty="0">
                <a:latin typeface="Lato" panose="020F0502020204030203" pitchFamily="34" charset="77"/>
              </a:rPr>
              <a:t> elit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B23A45A-BE76-6C48-BB05-6BF93EEC810E}"/>
              </a:ext>
            </a:extLst>
          </p:cNvPr>
          <p:cNvSpPr/>
          <p:nvPr/>
        </p:nvSpPr>
        <p:spPr>
          <a:xfrm>
            <a:off x="838200" y="3965286"/>
            <a:ext cx="6096000" cy="5733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sv-SE" sz="2400" b="1" dirty="0">
                <a:solidFill>
                  <a:srgbClr val="2E2E2E"/>
                </a:solidFill>
                <a:latin typeface="Lato" panose="020F0502020204030203" pitchFamily="34" charset="77"/>
              </a:rPr>
              <a:t>Speaker: </a:t>
            </a:r>
            <a:r>
              <a:rPr lang="sv-SE" sz="2400" b="1" dirty="0" err="1">
                <a:solidFill>
                  <a:srgbClr val="2E2E2E"/>
                </a:solidFill>
                <a:latin typeface="Lato" panose="020F0502020204030203" pitchFamily="34" charset="77"/>
              </a:rPr>
              <a:t>Firstname</a:t>
            </a:r>
            <a:r>
              <a:rPr lang="sv-SE" sz="2400" b="1" dirty="0">
                <a:solidFill>
                  <a:srgbClr val="2E2E2E"/>
                </a:solidFill>
                <a:latin typeface="Lato" panose="020F0502020204030203" pitchFamily="34" charset="77"/>
              </a:rPr>
              <a:t> </a:t>
            </a:r>
            <a:r>
              <a:rPr lang="sv-SE" sz="2400" b="1" dirty="0" err="1">
                <a:solidFill>
                  <a:srgbClr val="2E2E2E"/>
                </a:solidFill>
                <a:latin typeface="Lato" panose="020F0502020204030203" pitchFamily="34" charset="77"/>
              </a:rPr>
              <a:t>Surname</a:t>
            </a:r>
            <a:r>
              <a:rPr lang="sv-SE" sz="2400" b="1" dirty="0">
                <a:solidFill>
                  <a:srgbClr val="2E2E2E"/>
                </a:solidFill>
                <a:latin typeface="Lato" panose="020F0502020204030203" pitchFamily="34" charset="77"/>
              </a:rPr>
              <a:t>, </a:t>
            </a:r>
            <a:r>
              <a:rPr lang="sv-SE" sz="2400" b="1" dirty="0" err="1">
                <a:solidFill>
                  <a:srgbClr val="2E2E2E"/>
                </a:solidFill>
                <a:latin typeface="Lato" panose="020F0502020204030203" pitchFamily="34" charset="77"/>
              </a:rPr>
              <a:t>affiliation</a:t>
            </a:r>
            <a:endParaRPr lang="sv-SE" sz="2400" dirty="0">
              <a:solidFill>
                <a:srgbClr val="2E2E2E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146D65-6E46-A145-ACD6-DEA487F4DF4E}"/>
              </a:ext>
            </a:extLst>
          </p:cNvPr>
          <p:cNvSpPr/>
          <p:nvPr/>
        </p:nvSpPr>
        <p:spPr>
          <a:xfrm>
            <a:off x="838200" y="1305798"/>
            <a:ext cx="795528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i="1" dirty="0">
                <a:latin typeface="Lato" panose="020F0502020204030203" pitchFamily="34" charset="77"/>
              </a:rPr>
              <a:t>November 14, 9:00-17:00 </a:t>
            </a:r>
          </a:p>
          <a:p>
            <a:pPr>
              <a:spcAft>
                <a:spcPts val="600"/>
              </a:spcAft>
            </a:pPr>
            <a:r>
              <a:rPr lang="sv-SE" sz="2000" i="1" dirty="0">
                <a:latin typeface="Lato" panose="020F0502020204030203" pitchFamily="34" charset="77"/>
              </a:rPr>
              <a:t>SciLifeLab </a:t>
            </a:r>
            <a:r>
              <a:rPr lang="sv-SE" sz="2000" i="1" dirty="0" err="1">
                <a:latin typeface="Lato" panose="020F0502020204030203" pitchFamily="34" charset="77"/>
              </a:rPr>
              <a:t>venue</a:t>
            </a:r>
            <a:r>
              <a:rPr lang="sv-SE" sz="2000" i="1" dirty="0">
                <a:latin typeface="Lato" panose="020F0502020204030203" pitchFamily="34" charset="77"/>
              </a:rPr>
              <a:t>, </a:t>
            </a:r>
            <a:r>
              <a:rPr lang="sv-SE" sz="2000" i="1" dirty="0" err="1">
                <a:latin typeface="Lato" panose="020F0502020204030203" pitchFamily="34" charset="77"/>
              </a:rPr>
              <a:t>Lorem</a:t>
            </a:r>
            <a:r>
              <a:rPr lang="sv-SE" sz="2000" i="1" dirty="0">
                <a:latin typeface="Lato" panose="020F0502020204030203" pitchFamily="34" charset="77"/>
              </a:rPr>
              <a:t> </a:t>
            </a:r>
            <a:r>
              <a:rPr lang="sv-SE" sz="2000" i="1" dirty="0" err="1">
                <a:latin typeface="Lato" panose="020F0502020204030203" pitchFamily="34" charset="77"/>
              </a:rPr>
              <a:t>ipsum</a:t>
            </a:r>
            <a:endParaRPr lang="sv-SE" sz="2000" i="1" dirty="0">
              <a:latin typeface="Lato" panose="020F0502020204030203" pitchFamily="34" charset="77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6088DFB-148A-6641-B792-C89CEF795F57}"/>
              </a:ext>
            </a:extLst>
          </p:cNvPr>
          <p:cNvGrpSpPr/>
          <p:nvPr/>
        </p:nvGrpSpPr>
        <p:grpSpPr>
          <a:xfrm>
            <a:off x="817883" y="5029900"/>
            <a:ext cx="5938448" cy="639441"/>
            <a:chOff x="195945" y="2284992"/>
            <a:chExt cx="3687309" cy="39704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99A60B7-3805-B44C-84DF-5CEAE0698B50}"/>
                </a:ext>
              </a:extLst>
            </p:cNvPr>
            <p:cNvSpPr/>
            <p:nvPr/>
          </p:nvSpPr>
          <p:spPr>
            <a:xfrm>
              <a:off x="195945" y="2284992"/>
              <a:ext cx="3362155" cy="39704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 dirty="0"/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DDDEF39B-0E26-B842-A5A6-70F0A5E9F354}"/>
                </a:ext>
              </a:extLst>
            </p:cNvPr>
            <p:cNvSpPr txBox="1">
              <a:spLocks/>
            </p:cNvSpPr>
            <p:nvPr/>
          </p:nvSpPr>
          <p:spPr>
            <a:xfrm>
              <a:off x="278782" y="2367617"/>
              <a:ext cx="3604472" cy="226961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sv-SE" sz="1700" dirty="0">
                  <a:latin typeface="Lato" panose="020F0502020204030203" pitchFamily="34" charset="77"/>
                </a:rPr>
                <a:t>Sign </a:t>
              </a:r>
              <a:r>
                <a:rPr lang="sv-SE" sz="1700" dirty="0" err="1">
                  <a:latin typeface="Lato" panose="020F0502020204030203" pitchFamily="34" charset="77"/>
                </a:rPr>
                <a:t>up</a:t>
              </a:r>
              <a:r>
                <a:rPr lang="sv-SE" sz="1700" dirty="0">
                  <a:latin typeface="Lato" panose="020F0502020204030203" pitchFamily="34" charset="77"/>
                </a:rPr>
                <a:t> and read </a:t>
              </a:r>
              <a:r>
                <a:rPr lang="sv-SE" sz="1700" dirty="0" err="1">
                  <a:latin typeface="Lato" panose="020F0502020204030203" pitchFamily="34" charset="77"/>
                </a:rPr>
                <a:t>more</a:t>
              </a:r>
              <a:r>
                <a:rPr lang="sv-SE" sz="1700" dirty="0">
                  <a:latin typeface="Lato" panose="020F0502020204030203" pitchFamily="34" charset="77"/>
                </a:rPr>
                <a:t>: </a:t>
              </a:r>
              <a:r>
                <a:rPr lang="sv-SE" sz="1700" b="1" dirty="0">
                  <a:latin typeface="Lato" panose="020F0502020204030203" pitchFamily="34" charset="77"/>
                </a:rPr>
                <a:t>scilifelab.se/events 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566A38-5525-F643-9BFA-8975FE9F0542}"/>
              </a:ext>
            </a:extLst>
          </p:cNvPr>
          <p:cNvCxnSpPr>
            <a:cxnSpLocks/>
          </p:cNvCxnSpPr>
          <p:nvPr/>
        </p:nvCxnSpPr>
        <p:spPr>
          <a:xfrm>
            <a:off x="817879" y="3864462"/>
            <a:ext cx="10092928" cy="0"/>
          </a:xfrm>
          <a:prstGeom prst="line">
            <a:avLst/>
          </a:prstGeom>
          <a:ln w="15875">
            <a:solidFill>
              <a:srgbClr val="A7C947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1839AB8A-1F06-DE4B-9705-F7B5E5C4578A}"/>
              </a:ext>
            </a:extLst>
          </p:cNvPr>
          <p:cNvSpPr/>
          <p:nvPr/>
        </p:nvSpPr>
        <p:spPr>
          <a:xfrm>
            <a:off x="0" y="-12187"/>
            <a:ext cx="2374199" cy="766916"/>
          </a:xfrm>
          <a:prstGeom prst="rect">
            <a:avLst/>
          </a:prstGeom>
          <a:solidFill>
            <a:srgbClr val="A7C947">
              <a:alpha val="90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6ABF217-9752-534A-AFD3-20F61CEACF26}"/>
              </a:ext>
            </a:extLst>
          </p:cNvPr>
          <p:cNvSpPr txBox="1">
            <a:spLocks/>
          </p:cNvSpPr>
          <p:nvPr/>
        </p:nvSpPr>
        <p:spPr>
          <a:xfrm>
            <a:off x="163387" y="169437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6A17CB6D-72FC-8046-96F2-87105307A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17" y="5042147"/>
            <a:ext cx="1068305" cy="663644"/>
          </a:xfrm>
          <a:prstGeom prst="rect">
            <a:avLst/>
          </a:prstGeom>
        </p:spPr>
      </p:pic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12B4EA6E-8435-FF4D-A090-95E0EC610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954" y="6053373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42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70A1FA8-A5D5-6249-A973-7E47E8145748}"/>
              </a:ext>
            </a:extLst>
          </p:cNvPr>
          <p:cNvSpPr/>
          <p:nvPr/>
        </p:nvSpPr>
        <p:spPr>
          <a:xfrm>
            <a:off x="0" y="-13461"/>
            <a:ext cx="12192000" cy="688492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172E371-302A-264D-B39A-E7E2EDAB32C2}"/>
              </a:ext>
            </a:extLst>
          </p:cNvPr>
          <p:cNvSpPr txBox="1">
            <a:spLocks/>
          </p:cNvSpPr>
          <p:nvPr/>
        </p:nvSpPr>
        <p:spPr>
          <a:xfrm>
            <a:off x="1204578" y="2811015"/>
            <a:ext cx="2339242" cy="731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bg1"/>
                </a:solidFill>
                <a:latin typeface="Lato" panose="020F0502020204030203" pitchFamily="34" charset="77"/>
              </a:rPr>
              <a:t>(IMAGE)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BA37B6-7DA7-A14A-B480-309586537846}"/>
              </a:ext>
            </a:extLst>
          </p:cNvPr>
          <p:cNvSpPr/>
          <p:nvPr/>
        </p:nvSpPr>
        <p:spPr>
          <a:xfrm>
            <a:off x="6244787" y="820372"/>
            <a:ext cx="5381155" cy="5283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45C64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713647-C2B5-1044-BCD0-B51981BC55A9}"/>
              </a:ext>
            </a:extLst>
          </p:cNvPr>
          <p:cNvSpPr txBox="1"/>
          <p:nvPr/>
        </p:nvSpPr>
        <p:spPr>
          <a:xfrm>
            <a:off x="6577446" y="2927225"/>
            <a:ext cx="48455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400" dirty="0">
                <a:latin typeface="Lato Light" panose="020F0302020204030203" pitchFamily="34" charset="77"/>
              </a:rPr>
              <a:t>Information </a:t>
            </a:r>
            <a:r>
              <a:rPr lang="sv-SE" sz="1400" dirty="0" err="1">
                <a:latin typeface="Lato Light" panose="020F0302020204030203" pitchFamily="34" charset="77"/>
              </a:rPr>
              <a:t>about</a:t>
            </a:r>
            <a:r>
              <a:rPr lang="sv-SE" sz="1400" dirty="0">
                <a:latin typeface="Lato Light" panose="020F0302020204030203" pitchFamily="34" charset="77"/>
              </a:rPr>
              <a:t> the program. 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Sed ut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perspiciatis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unde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omnis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iste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natus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error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sit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voluptatem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accusantium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doloremque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laudantium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totam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rem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aperiam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eaque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ipsa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quae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ab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illo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inventore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veritatis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et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quasi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architecto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beatae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vitae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dicta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 sunt </a:t>
            </a:r>
            <a:r>
              <a:rPr lang="sv-SE" sz="1400" dirty="0" err="1">
                <a:effectLst/>
                <a:latin typeface="Lato Light" panose="020F0302020204030203" pitchFamily="34" charset="77"/>
              </a:rPr>
              <a:t>explicabo</a:t>
            </a:r>
            <a:r>
              <a:rPr lang="sv-SE" sz="1400" dirty="0">
                <a:effectLst/>
                <a:latin typeface="Lato Light" panose="020F0302020204030203" pitchFamily="34" charset="77"/>
              </a:rPr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A4DF5A-3316-F04D-BB4D-899F4485CAC4}"/>
              </a:ext>
            </a:extLst>
          </p:cNvPr>
          <p:cNvSpPr txBox="1">
            <a:spLocks/>
          </p:cNvSpPr>
          <p:nvPr/>
        </p:nvSpPr>
        <p:spPr>
          <a:xfrm>
            <a:off x="6599309" y="1107502"/>
            <a:ext cx="4845542" cy="9054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600" b="1" dirty="0" err="1">
                <a:latin typeface="Lato" panose="020F0502020204030203" pitchFamily="34" charset="77"/>
              </a:rPr>
              <a:t>Lorem</a:t>
            </a:r>
            <a:r>
              <a:rPr lang="sv-SE" sz="2600" b="1" dirty="0"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latin typeface="Lato" panose="020F0502020204030203" pitchFamily="34" charset="77"/>
              </a:rPr>
              <a:t>ipsum</a:t>
            </a:r>
            <a:r>
              <a:rPr lang="sv-SE" sz="2600" b="1" dirty="0"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latin typeface="Lato" panose="020F0502020204030203" pitchFamily="34" charset="77"/>
              </a:rPr>
              <a:t>dolor</a:t>
            </a:r>
            <a:r>
              <a:rPr lang="sv-SE" sz="2600" b="1" dirty="0"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latin typeface="Lato" panose="020F0502020204030203" pitchFamily="34" charset="77"/>
              </a:rPr>
              <a:t>sit</a:t>
            </a:r>
            <a:r>
              <a:rPr lang="sv-SE" sz="2600" b="1" dirty="0"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latin typeface="Lato" panose="020F0502020204030203" pitchFamily="34" charset="77"/>
              </a:rPr>
              <a:t>amet</a:t>
            </a:r>
            <a:r>
              <a:rPr lang="sv-SE" sz="2600" b="1" dirty="0">
                <a:latin typeface="Lato" panose="020F0502020204030203" pitchFamily="34" charset="77"/>
              </a:rPr>
              <a:t>, </a:t>
            </a:r>
            <a:r>
              <a:rPr lang="sv-SE" sz="2600" b="1" dirty="0" err="1">
                <a:latin typeface="Lato" panose="020F0502020204030203" pitchFamily="34" charset="77"/>
              </a:rPr>
              <a:t>consectetur</a:t>
            </a:r>
            <a:r>
              <a:rPr lang="sv-SE" sz="2600" b="1" dirty="0"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latin typeface="Lato" panose="020F0502020204030203" pitchFamily="34" charset="77"/>
              </a:rPr>
              <a:t>adipiscing</a:t>
            </a:r>
            <a:r>
              <a:rPr lang="sv-SE" sz="2600" b="1" dirty="0">
                <a:latin typeface="Lato" panose="020F0502020204030203" pitchFamily="34" charset="77"/>
              </a:rPr>
              <a:t> elit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0EC61C-1C8A-C041-8E21-1BA596EC5DBF}"/>
              </a:ext>
            </a:extLst>
          </p:cNvPr>
          <p:cNvSpPr/>
          <p:nvPr/>
        </p:nvSpPr>
        <p:spPr>
          <a:xfrm>
            <a:off x="0" y="-10847"/>
            <a:ext cx="2374199" cy="766916"/>
          </a:xfrm>
          <a:prstGeom prst="rect">
            <a:avLst/>
          </a:prstGeom>
          <a:solidFill>
            <a:srgbClr val="A7C947">
              <a:alpha val="90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1014EED-7433-854A-B839-2BE1C25859B3}"/>
              </a:ext>
            </a:extLst>
          </p:cNvPr>
          <p:cNvSpPr txBox="1">
            <a:spLocks/>
          </p:cNvSpPr>
          <p:nvPr/>
        </p:nvSpPr>
        <p:spPr>
          <a:xfrm>
            <a:off x="163387" y="152848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1718965-13A5-AE43-82A1-C2DC68A41D9D}"/>
              </a:ext>
            </a:extLst>
          </p:cNvPr>
          <p:cNvSpPr/>
          <p:nvPr/>
        </p:nvSpPr>
        <p:spPr>
          <a:xfrm>
            <a:off x="5888052" y="2262105"/>
            <a:ext cx="3146502" cy="528464"/>
          </a:xfrm>
          <a:prstGeom prst="rect">
            <a:avLst/>
          </a:prstGeom>
          <a:solidFill>
            <a:srgbClr val="A7C9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5634AFC7-DE1B-A54A-940F-E9AE8681AEDC}"/>
              </a:ext>
            </a:extLst>
          </p:cNvPr>
          <p:cNvSpPr txBox="1">
            <a:spLocks/>
          </p:cNvSpPr>
          <p:nvPr/>
        </p:nvSpPr>
        <p:spPr>
          <a:xfrm>
            <a:off x="6008356" y="2396914"/>
            <a:ext cx="5234659" cy="3020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  <a:endParaRPr lang="sv-SE" sz="18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B604044-2D67-014C-9BEC-79CE62C21DF5}"/>
              </a:ext>
            </a:extLst>
          </p:cNvPr>
          <p:cNvGrpSpPr/>
          <p:nvPr/>
        </p:nvGrpSpPr>
        <p:grpSpPr>
          <a:xfrm>
            <a:off x="6577446" y="4340603"/>
            <a:ext cx="4845542" cy="776933"/>
            <a:chOff x="6577446" y="4340603"/>
            <a:chExt cx="4845542" cy="776933"/>
          </a:xfrm>
        </p:grpSpPr>
        <p:sp>
          <p:nvSpPr>
            <p:cNvPr id="18" name="Subtitle 2">
              <a:extLst>
                <a:ext uri="{FF2B5EF4-FFF2-40B4-BE49-F238E27FC236}">
                  <a16:creationId xmlns:a16="http://schemas.microsoft.com/office/drawing/2014/main" id="{D8ADE09B-10F1-1E4C-A772-A31E75B12736}"/>
                </a:ext>
              </a:extLst>
            </p:cNvPr>
            <p:cNvSpPr txBox="1">
              <a:spLocks/>
            </p:cNvSpPr>
            <p:nvPr/>
          </p:nvSpPr>
          <p:spPr>
            <a:xfrm>
              <a:off x="6577446" y="4340603"/>
              <a:ext cx="4845542" cy="66364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sv-SE" sz="1600" dirty="0">
                  <a:latin typeface="Lato" panose="020F0502020204030203" pitchFamily="34" charset="77"/>
                </a:rPr>
                <a:t>SciLifeLab </a:t>
              </a:r>
              <a:r>
                <a:rPr lang="sv-SE" sz="1600" dirty="0" err="1">
                  <a:latin typeface="Lato" panose="020F0502020204030203" pitchFamily="34" charset="77"/>
                </a:rPr>
                <a:t>venue</a:t>
              </a:r>
              <a:r>
                <a:rPr lang="sv-SE" sz="1600" dirty="0">
                  <a:latin typeface="Lato" panose="020F0502020204030203" pitchFamily="34" charset="77"/>
                </a:rPr>
                <a:t>, </a:t>
              </a:r>
              <a:r>
                <a:rPr lang="sv-SE" sz="1600" dirty="0" err="1">
                  <a:latin typeface="Lato" panose="020F0502020204030203" pitchFamily="34" charset="77"/>
                </a:rPr>
                <a:t>Lorem</a:t>
              </a:r>
              <a:r>
                <a:rPr lang="sv-SE" sz="1600" dirty="0">
                  <a:latin typeface="Lato" panose="020F0502020204030203" pitchFamily="34" charset="77"/>
                </a:rPr>
                <a:t> </a:t>
              </a:r>
              <a:r>
                <a:rPr lang="sv-SE" sz="1600" dirty="0" err="1">
                  <a:latin typeface="Lato" panose="020F0502020204030203" pitchFamily="34" charset="77"/>
                </a:rPr>
                <a:t>ipsum</a:t>
              </a:r>
              <a:endParaRPr lang="sv-SE" sz="1600" dirty="0">
                <a:latin typeface="Lato" panose="020F0502020204030203" pitchFamily="34" charset="77"/>
              </a:endParaRPr>
            </a:p>
            <a:p>
              <a:pPr marL="0" inden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sv-SE" sz="1600" dirty="0">
                  <a:latin typeface="Lato" panose="020F0502020204030203" pitchFamily="34" charset="77"/>
                </a:rPr>
                <a:t>Sign </a:t>
              </a:r>
              <a:r>
                <a:rPr lang="sv-SE" sz="1600" dirty="0" err="1">
                  <a:latin typeface="Lato" panose="020F0502020204030203" pitchFamily="34" charset="77"/>
                </a:rPr>
                <a:t>up</a:t>
              </a:r>
              <a:r>
                <a:rPr lang="sv-SE" sz="1600" dirty="0">
                  <a:latin typeface="Lato" panose="020F0502020204030203" pitchFamily="34" charset="77"/>
                </a:rPr>
                <a:t>: </a:t>
              </a:r>
              <a:r>
                <a:rPr lang="sv-SE" sz="1600" b="1" dirty="0">
                  <a:latin typeface="Lato" panose="020F0502020204030203" pitchFamily="34" charset="77"/>
                </a:rPr>
                <a:t>scilifelab.se/events</a:t>
              </a:r>
            </a:p>
          </p:txBody>
        </p:sp>
        <p:pic>
          <p:nvPicPr>
            <p:cNvPr id="8" name="Picture 7" descr="A close up of a logo&#10;&#10;Description automatically generated">
              <a:extLst>
                <a:ext uri="{FF2B5EF4-FFF2-40B4-BE49-F238E27FC236}">
                  <a16:creationId xmlns:a16="http://schemas.microsoft.com/office/drawing/2014/main" id="{71485E95-32AD-B748-AC63-39B02F75B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84472" y="4569070"/>
              <a:ext cx="882896" cy="548466"/>
            </a:xfrm>
            <a:prstGeom prst="rect">
              <a:avLst/>
            </a:prstGeom>
          </p:spPr>
        </p:pic>
      </p:grpSp>
      <p:pic>
        <p:nvPicPr>
          <p:cNvPr id="20" name="Picture 19" descr="A close up of a logo&#10;&#10;Description automatically generated">
            <a:extLst>
              <a:ext uri="{FF2B5EF4-FFF2-40B4-BE49-F238E27FC236}">
                <a16:creationId xmlns:a16="http://schemas.microsoft.com/office/drawing/2014/main" id="{065DCBDF-A9CF-1548-8A65-07468CAA9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644" y="5322404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809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70A1FA8-A5D5-6249-A973-7E47E8145748}"/>
              </a:ext>
            </a:extLst>
          </p:cNvPr>
          <p:cNvSpPr/>
          <p:nvPr/>
        </p:nvSpPr>
        <p:spPr>
          <a:xfrm>
            <a:off x="0" y="0"/>
            <a:ext cx="12192000" cy="688492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172E371-302A-264D-B39A-E7E2EDAB32C2}"/>
              </a:ext>
            </a:extLst>
          </p:cNvPr>
          <p:cNvSpPr txBox="1">
            <a:spLocks/>
          </p:cNvSpPr>
          <p:nvPr/>
        </p:nvSpPr>
        <p:spPr>
          <a:xfrm>
            <a:off x="8336280" y="2697480"/>
            <a:ext cx="2339242" cy="731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bg1"/>
                </a:solidFill>
                <a:latin typeface="Lato" panose="020F0502020204030203" pitchFamily="34" charset="77"/>
              </a:rPr>
              <a:t>(IMAGE)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BA37B6-7DA7-A14A-B480-309586537846}"/>
              </a:ext>
            </a:extLst>
          </p:cNvPr>
          <p:cNvSpPr/>
          <p:nvPr/>
        </p:nvSpPr>
        <p:spPr>
          <a:xfrm>
            <a:off x="862229" y="1204798"/>
            <a:ext cx="5499589" cy="5283503"/>
          </a:xfrm>
          <a:prstGeom prst="rect">
            <a:avLst/>
          </a:prstGeom>
          <a:solidFill>
            <a:srgbClr val="045C6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45C64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713647-C2B5-1044-BCD0-B51981BC55A9}"/>
              </a:ext>
            </a:extLst>
          </p:cNvPr>
          <p:cNvSpPr txBox="1"/>
          <p:nvPr/>
        </p:nvSpPr>
        <p:spPr>
          <a:xfrm>
            <a:off x="1268920" y="2512264"/>
            <a:ext cx="4845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  <a:latin typeface="Lato Light" panose="020F0302020204030203" pitchFamily="34" charset="77"/>
              </a:rPr>
              <a:t>Information </a:t>
            </a:r>
            <a:r>
              <a:rPr lang="sv-SE" sz="1600" dirty="0" err="1">
                <a:solidFill>
                  <a:schemeClr val="bg1"/>
                </a:solidFill>
                <a:latin typeface="Lato Light" panose="020F0302020204030203" pitchFamily="34" charset="77"/>
              </a:rPr>
              <a:t>about</a:t>
            </a:r>
            <a:r>
              <a:rPr lang="sv-SE" sz="1600" dirty="0">
                <a:solidFill>
                  <a:schemeClr val="bg1"/>
                </a:solidFill>
                <a:latin typeface="Lato Light" panose="020F0302020204030203" pitchFamily="34" charset="77"/>
              </a:rPr>
              <a:t> the program. 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Sed ut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perspiciatis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unde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omnis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iste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natus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error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sit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voluptatem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accusantium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doloremque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laudantium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,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totam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rem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aperiam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,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eaque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ipsa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quae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ab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illo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inventore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veritatis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et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quasi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architecto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beatae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vitae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dicta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 sunt </a:t>
            </a:r>
            <a:r>
              <a:rPr lang="sv-SE" sz="1600" dirty="0" err="1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explicabo</a:t>
            </a:r>
            <a:r>
              <a:rPr lang="sv-SE" sz="1600" dirty="0">
                <a:solidFill>
                  <a:schemeClr val="bg1"/>
                </a:solidFill>
                <a:effectLst/>
                <a:latin typeface="Lato Light" panose="020F0302020204030203" pitchFamily="34" charset="77"/>
              </a:rPr>
              <a:t>.</a:t>
            </a:r>
            <a:endParaRPr lang="sv-SE" sz="1600" dirty="0">
              <a:solidFill>
                <a:schemeClr val="bg1"/>
              </a:solidFill>
              <a:latin typeface="Lato Light" panose="020F0302020204030203" pitchFamily="34" charset="77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A4DF5A-3316-F04D-BB4D-899F4485CAC4}"/>
              </a:ext>
            </a:extLst>
          </p:cNvPr>
          <p:cNvSpPr txBox="1">
            <a:spLocks/>
          </p:cNvSpPr>
          <p:nvPr/>
        </p:nvSpPr>
        <p:spPr>
          <a:xfrm>
            <a:off x="1268921" y="1453537"/>
            <a:ext cx="4845542" cy="9054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dolor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sit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amet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consectetur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2600" b="1" dirty="0" err="1">
                <a:solidFill>
                  <a:schemeClr val="bg1"/>
                </a:solidFill>
                <a:latin typeface="Lato" panose="020F0502020204030203" pitchFamily="34" charset="77"/>
              </a:rPr>
              <a:t>adipiscing</a:t>
            </a:r>
            <a:r>
              <a:rPr lang="sv-SE" sz="2600" b="1" dirty="0">
                <a:solidFill>
                  <a:schemeClr val="bg1"/>
                </a:solidFill>
                <a:latin typeface="Lato" panose="020F0502020204030203" pitchFamily="34" charset="77"/>
              </a:rPr>
              <a:t> elit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0EC61C-1C8A-C041-8E21-1BA596EC5DBF}"/>
              </a:ext>
            </a:extLst>
          </p:cNvPr>
          <p:cNvSpPr/>
          <p:nvPr/>
        </p:nvSpPr>
        <p:spPr>
          <a:xfrm>
            <a:off x="0" y="-10847"/>
            <a:ext cx="2374199" cy="766916"/>
          </a:xfrm>
          <a:prstGeom prst="rect">
            <a:avLst/>
          </a:prstGeom>
          <a:solidFill>
            <a:srgbClr val="4C979F">
              <a:alpha val="90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1014EED-7433-854A-B839-2BE1C25859B3}"/>
              </a:ext>
            </a:extLst>
          </p:cNvPr>
          <p:cNvSpPr txBox="1">
            <a:spLocks/>
          </p:cNvSpPr>
          <p:nvPr/>
        </p:nvSpPr>
        <p:spPr>
          <a:xfrm>
            <a:off x="163387" y="152848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1718965-13A5-AE43-82A1-C2DC68A41D9D}"/>
              </a:ext>
            </a:extLst>
          </p:cNvPr>
          <p:cNvSpPr/>
          <p:nvPr/>
        </p:nvSpPr>
        <p:spPr>
          <a:xfrm>
            <a:off x="473873" y="4517268"/>
            <a:ext cx="4463045" cy="828716"/>
          </a:xfrm>
          <a:prstGeom prst="rect">
            <a:avLst/>
          </a:prstGeom>
          <a:solidFill>
            <a:srgbClr val="4C9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A3E270E-B641-7346-A4D4-B48240A26ADF}"/>
              </a:ext>
            </a:extLst>
          </p:cNvPr>
          <p:cNvGrpSpPr/>
          <p:nvPr/>
        </p:nvGrpSpPr>
        <p:grpSpPr>
          <a:xfrm>
            <a:off x="1292785" y="3846550"/>
            <a:ext cx="4845542" cy="601694"/>
            <a:chOff x="1248955" y="3818770"/>
            <a:chExt cx="4845542" cy="601694"/>
          </a:xfrm>
        </p:grpSpPr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E5BE4533-971B-1F49-BD98-60BC0B6BA3AC}"/>
                </a:ext>
              </a:extLst>
            </p:cNvPr>
            <p:cNvSpPr txBox="1">
              <a:spLocks/>
            </p:cNvSpPr>
            <p:nvPr/>
          </p:nvSpPr>
          <p:spPr>
            <a:xfrm>
              <a:off x="1248955" y="3966746"/>
              <a:ext cx="4845542" cy="306839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Sign </a:t>
              </a:r>
              <a:r>
                <a:rPr lang="sv-SE" sz="1400" dirty="0" err="1">
                  <a:solidFill>
                    <a:schemeClr val="bg1"/>
                  </a:solidFill>
                  <a:latin typeface="Lato" panose="020F0502020204030203" pitchFamily="34" charset="77"/>
                </a:rPr>
                <a:t>up</a:t>
              </a:r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 and read </a:t>
              </a:r>
              <a:r>
                <a:rPr lang="sv-SE" sz="1400" dirty="0" err="1">
                  <a:solidFill>
                    <a:schemeClr val="bg1"/>
                  </a:solidFill>
                  <a:latin typeface="Lato" panose="020F0502020204030203" pitchFamily="34" charset="77"/>
                </a:rPr>
                <a:t>more</a:t>
              </a:r>
              <a:r>
                <a:rPr lang="sv-SE" sz="1400" dirty="0">
                  <a:solidFill>
                    <a:schemeClr val="bg1"/>
                  </a:solidFill>
                  <a:latin typeface="Lato" panose="020F0502020204030203" pitchFamily="34" charset="77"/>
                </a:rPr>
                <a:t>: </a:t>
              </a:r>
              <a:r>
                <a:rPr lang="sv-SE" sz="1400" b="1" dirty="0">
                  <a:solidFill>
                    <a:schemeClr val="bg1"/>
                  </a:solidFill>
                  <a:latin typeface="Lato" panose="020F0502020204030203" pitchFamily="34" charset="77"/>
                </a:rPr>
                <a:t>scilifelab.se/events</a:t>
              </a:r>
            </a:p>
          </p:txBody>
        </p:sp>
        <p:pic>
          <p:nvPicPr>
            <p:cNvPr id="24" name="Picture 23" descr="A picture containing clock&#10;&#10;Description automatically generated">
              <a:extLst>
                <a:ext uri="{FF2B5EF4-FFF2-40B4-BE49-F238E27FC236}">
                  <a16:creationId xmlns:a16="http://schemas.microsoft.com/office/drawing/2014/main" id="{9A9BB535-15DA-634F-ADCE-8E182DCD6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7243" y="3818770"/>
              <a:ext cx="1064835" cy="601694"/>
            </a:xfrm>
            <a:prstGeom prst="rect">
              <a:avLst/>
            </a:prstGeom>
          </p:spPr>
        </p:pic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5634AFC7-DE1B-A54A-940F-E9AE8681AEDC}"/>
              </a:ext>
            </a:extLst>
          </p:cNvPr>
          <p:cNvSpPr txBox="1">
            <a:spLocks/>
          </p:cNvSpPr>
          <p:nvPr/>
        </p:nvSpPr>
        <p:spPr>
          <a:xfrm>
            <a:off x="845900" y="4483402"/>
            <a:ext cx="3549798" cy="7902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600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600" dirty="0">
                <a:solidFill>
                  <a:schemeClr val="bg1"/>
                </a:solidFill>
                <a:latin typeface="Lato" panose="020F0502020204030203" pitchFamily="34" charset="77"/>
              </a:rPr>
              <a:t>SciLifeLab </a:t>
            </a:r>
            <a:r>
              <a:rPr lang="sv-SE" sz="1600" dirty="0" err="1">
                <a:solidFill>
                  <a:schemeClr val="bg1"/>
                </a:solidFill>
                <a:latin typeface="Lato" panose="020F0502020204030203" pitchFamily="34" charset="77"/>
              </a:rPr>
              <a:t>venue</a:t>
            </a:r>
            <a:r>
              <a:rPr lang="sv-SE" sz="1600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sz="1600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sz="1600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1600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endParaRPr lang="sv-SE" sz="1600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pic>
        <p:nvPicPr>
          <p:cNvPr id="10" name="Content Placeholder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CBB987-3D5C-2448-A3AB-D2A8998579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92785" y="5689343"/>
            <a:ext cx="1983041" cy="430883"/>
          </a:xfrm>
        </p:spPr>
      </p:pic>
    </p:spTree>
    <p:extLst>
      <p:ext uri="{BB962C8B-B14F-4D97-AF65-F5344CB8AC3E}">
        <p14:creationId xmlns:p14="http://schemas.microsoft.com/office/powerpoint/2010/main" val="2954963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D98FEB7-7659-B644-980F-10B0843E3D66}"/>
              </a:ext>
            </a:extLst>
          </p:cNvPr>
          <p:cNvSpPr txBox="1">
            <a:spLocks/>
          </p:cNvSpPr>
          <p:nvPr/>
        </p:nvSpPr>
        <p:spPr>
          <a:xfrm>
            <a:off x="570731" y="1683381"/>
            <a:ext cx="11072960" cy="10018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b="1" dirty="0" err="1">
                <a:latin typeface="Lato" panose="020F0502020204030203" pitchFamily="34" charset="77"/>
              </a:rPr>
              <a:t>Lorem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ipsum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dolor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sit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amet</a:t>
            </a:r>
            <a:r>
              <a:rPr lang="sv-SE" sz="3200" b="1" dirty="0">
                <a:latin typeface="Lato" panose="020F0502020204030203" pitchFamily="34" charset="77"/>
              </a:rPr>
              <a:t>, </a:t>
            </a:r>
            <a:r>
              <a:rPr lang="sv-SE" sz="3200" b="1" dirty="0" err="1">
                <a:latin typeface="Lato" panose="020F0502020204030203" pitchFamily="34" charset="77"/>
              </a:rPr>
              <a:t>consectetur</a:t>
            </a:r>
            <a:r>
              <a:rPr lang="sv-SE" sz="3200" b="1" dirty="0">
                <a:latin typeface="Lato" panose="020F0502020204030203" pitchFamily="34" charset="77"/>
              </a:rPr>
              <a:t> </a:t>
            </a:r>
            <a:r>
              <a:rPr lang="sv-SE" sz="3200" b="1" dirty="0" err="1">
                <a:latin typeface="Lato" panose="020F0502020204030203" pitchFamily="34" charset="77"/>
              </a:rPr>
              <a:t>adipiscing</a:t>
            </a:r>
            <a:r>
              <a:rPr lang="sv-SE" sz="3200" b="1" dirty="0">
                <a:latin typeface="Lato" panose="020F0502020204030203" pitchFamily="34" charset="77"/>
              </a:rPr>
              <a:t> elit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2B9FA-9F7A-1448-9210-7933B1D3E3C8}"/>
              </a:ext>
            </a:extLst>
          </p:cNvPr>
          <p:cNvSpPr/>
          <p:nvPr/>
        </p:nvSpPr>
        <p:spPr>
          <a:xfrm>
            <a:off x="6107211" y="3775520"/>
            <a:ext cx="5196134" cy="1616519"/>
          </a:xfrm>
          <a:prstGeom prst="rect">
            <a:avLst/>
          </a:prstGeom>
          <a:solidFill>
            <a:srgbClr val="491F5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A7C947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16CF30-0F5C-A149-8782-1A8ED2324C21}"/>
              </a:ext>
            </a:extLst>
          </p:cNvPr>
          <p:cNvSpPr txBox="1"/>
          <p:nvPr/>
        </p:nvSpPr>
        <p:spPr>
          <a:xfrm>
            <a:off x="570731" y="3775520"/>
            <a:ext cx="515176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1700" b="1" dirty="0">
                <a:latin typeface="Lato" panose="020F0502020204030203" pitchFamily="34" charset="77"/>
              </a:rPr>
              <a:t>Information </a:t>
            </a:r>
            <a:r>
              <a:rPr lang="sv-SE" sz="1700" b="1" dirty="0" err="1">
                <a:latin typeface="Lato" panose="020F0502020204030203" pitchFamily="34" charset="77"/>
              </a:rPr>
              <a:t>about</a:t>
            </a:r>
            <a:r>
              <a:rPr lang="sv-SE" sz="1700" b="1" dirty="0">
                <a:latin typeface="Lato" panose="020F0502020204030203" pitchFamily="34" charset="77"/>
              </a:rPr>
              <a:t> the program. 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Sed ut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perspiciatis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unde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omnis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iste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natus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error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sit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voluptatem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accusantium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doloremque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laudantium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totam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rem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aperiam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,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eaque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ipsa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quae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ab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illo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inventore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veritatis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et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quasi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architecto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beatae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vitae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dicta</a:t>
            </a:r>
            <a:r>
              <a:rPr lang="sv-SE" sz="1700" dirty="0">
                <a:effectLst/>
                <a:latin typeface="Lato Light" panose="020F0302020204030203" pitchFamily="34" charset="77"/>
              </a:rPr>
              <a:t> sunt </a:t>
            </a:r>
            <a:r>
              <a:rPr lang="sv-SE" sz="1700" dirty="0" err="1">
                <a:effectLst/>
                <a:latin typeface="Lato Light" panose="020F0302020204030203" pitchFamily="34" charset="77"/>
              </a:rPr>
              <a:t>explicabo</a:t>
            </a:r>
            <a:r>
              <a:rPr lang="sv-SE" sz="1700" dirty="0">
                <a:latin typeface="Lato Light" panose="020F0302020204030203" pitchFamily="34" charset="77"/>
              </a:rPr>
              <a:t>!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6408A3-EFE4-904B-8A8C-E05A8ADA5459}"/>
              </a:ext>
            </a:extLst>
          </p:cNvPr>
          <p:cNvSpPr/>
          <p:nvPr/>
        </p:nvSpPr>
        <p:spPr>
          <a:xfrm>
            <a:off x="0" y="0"/>
            <a:ext cx="2374199" cy="766916"/>
          </a:xfrm>
          <a:prstGeom prst="rect">
            <a:avLst/>
          </a:prstGeom>
          <a:solidFill>
            <a:srgbClr val="491F53">
              <a:alpha val="80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A7C947"/>
              </a:solidFill>
              <a:highlight>
                <a:srgbClr val="045C64"/>
              </a:highlight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185D909-F419-554B-AF8A-E99EE7FACBBA}"/>
              </a:ext>
            </a:extLst>
          </p:cNvPr>
          <p:cNvSpPr txBox="1">
            <a:spLocks/>
          </p:cNvSpPr>
          <p:nvPr/>
        </p:nvSpPr>
        <p:spPr>
          <a:xfrm>
            <a:off x="163387" y="181624"/>
            <a:ext cx="1651685" cy="4065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Lato" panose="020F0502020204030203" pitchFamily="34" charset="77"/>
              </a:rPr>
              <a:t>Event </a:t>
            </a:r>
            <a:r>
              <a:rPr lang="sv-SE" sz="2000" b="1" dirty="0" err="1">
                <a:solidFill>
                  <a:schemeClr val="bg1"/>
                </a:solidFill>
                <a:latin typeface="Lato" panose="020F0502020204030203" pitchFamily="34" charset="77"/>
              </a:rPr>
              <a:t>type</a:t>
            </a:r>
            <a:endParaRPr lang="sv-SE" sz="2000" b="1" dirty="0">
              <a:solidFill>
                <a:schemeClr val="bg1"/>
              </a:solidFill>
              <a:latin typeface="Lato" panose="020F0502020204030203" pitchFamily="34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155EA0-84AA-E64A-AAE1-197867B57349}"/>
              </a:ext>
            </a:extLst>
          </p:cNvPr>
          <p:cNvSpPr txBox="1"/>
          <p:nvPr/>
        </p:nvSpPr>
        <p:spPr>
          <a:xfrm>
            <a:off x="581942" y="2731738"/>
            <a:ext cx="10281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b="1" dirty="0" err="1">
                <a:latin typeface="Lato" panose="020F0502020204030203" pitchFamily="34" charset="77"/>
              </a:rPr>
              <a:t>Consectetur</a:t>
            </a:r>
            <a:r>
              <a:rPr lang="sv-SE" sz="2200" b="1" dirty="0">
                <a:latin typeface="Lato" panose="020F0502020204030203" pitchFamily="34" charset="77"/>
              </a:rPr>
              <a:t> </a:t>
            </a:r>
            <a:r>
              <a:rPr lang="sv-SE" sz="2200" b="1" dirty="0" err="1">
                <a:latin typeface="Lato" panose="020F0502020204030203" pitchFamily="34" charset="77"/>
              </a:rPr>
              <a:t>adipiscing</a:t>
            </a:r>
            <a:r>
              <a:rPr lang="sv-SE" sz="2200" b="1" dirty="0">
                <a:latin typeface="Lato" panose="020F0502020204030203" pitchFamily="34" charset="77"/>
              </a:rPr>
              <a:t> elit – </a:t>
            </a:r>
            <a:r>
              <a:rPr lang="sv-SE" sz="2200" b="1" dirty="0" err="1">
                <a:latin typeface="Lato" panose="020F0502020204030203" pitchFamily="34" charset="77"/>
              </a:rPr>
              <a:t>lorem</a:t>
            </a:r>
            <a:r>
              <a:rPr lang="sv-SE" sz="2200" b="1" dirty="0">
                <a:latin typeface="Lato" panose="020F0502020204030203" pitchFamily="34" charset="77"/>
              </a:rPr>
              <a:t> </a:t>
            </a:r>
            <a:r>
              <a:rPr lang="sv-SE" sz="2200" b="1" dirty="0" err="1">
                <a:latin typeface="Lato" panose="020F0502020204030203" pitchFamily="34" charset="77"/>
              </a:rPr>
              <a:t>ipsum</a:t>
            </a:r>
            <a:r>
              <a:rPr lang="sv-SE" sz="2200" b="1" dirty="0">
                <a:latin typeface="Lato" panose="020F0502020204030203" pitchFamily="34" charset="77"/>
              </a:rPr>
              <a:t> </a:t>
            </a:r>
            <a:r>
              <a:rPr lang="sv-SE" sz="2200" b="1" dirty="0" err="1">
                <a:latin typeface="Lato" panose="020F0502020204030203" pitchFamily="34" charset="77"/>
              </a:rPr>
              <a:t>dolor</a:t>
            </a:r>
            <a:r>
              <a:rPr lang="sv-SE" sz="2200" b="1" dirty="0">
                <a:latin typeface="Lato" panose="020F0502020204030203" pitchFamily="34" charset="77"/>
              </a:rPr>
              <a:t> </a:t>
            </a:r>
            <a:r>
              <a:rPr lang="sv-SE" sz="2200" b="1" dirty="0" err="1">
                <a:latin typeface="Lato" panose="020F0502020204030203" pitchFamily="34" charset="77"/>
              </a:rPr>
              <a:t>sit</a:t>
            </a:r>
            <a:r>
              <a:rPr lang="sv-SE" sz="2200" b="1" dirty="0">
                <a:latin typeface="Lato" panose="020F0502020204030203" pitchFamily="34" charset="77"/>
              </a:rPr>
              <a:t> </a:t>
            </a:r>
            <a:r>
              <a:rPr lang="sv-SE" sz="2200" b="1" dirty="0" err="1">
                <a:latin typeface="Lato" panose="020F0502020204030203" pitchFamily="34" charset="77"/>
              </a:rPr>
              <a:t>amet</a:t>
            </a:r>
            <a:endParaRPr lang="sv-SE" sz="2200" dirty="0">
              <a:latin typeface="Lato" panose="020F0502020204030203" pitchFamily="34" charset="77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81A060-CD11-AC4F-B4CF-E7FD9371A1E1}"/>
              </a:ext>
            </a:extLst>
          </p:cNvPr>
          <p:cNvCxnSpPr>
            <a:cxnSpLocks/>
          </p:cNvCxnSpPr>
          <p:nvPr/>
        </p:nvCxnSpPr>
        <p:spPr>
          <a:xfrm>
            <a:off x="581942" y="3461657"/>
            <a:ext cx="10721403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Subtitle 2">
            <a:extLst>
              <a:ext uri="{FF2B5EF4-FFF2-40B4-BE49-F238E27FC236}">
                <a16:creationId xmlns:a16="http://schemas.microsoft.com/office/drawing/2014/main" id="{8671537B-2C21-F34E-970A-815CCC481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814" y="4031614"/>
            <a:ext cx="5196134" cy="1163167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November 14, 9:00-17:00</a:t>
            </a:r>
          </a:p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SciLifeLab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venue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,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Lorem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ipsum</a:t>
            </a:r>
            <a:endParaRPr lang="sv-SE" sz="1800" dirty="0">
              <a:solidFill>
                <a:schemeClr val="bg1"/>
              </a:solidFill>
              <a:latin typeface="Lato" panose="020F0502020204030203" pitchFamily="34" charset="77"/>
            </a:endParaRPr>
          </a:p>
          <a:p>
            <a:pPr algn="l"/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Read </a:t>
            </a:r>
            <a:r>
              <a:rPr lang="sv-SE" sz="1800" dirty="0" err="1">
                <a:solidFill>
                  <a:schemeClr val="bg1"/>
                </a:solidFill>
                <a:latin typeface="Lato" panose="020F0502020204030203" pitchFamily="34" charset="77"/>
              </a:rPr>
              <a:t>more</a:t>
            </a:r>
            <a:r>
              <a:rPr lang="sv-SE" sz="1800" dirty="0">
                <a:solidFill>
                  <a:schemeClr val="bg1"/>
                </a:solidFill>
                <a:latin typeface="Lato" panose="020F0502020204030203" pitchFamily="34" charset="77"/>
              </a:rPr>
              <a:t>: scilifelab.se/events </a:t>
            </a:r>
          </a:p>
        </p:txBody>
      </p:sp>
      <p:pic>
        <p:nvPicPr>
          <p:cNvPr id="18" name="Picture 17" descr="A picture containing clock&#10;&#10;Description automatically generated">
            <a:extLst>
              <a:ext uri="{FF2B5EF4-FFF2-40B4-BE49-F238E27FC236}">
                <a16:creationId xmlns:a16="http://schemas.microsoft.com/office/drawing/2014/main" id="{7713AAE4-520D-E047-AE01-2D8E77C9C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571" y="4629526"/>
            <a:ext cx="1054223" cy="649973"/>
          </a:xfrm>
          <a:prstGeom prst="rect">
            <a:avLst/>
          </a:prstGeom>
        </p:spPr>
      </p:pic>
      <p:pic>
        <p:nvPicPr>
          <p:cNvPr id="20" name="Picture 19" descr="A close up of a logo&#10;&#10;Description automatically generated">
            <a:extLst>
              <a:ext uri="{FF2B5EF4-FFF2-40B4-BE49-F238E27FC236}">
                <a16:creationId xmlns:a16="http://schemas.microsoft.com/office/drawing/2014/main" id="{32FEAF86-6754-4D45-8920-D685CFF3B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954" y="6053373"/>
            <a:ext cx="1983041" cy="43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08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427</Words>
  <Application>Microsoft Macintosh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Karin Nedler</dc:creator>
  <cp:lastModifiedBy>Karin Nedler</cp:lastModifiedBy>
  <cp:revision>48</cp:revision>
  <dcterms:created xsi:type="dcterms:W3CDTF">2019-10-09T11:08:22Z</dcterms:created>
  <dcterms:modified xsi:type="dcterms:W3CDTF">2020-09-10T14:42:14Z</dcterms:modified>
</cp:coreProperties>
</file>