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71" r:id="rId2"/>
    <p:sldId id="267" r:id="rId3"/>
    <p:sldId id="266" r:id="rId4"/>
    <p:sldId id="256" r:id="rId5"/>
    <p:sldId id="268" r:id="rId6"/>
    <p:sldId id="269" r:id="rId7"/>
    <p:sldId id="270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79F"/>
    <a:srgbClr val="045C64"/>
    <a:srgbClr val="A7C947"/>
    <a:srgbClr val="491F53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7"/>
    <p:restoredTop sz="94708"/>
  </p:normalViewPr>
  <p:slideViewPr>
    <p:cSldViewPr snapToGrid="0" snapToObjects="1">
      <p:cViewPr varScale="1">
        <p:scale>
          <a:sx n="71" d="100"/>
          <a:sy n="71" d="100"/>
        </p:scale>
        <p:origin x="3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B9F2F-A25C-8045-9E9B-D66FF578933E}" type="datetimeFigureOut">
              <a:rPr lang="en-SE" smtClean="0"/>
              <a:t>2020-09-10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4CDC7-74E7-594F-A5A5-1E2CD384BEC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4142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4CDC7-74E7-594F-A5A5-1E2CD384BEC7}" type="slidenum">
              <a:rPr lang="en-SE" smtClean="0"/>
              <a:t>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8219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4CDC7-74E7-594F-A5A5-1E2CD384BEC7}" type="slidenum">
              <a:rPr lang="en-SE" smtClean="0"/>
              <a:t>3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510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8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54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36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87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4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3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41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374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39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33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78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2FD8-D731-1142-B0ED-F5508BAC760C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E071-C3EB-124D-962F-FCA16F031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76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280851" y="5294487"/>
            <a:ext cx="6296296" cy="400391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000" b="1" dirty="0" err="1">
                <a:latin typeface="Lato" panose="020F0502020204030203" pitchFamily="34" charset="77"/>
              </a:rPr>
              <a:t>Lorem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ipsum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dolor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sit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amet</a:t>
            </a:r>
            <a:r>
              <a:rPr lang="sv-SE" sz="2000" b="1" dirty="0">
                <a:latin typeface="Lato" panose="020F0502020204030203" pitchFamily="34" charset="77"/>
              </a:rPr>
              <a:t>, </a:t>
            </a:r>
            <a:r>
              <a:rPr lang="sv-SE" sz="2000" b="1" dirty="0" err="1">
                <a:latin typeface="Lato" panose="020F0502020204030203" pitchFamily="34" charset="77"/>
              </a:rPr>
              <a:t>consectetur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adipiscing</a:t>
            </a:r>
            <a:r>
              <a:rPr lang="sv-SE" sz="2000" b="1" dirty="0">
                <a:latin typeface="Lato" panose="020F0502020204030203" pitchFamily="34" charset="77"/>
              </a:rPr>
              <a:t> elit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280849" y="6232558"/>
            <a:ext cx="62375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endParaRPr lang="sv-SE" sz="1200" dirty="0">
              <a:latin typeface="Lato Light" panose="020F0302020204030203" pitchFamily="34" charset="77"/>
            </a:endParaRPr>
          </a:p>
          <a:p>
            <a:r>
              <a:rPr lang="sv-SE" sz="1200" dirty="0">
                <a:latin typeface="Lato Light" panose="020F0302020204030203" pitchFamily="34" charset="77"/>
              </a:rPr>
              <a:t>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0A97A5-82B3-E346-9E9C-3298B211F7CA}"/>
              </a:ext>
            </a:extLst>
          </p:cNvPr>
          <p:cNvSpPr/>
          <p:nvPr/>
        </p:nvSpPr>
        <p:spPr>
          <a:xfrm>
            <a:off x="0" y="0"/>
            <a:ext cx="6858000" cy="49152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922911D-507D-FC49-993C-6A8F861BAF71}"/>
              </a:ext>
            </a:extLst>
          </p:cNvPr>
          <p:cNvSpPr txBox="1">
            <a:spLocks/>
          </p:cNvSpPr>
          <p:nvPr/>
        </p:nvSpPr>
        <p:spPr>
          <a:xfrm>
            <a:off x="280851" y="5658052"/>
            <a:ext cx="6296296" cy="400391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 b="1" i="1" dirty="0" err="1">
                <a:latin typeface="Lato" panose="020F0502020204030203" pitchFamily="34" charset="77"/>
              </a:rPr>
              <a:t>Consectetur</a:t>
            </a:r>
            <a:r>
              <a:rPr lang="sv-SE" sz="1800" b="1" i="1" dirty="0">
                <a:latin typeface="Lato" panose="020F0502020204030203" pitchFamily="34" charset="77"/>
              </a:rPr>
              <a:t> </a:t>
            </a:r>
            <a:r>
              <a:rPr lang="sv-SE" sz="1800" b="1" i="1" dirty="0" err="1">
                <a:latin typeface="Lato" panose="020F0502020204030203" pitchFamily="34" charset="77"/>
              </a:rPr>
              <a:t>adipiscing</a:t>
            </a:r>
            <a:r>
              <a:rPr lang="sv-SE" sz="1800" b="1" i="1" dirty="0">
                <a:latin typeface="Lato" panose="020F0502020204030203" pitchFamily="34" charset="77"/>
              </a:rPr>
              <a:t> elit, </a:t>
            </a:r>
            <a:r>
              <a:rPr lang="sv-SE" sz="1800" b="1" i="1" dirty="0" err="1">
                <a:latin typeface="Lato" panose="020F0502020204030203" pitchFamily="34" charset="77"/>
              </a:rPr>
              <a:t>sit</a:t>
            </a:r>
            <a:r>
              <a:rPr lang="sv-SE" sz="1800" b="1" i="1" dirty="0">
                <a:latin typeface="Lato" panose="020F0502020204030203" pitchFamily="34" charset="77"/>
              </a:rPr>
              <a:t> </a:t>
            </a:r>
            <a:r>
              <a:rPr lang="sv-SE" sz="1800" b="1" i="1" dirty="0" err="1">
                <a:latin typeface="Lato" panose="020F0502020204030203" pitchFamily="34" charset="77"/>
              </a:rPr>
              <a:t>amet</a:t>
            </a:r>
            <a:endParaRPr lang="sv-SE" sz="1800" i="1" dirty="0">
              <a:latin typeface="Lato" panose="020F0502020204030203" pitchFamily="34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0B65B7-540B-4142-9D08-F2307895B19A}"/>
              </a:ext>
            </a:extLst>
          </p:cNvPr>
          <p:cNvSpPr/>
          <p:nvPr/>
        </p:nvSpPr>
        <p:spPr>
          <a:xfrm>
            <a:off x="3578550" y="4378966"/>
            <a:ext cx="3031975" cy="915521"/>
          </a:xfrm>
          <a:prstGeom prst="rect">
            <a:avLst/>
          </a:prstGeom>
          <a:solidFill>
            <a:srgbClr val="4C9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045C64"/>
              </a:highligh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FC1691-BFBF-3348-BF37-0B05DE1D3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7891" y="4555161"/>
            <a:ext cx="2891684" cy="51514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November 14, 9:00-17:00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SciLifeLab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venue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,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Lorem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ipsum</a:t>
            </a:r>
            <a:endParaRPr lang="sv-SE" sz="1200" b="1" u="sng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6FCB9F-76A0-F44C-A751-D1C25EDF85FF}"/>
              </a:ext>
            </a:extLst>
          </p:cNvPr>
          <p:cNvSpPr/>
          <p:nvPr/>
        </p:nvSpPr>
        <p:spPr>
          <a:xfrm>
            <a:off x="0" y="-38745"/>
            <a:ext cx="1938589" cy="685800"/>
          </a:xfrm>
          <a:prstGeom prst="rect">
            <a:avLst/>
          </a:prstGeom>
          <a:solidFill>
            <a:srgbClr val="045C6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CFC3318-4A44-2B40-BD79-987766B371FA}"/>
              </a:ext>
            </a:extLst>
          </p:cNvPr>
          <p:cNvSpPr txBox="1">
            <a:spLocks/>
          </p:cNvSpPr>
          <p:nvPr/>
        </p:nvSpPr>
        <p:spPr>
          <a:xfrm>
            <a:off x="0" y="93004"/>
            <a:ext cx="1651685" cy="406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8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8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6112DD-E716-DF48-9E31-7DA7E86DCA67}"/>
              </a:ext>
            </a:extLst>
          </p:cNvPr>
          <p:cNvGrpSpPr/>
          <p:nvPr/>
        </p:nvGrpSpPr>
        <p:grpSpPr>
          <a:xfrm>
            <a:off x="362773" y="8431642"/>
            <a:ext cx="4398378" cy="652477"/>
            <a:chOff x="195945" y="2223794"/>
            <a:chExt cx="3687309" cy="54699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B0BAFD-B3EC-A24F-8977-C2D4B95AB540}"/>
                </a:ext>
              </a:extLst>
            </p:cNvPr>
            <p:cNvSpPr/>
            <p:nvPr/>
          </p:nvSpPr>
          <p:spPr>
            <a:xfrm>
              <a:off x="195945" y="2284992"/>
              <a:ext cx="3166746" cy="397042"/>
            </a:xfrm>
            <a:prstGeom prst="rect">
              <a:avLst/>
            </a:prstGeom>
            <a:solidFill>
              <a:srgbClr val="4C97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 dirty="0"/>
            </a:p>
          </p:txBody>
        </p:sp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63AEA059-2CCB-D148-ABF8-5364076C9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9622" y="2223794"/>
              <a:ext cx="887199" cy="546993"/>
            </a:xfrm>
            <a:prstGeom prst="rect">
              <a:avLst/>
            </a:prstGeom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4B9A0EDE-0C9E-8B4A-B176-74B6E49A73C8}"/>
                </a:ext>
              </a:extLst>
            </p:cNvPr>
            <p:cNvSpPr txBox="1">
              <a:spLocks/>
            </p:cNvSpPr>
            <p:nvPr/>
          </p:nvSpPr>
          <p:spPr>
            <a:xfrm>
              <a:off x="278782" y="2380609"/>
              <a:ext cx="3604472" cy="22696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sv-SE" sz="1300" dirty="0">
                  <a:solidFill>
                    <a:schemeClr val="bg1"/>
                  </a:solidFill>
                  <a:latin typeface="Lato" panose="020F0502020204030203" pitchFamily="34" charset="77"/>
                </a:rPr>
                <a:t>Read </a:t>
              </a:r>
              <a:r>
                <a:rPr lang="sv-SE" sz="1300" dirty="0" err="1">
                  <a:solidFill>
                    <a:schemeClr val="bg1"/>
                  </a:solidFill>
                  <a:latin typeface="Lato" panose="020F0502020204030203" pitchFamily="34" charset="77"/>
                </a:rPr>
                <a:t>more</a:t>
              </a:r>
              <a:r>
                <a:rPr lang="sv-SE" sz="1300" dirty="0">
                  <a:solidFill>
                    <a:schemeClr val="bg1"/>
                  </a:solidFill>
                  <a:latin typeface="Lato" panose="020F0502020204030203" pitchFamily="34" charset="77"/>
                </a:rPr>
                <a:t>: </a:t>
              </a:r>
              <a:r>
                <a:rPr lang="sv-SE" sz="1300" b="1" dirty="0">
                  <a:solidFill>
                    <a:schemeClr val="bg1"/>
                  </a:solidFill>
                  <a:latin typeface="Lato" panose="020F0502020204030203" pitchFamily="34" charset="77"/>
                </a:rPr>
                <a:t>scilifelab.se/events </a:t>
              </a: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AE2F761D-3F2A-2745-A4DC-7298E4725C51}"/>
              </a:ext>
            </a:extLst>
          </p:cNvPr>
          <p:cNvSpPr txBox="1">
            <a:spLocks/>
          </p:cNvSpPr>
          <p:nvPr/>
        </p:nvSpPr>
        <p:spPr>
          <a:xfrm>
            <a:off x="1097514" y="1497168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648FBA55-EE6A-E445-B358-D0FBB3978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6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BAB3D6-48DF-A149-AE37-DBBE757AE9A0}"/>
              </a:ext>
            </a:extLst>
          </p:cNvPr>
          <p:cNvSpPr/>
          <p:nvPr/>
        </p:nvSpPr>
        <p:spPr>
          <a:xfrm>
            <a:off x="3578815" y="7589700"/>
            <a:ext cx="2998332" cy="1270297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A7C947"/>
              </a:highlight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280850" y="4840768"/>
            <a:ext cx="6296297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000" b="1" dirty="0" err="1">
                <a:latin typeface="Lato" panose="020F0502020204030203" pitchFamily="34" charset="77"/>
              </a:rPr>
              <a:t>Lorem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ipsum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dolor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sit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amet</a:t>
            </a:r>
            <a:r>
              <a:rPr lang="sv-SE" sz="2000" b="1" dirty="0">
                <a:latin typeface="Lato" panose="020F0502020204030203" pitchFamily="34" charset="77"/>
              </a:rPr>
              <a:t>, </a:t>
            </a:r>
            <a:r>
              <a:rPr lang="sv-SE" sz="2000" b="1" dirty="0" err="1">
                <a:latin typeface="Lato" panose="020F0502020204030203" pitchFamily="34" charset="77"/>
              </a:rPr>
              <a:t>consectetur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adipiscing</a:t>
            </a:r>
            <a:r>
              <a:rPr lang="sv-SE" sz="2000" b="1" dirty="0">
                <a:latin typeface="Lato" panose="020F0502020204030203" pitchFamily="34" charset="77"/>
              </a:rPr>
              <a:t> elit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240711" y="5837962"/>
            <a:ext cx="30384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ab.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0A97A5-82B3-E346-9E9C-3298B211F7CA}"/>
              </a:ext>
            </a:extLst>
          </p:cNvPr>
          <p:cNvSpPr/>
          <p:nvPr/>
        </p:nvSpPr>
        <p:spPr>
          <a:xfrm>
            <a:off x="0" y="-1"/>
            <a:ext cx="6857999" cy="45259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922911D-507D-FC49-993C-6A8F861BAF71}"/>
              </a:ext>
            </a:extLst>
          </p:cNvPr>
          <p:cNvSpPr txBox="1">
            <a:spLocks/>
          </p:cNvSpPr>
          <p:nvPr/>
        </p:nvSpPr>
        <p:spPr>
          <a:xfrm>
            <a:off x="280850" y="5229129"/>
            <a:ext cx="6296297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 b="1" dirty="0" err="1">
                <a:latin typeface="Lato" panose="020F0502020204030203" pitchFamily="34" charset="77"/>
              </a:rPr>
              <a:t>Consectetur</a:t>
            </a:r>
            <a:r>
              <a:rPr lang="sv-SE" sz="1800" b="1" dirty="0">
                <a:latin typeface="Lato" panose="020F0502020204030203" pitchFamily="34" charset="77"/>
              </a:rPr>
              <a:t> </a:t>
            </a:r>
            <a:r>
              <a:rPr lang="sv-SE" sz="1800" b="1" dirty="0" err="1">
                <a:latin typeface="Lato" panose="020F0502020204030203" pitchFamily="34" charset="77"/>
              </a:rPr>
              <a:t>adipiscing</a:t>
            </a:r>
            <a:r>
              <a:rPr lang="sv-SE" sz="1800" b="1" dirty="0">
                <a:latin typeface="Lato" panose="020F0502020204030203" pitchFamily="34" charset="77"/>
              </a:rPr>
              <a:t> elit, </a:t>
            </a:r>
            <a:r>
              <a:rPr lang="sv-SE" sz="1800" b="1" dirty="0" err="1">
                <a:latin typeface="Lato" panose="020F0502020204030203" pitchFamily="34" charset="77"/>
              </a:rPr>
              <a:t>sit</a:t>
            </a:r>
            <a:r>
              <a:rPr lang="sv-SE" sz="1800" b="1" dirty="0">
                <a:latin typeface="Lato" panose="020F0502020204030203" pitchFamily="34" charset="77"/>
              </a:rPr>
              <a:t> </a:t>
            </a:r>
            <a:r>
              <a:rPr lang="sv-SE" sz="1800" b="1" dirty="0" err="1">
                <a:latin typeface="Lato" panose="020F0502020204030203" pitchFamily="34" charset="77"/>
              </a:rPr>
              <a:t>amet</a:t>
            </a:r>
            <a:endParaRPr lang="sv-SE" sz="1800" b="1" dirty="0">
              <a:latin typeface="Lato" panose="020F0502020204030203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37783D-4E79-9347-B69E-9559EC1E6BC5}"/>
              </a:ext>
            </a:extLst>
          </p:cNvPr>
          <p:cNvSpPr txBox="1"/>
          <p:nvPr/>
        </p:nvSpPr>
        <p:spPr>
          <a:xfrm>
            <a:off x="3538671" y="5850982"/>
            <a:ext cx="3038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FDA26E-772B-E946-952D-EC7849175EB6}"/>
              </a:ext>
            </a:extLst>
          </p:cNvPr>
          <p:cNvSpPr txBox="1"/>
          <p:nvPr/>
        </p:nvSpPr>
        <p:spPr>
          <a:xfrm>
            <a:off x="3738696" y="7927642"/>
            <a:ext cx="263842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November 17, 9:00-17:00</a:t>
            </a:r>
          </a:p>
          <a:p>
            <a:pPr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SciLifeLab 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venue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,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Lorem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ipsum</a:t>
            </a:r>
            <a:endParaRPr lang="sv-SE" sz="1200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E4F088-F274-4C4A-8705-499A3A7E1649}"/>
              </a:ext>
            </a:extLst>
          </p:cNvPr>
          <p:cNvSpPr/>
          <p:nvPr/>
        </p:nvSpPr>
        <p:spPr>
          <a:xfrm>
            <a:off x="0" y="4797"/>
            <a:ext cx="1938589" cy="685800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C3FF526-E8C5-BA48-A31F-B5ADC1915426}"/>
              </a:ext>
            </a:extLst>
          </p:cNvPr>
          <p:cNvSpPr txBox="1">
            <a:spLocks/>
          </p:cNvSpPr>
          <p:nvPr/>
        </p:nvSpPr>
        <p:spPr>
          <a:xfrm>
            <a:off x="0" y="122032"/>
            <a:ext cx="1651685" cy="406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8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8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2EDC5C2-0773-864E-AF94-885E6123E1B3}"/>
              </a:ext>
            </a:extLst>
          </p:cNvPr>
          <p:cNvGrpSpPr/>
          <p:nvPr/>
        </p:nvGrpSpPr>
        <p:grpSpPr>
          <a:xfrm>
            <a:off x="3036463" y="4216343"/>
            <a:ext cx="3464822" cy="469877"/>
            <a:chOff x="741171" y="2266168"/>
            <a:chExt cx="3309420" cy="44880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18A83B7-F510-E04B-AE1F-376FA5E55603}"/>
                </a:ext>
              </a:extLst>
            </p:cNvPr>
            <p:cNvSpPr/>
            <p:nvPr/>
          </p:nvSpPr>
          <p:spPr>
            <a:xfrm>
              <a:off x="741171" y="2284992"/>
              <a:ext cx="3309420" cy="3970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 dirty="0">
                <a:highlight>
                  <a:srgbClr val="A7C947"/>
                </a:highlight>
              </a:endParaRPr>
            </a:p>
          </p:txBody>
        </p:sp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9565997B-82E1-B145-A7A0-A3AF43553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3448" y="2266168"/>
              <a:ext cx="727938" cy="448802"/>
            </a:xfrm>
            <a:prstGeom prst="rect">
              <a:avLst/>
            </a:prstGeom>
          </p:spPr>
        </p:pic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7D2187B3-F738-4143-B24F-8495BF24BDCC}"/>
              </a:ext>
            </a:extLst>
          </p:cNvPr>
          <p:cNvSpPr txBox="1">
            <a:spLocks/>
          </p:cNvSpPr>
          <p:nvPr/>
        </p:nvSpPr>
        <p:spPr>
          <a:xfrm>
            <a:off x="3204237" y="4323397"/>
            <a:ext cx="2691858" cy="2710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400" dirty="0">
                <a:solidFill>
                  <a:schemeClr val="bg1"/>
                </a:solidFill>
                <a:latin typeface="Lato" panose="020F0502020204030203" pitchFamily="34" charset="77"/>
              </a:rPr>
              <a:t>Sign </a:t>
            </a:r>
            <a:r>
              <a:rPr lang="sv-SE" sz="1400" dirty="0" err="1">
                <a:solidFill>
                  <a:schemeClr val="bg1"/>
                </a:solidFill>
                <a:latin typeface="Lato" panose="020F0502020204030203" pitchFamily="34" charset="77"/>
              </a:rPr>
              <a:t>up</a:t>
            </a:r>
            <a:r>
              <a:rPr lang="sv-SE" sz="1400" dirty="0">
                <a:solidFill>
                  <a:schemeClr val="bg1"/>
                </a:solidFill>
                <a:latin typeface="Lato" panose="020F0502020204030203" pitchFamily="34" charset="77"/>
              </a:rPr>
              <a:t>: </a:t>
            </a:r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scilifelab.se/events 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37E41FB-2223-D446-AD88-B4BC498DC4FE}"/>
              </a:ext>
            </a:extLst>
          </p:cNvPr>
          <p:cNvSpPr txBox="1">
            <a:spLocks/>
          </p:cNvSpPr>
          <p:nvPr/>
        </p:nvSpPr>
        <p:spPr>
          <a:xfrm>
            <a:off x="1097514" y="1497168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4B879BC9-F733-064B-9C9F-87A4E4870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6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280850" y="5820085"/>
            <a:ext cx="6296297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000" b="1" dirty="0" err="1">
                <a:latin typeface="Lato" panose="020F0502020204030203" pitchFamily="34" charset="77"/>
              </a:rPr>
              <a:t>Lorem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ipsum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dolor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sit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amet</a:t>
            </a:r>
            <a:r>
              <a:rPr lang="sv-SE" sz="2000" b="1" dirty="0">
                <a:latin typeface="Lato" panose="020F0502020204030203" pitchFamily="34" charset="77"/>
              </a:rPr>
              <a:t>, </a:t>
            </a:r>
            <a:r>
              <a:rPr lang="sv-SE" sz="2000" b="1" dirty="0" err="1">
                <a:latin typeface="Lato" panose="020F0502020204030203" pitchFamily="34" charset="77"/>
              </a:rPr>
              <a:t>consectetur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adipiscing</a:t>
            </a:r>
            <a:r>
              <a:rPr lang="sv-SE" sz="2000" b="1" dirty="0">
                <a:latin typeface="Lato" panose="020F0502020204030203" pitchFamily="34" charset="77"/>
              </a:rPr>
              <a:t> elit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240710" y="6861755"/>
            <a:ext cx="63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b="1" dirty="0">
                <a:latin typeface="Lato" panose="020F0502020204030203" pitchFamily="34" charset="77"/>
              </a:rPr>
              <a:t>Sign </a:t>
            </a:r>
            <a:r>
              <a:rPr lang="sv-SE" sz="1200" b="1" dirty="0" err="1">
                <a:latin typeface="Lato" panose="020F0502020204030203" pitchFamily="34" charset="77"/>
              </a:rPr>
              <a:t>up</a:t>
            </a:r>
            <a:r>
              <a:rPr lang="sv-SE" sz="1200" b="1" dirty="0">
                <a:latin typeface="Lato" panose="020F0502020204030203" pitchFamily="34" charset="77"/>
              </a:rPr>
              <a:t> and read </a:t>
            </a:r>
            <a:r>
              <a:rPr lang="sv-SE" sz="1200" b="1" dirty="0" err="1">
                <a:latin typeface="Lato" panose="020F0502020204030203" pitchFamily="34" charset="77"/>
              </a:rPr>
              <a:t>more</a:t>
            </a:r>
            <a:r>
              <a:rPr lang="sv-SE" sz="1200" b="1" dirty="0">
                <a:latin typeface="Lato" panose="020F0502020204030203" pitchFamily="34" charset="77"/>
              </a:rPr>
              <a:t>: scilifelab.se/events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0A97A5-82B3-E346-9E9C-3298B211F7CA}"/>
              </a:ext>
            </a:extLst>
          </p:cNvPr>
          <p:cNvSpPr/>
          <p:nvPr/>
        </p:nvSpPr>
        <p:spPr>
          <a:xfrm>
            <a:off x="-7010" y="-60703"/>
            <a:ext cx="6865009" cy="53857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922911D-507D-FC49-993C-6A8F861BAF71}"/>
              </a:ext>
            </a:extLst>
          </p:cNvPr>
          <p:cNvSpPr txBox="1">
            <a:spLocks/>
          </p:cNvSpPr>
          <p:nvPr/>
        </p:nvSpPr>
        <p:spPr>
          <a:xfrm>
            <a:off x="280850" y="6241982"/>
            <a:ext cx="6296297" cy="311346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600" b="1" i="1" dirty="0" err="1">
                <a:latin typeface="Lato" panose="020F0502020204030203" pitchFamily="34" charset="77"/>
              </a:rPr>
              <a:t>Consectetur</a:t>
            </a:r>
            <a:r>
              <a:rPr lang="sv-SE" sz="1600" b="1" i="1" dirty="0">
                <a:latin typeface="Lato" panose="020F0502020204030203" pitchFamily="34" charset="77"/>
              </a:rPr>
              <a:t> </a:t>
            </a:r>
            <a:r>
              <a:rPr lang="sv-SE" sz="1600" b="1" i="1" dirty="0" err="1">
                <a:latin typeface="Lato" panose="020F0502020204030203" pitchFamily="34" charset="77"/>
              </a:rPr>
              <a:t>adipiscing</a:t>
            </a:r>
            <a:r>
              <a:rPr lang="sv-SE" sz="1600" b="1" i="1" dirty="0">
                <a:latin typeface="Lato" panose="020F0502020204030203" pitchFamily="34" charset="77"/>
              </a:rPr>
              <a:t> elit, </a:t>
            </a:r>
            <a:r>
              <a:rPr lang="sv-SE" sz="1600" b="1" i="1" dirty="0" err="1">
                <a:latin typeface="Lato" panose="020F0502020204030203" pitchFamily="34" charset="77"/>
              </a:rPr>
              <a:t>sit</a:t>
            </a:r>
            <a:r>
              <a:rPr lang="sv-SE" sz="1600" b="1" i="1" dirty="0">
                <a:latin typeface="Lato" panose="020F0502020204030203" pitchFamily="34" charset="77"/>
              </a:rPr>
              <a:t> </a:t>
            </a:r>
            <a:r>
              <a:rPr lang="sv-SE" sz="1600" b="1" i="1" dirty="0" err="1">
                <a:latin typeface="Lato" panose="020F0502020204030203" pitchFamily="34" charset="77"/>
              </a:rPr>
              <a:t>amet</a:t>
            </a:r>
            <a:r>
              <a:rPr lang="sv-SE" sz="1600" b="1" i="1" dirty="0">
                <a:latin typeface="Lato" panose="020F0502020204030203" pitchFamily="34" charset="77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90EAB3-02BD-3E45-9D66-50D37C3CC032}"/>
              </a:ext>
            </a:extLst>
          </p:cNvPr>
          <p:cNvSpPr/>
          <p:nvPr/>
        </p:nvSpPr>
        <p:spPr>
          <a:xfrm>
            <a:off x="3545172" y="4692762"/>
            <a:ext cx="3031975" cy="1007073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045C64"/>
              </a:highlight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7E64BE1-1955-BE4F-9450-EDE92E186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5463" y="4914733"/>
            <a:ext cx="2891684" cy="51514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November 14, 9:00-17:00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SciLifeLab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venue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,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Lorem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ipsum</a:t>
            </a:r>
            <a:endParaRPr lang="sv-SE" sz="1200" b="1" u="sng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7901FE-2E70-DA4C-957A-E0B20E21D766}"/>
              </a:ext>
            </a:extLst>
          </p:cNvPr>
          <p:cNvSpPr/>
          <p:nvPr/>
        </p:nvSpPr>
        <p:spPr>
          <a:xfrm>
            <a:off x="13063" y="-45667"/>
            <a:ext cx="1938589" cy="685800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31154C-8C16-3A4B-80BB-22477F4F5B62}"/>
              </a:ext>
            </a:extLst>
          </p:cNvPr>
          <p:cNvSpPr txBox="1">
            <a:spLocks/>
          </p:cNvSpPr>
          <p:nvPr/>
        </p:nvSpPr>
        <p:spPr>
          <a:xfrm>
            <a:off x="13063" y="103979"/>
            <a:ext cx="1543028" cy="32732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4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4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AB47DD-1168-5249-BCDE-1634E0B2B918}"/>
              </a:ext>
            </a:extLst>
          </p:cNvPr>
          <p:cNvCxnSpPr>
            <a:cxnSpLocks/>
          </p:cNvCxnSpPr>
          <p:nvPr/>
        </p:nvCxnSpPr>
        <p:spPr>
          <a:xfrm>
            <a:off x="329407" y="6702974"/>
            <a:ext cx="62477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7EEF3345-B889-2744-85B2-0419EC14DE64}"/>
              </a:ext>
            </a:extLst>
          </p:cNvPr>
          <p:cNvSpPr txBox="1">
            <a:spLocks/>
          </p:cNvSpPr>
          <p:nvPr/>
        </p:nvSpPr>
        <p:spPr>
          <a:xfrm>
            <a:off x="1097514" y="1497168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155CAC4-B2DC-E641-AFE9-E1253878E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630" y="8736704"/>
            <a:ext cx="729666" cy="453277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A7AB11FA-A68D-3048-AC67-E09975A6F3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8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280851" y="4767545"/>
            <a:ext cx="6296296" cy="400391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000" b="1" dirty="0" err="1">
                <a:latin typeface="Lato" panose="020F0502020204030203" pitchFamily="34" charset="77"/>
              </a:rPr>
              <a:t>Lorem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ipsum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dolor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sit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amet</a:t>
            </a:r>
            <a:r>
              <a:rPr lang="sv-SE" sz="2000" b="1" dirty="0">
                <a:latin typeface="Lato" panose="020F0502020204030203" pitchFamily="34" charset="77"/>
              </a:rPr>
              <a:t>, </a:t>
            </a:r>
            <a:r>
              <a:rPr lang="sv-SE" sz="2000" b="1" dirty="0" err="1">
                <a:latin typeface="Lato" panose="020F0502020204030203" pitchFamily="34" charset="77"/>
              </a:rPr>
              <a:t>consectetur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adipiscing</a:t>
            </a:r>
            <a:r>
              <a:rPr lang="sv-SE" sz="2000" b="1" dirty="0">
                <a:latin typeface="Lato" panose="020F0502020204030203" pitchFamily="34" charset="77"/>
              </a:rPr>
              <a:t> elit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280849" y="5705616"/>
            <a:ext cx="62375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  <a:endParaRPr lang="sv-SE" sz="1200" b="1" dirty="0">
              <a:latin typeface="Lato Light" panose="020F0302020204030203" pitchFamily="34" charset="77"/>
            </a:endParaRPr>
          </a:p>
          <a:p>
            <a:pPr>
              <a:spcAft>
                <a:spcPts val="1200"/>
              </a:spcAft>
            </a:pPr>
            <a:r>
              <a:rPr lang="sv-SE" sz="1200" b="1" dirty="0">
                <a:latin typeface="Lato Light" panose="020F0302020204030203" pitchFamily="34" charset="77"/>
              </a:rPr>
              <a:t>November 14, 9:00-17:00</a:t>
            </a:r>
            <a:br>
              <a:rPr lang="sv-SE" sz="1200" b="1" dirty="0">
                <a:latin typeface="Lato Light" panose="020F0302020204030203" pitchFamily="34" charset="77"/>
              </a:rPr>
            </a:br>
            <a:r>
              <a:rPr lang="sv-SE" sz="1200" b="1" dirty="0">
                <a:latin typeface="Lato Light" panose="020F0302020204030203" pitchFamily="34" charset="77"/>
              </a:rPr>
              <a:t>SciLifeLab </a:t>
            </a:r>
            <a:r>
              <a:rPr lang="sv-SE" sz="1200" b="1" dirty="0" err="1">
                <a:latin typeface="Lato Light" panose="020F0302020204030203" pitchFamily="34" charset="77"/>
              </a:rPr>
              <a:t>venue</a:t>
            </a:r>
            <a:r>
              <a:rPr lang="sv-SE" sz="1200" b="1" dirty="0">
                <a:latin typeface="Lato Light" panose="020F0302020204030203" pitchFamily="34" charset="77"/>
              </a:rPr>
              <a:t>, </a:t>
            </a:r>
            <a:r>
              <a:rPr lang="sv-SE" sz="1200" b="1" dirty="0" err="1">
                <a:latin typeface="Lato Light" panose="020F0302020204030203" pitchFamily="34" charset="77"/>
              </a:rPr>
              <a:t>lorem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b="1" dirty="0" err="1">
                <a:latin typeface="Lato Light" panose="020F0302020204030203" pitchFamily="34" charset="77"/>
              </a:rPr>
              <a:t>ipsum</a:t>
            </a:r>
            <a:endParaRPr lang="sv-SE" sz="1200" b="1" dirty="0">
              <a:latin typeface="Lato Light" panose="020F030202020403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0A97A5-82B3-E346-9E9C-3298B211F7CA}"/>
              </a:ext>
            </a:extLst>
          </p:cNvPr>
          <p:cNvSpPr/>
          <p:nvPr/>
        </p:nvSpPr>
        <p:spPr>
          <a:xfrm>
            <a:off x="2424" y="-9316"/>
            <a:ext cx="6858000" cy="45666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922911D-507D-FC49-993C-6A8F861BAF71}"/>
              </a:ext>
            </a:extLst>
          </p:cNvPr>
          <p:cNvSpPr txBox="1">
            <a:spLocks/>
          </p:cNvSpPr>
          <p:nvPr/>
        </p:nvSpPr>
        <p:spPr>
          <a:xfrm>
            <a:off x="280851" y="5131110"/>
            <a:ext cx="6296296" cy="400391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 b="1" i="1" dirty="0" err="1">
                <a:latin typeface="Lato" panose="020F0502020204030203" pitchFamily="34" charset="77"/>
              </a:rPr>
              <a:t>Consectetur</a:t>
            </a:r>
            <a:r>
              <a:rPr lang="sv-SE" sz="1800" b="1" i="1" dirty="0">
                <a:latin typeface="Lato" panose="020F0502020204030203" pitchFamily="34" charset="77"/>
              </a:rPr>
              <a:t> </a:t>
            </a:r>
            <a:r>
              <a:rPr lang="sv-SE" sz="1800" b="1" i="1" dirty="0" err="1">
                <a:latin typeface="Lato" panose="020F0502020204030203" pitchFamily="34" charset="77"/>
              </a:rPr>
              <a:t>adipiscing</a:t>
            </a:r>
            <a:r>
              <a:rPr lang="sv-SE" sz="1800" b="1" i="1" dirty="0">
                <a:latin typeface="Lato" panose="020F0502020204030203" pitchFamily="34" charset="77"/>
              </a:rPr>
              <a:t> elit, </a:t>
            </a:r>
            <a:r>
              <a:rPr lang="sv-SE" sz="1800" b="1" i="1" dirty="0" err="1">
                <a:latin typeface="Lato" panose="020F0502020204030203" pitchFamily="34" charset="77"/>
              </a:rPr>
              <a:t>sit</a:t>
            </a:r>
            <a:r>
              <a:rPr lang="sv-SE" sz="1800" b="1" i="1" dirty="0">
                <a:latin typeface="Lato" panose="020F0502020204030203" pitchFamily="34" charset="77"/>
              </a:rPr>
              <a:t> </a:t>
            </a:r>
            <a:r>
              <a:rPr lang="sv-SE" sz="1800" b="1" i="1" dirty="0" err="1">
                <a:latin typeface="Lato" panose="020F0502020204030203" pitchFamily="34" charset="77"/>
              </a:rPr>
              <a:t>amet</a:t>
            </a:r>
            <a:endParaRPr lang="sv-SE" sz="1800" i="1" dirty="0">
              <a:latin typeface="Lato" panose="020F0502020204030203" pitchFamily="34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0B65B7-540B-4142-9D08-F2307895B19A}"/>
              </a:ext>
            </a:extLst>
          </p:cNvPr>
          <p:cNvSpPr/>
          <p:nvPr/>
        </p:nvSpPr>
        <p:spPr>
          <a:xfrm>
            <a:off x="4015243" y="4168794"/>
            <a:ext cx="1776986" cy="562617"/>
          </a:xfrm>
          <a:prstGeom prst="rect">
            <a:avLst/>
          </a:prstGeom>
          <a:solidFill>
            <a:srgbClr val="4C9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FC1691-BFBF-3348-BF37-0B05DE1D3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824" y="4299510"/>
            <a:ext cx="1634404" cy="34850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600" b="1" dirty="0">
                <a:solidFill>
                  <a:schemeClr val="bg1"/>
                </a:solidFill>
                <a:latin typeface="Lato" panose="020F0502020204030203" pitchFamily="34" charset="77"/>
              </a:rPr>
              <a:t>November 14</a:t>
            </a:r>
            <a:endParaRPr lang="sv-SE" sz="1600" b="1" u="sng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6FCB9F-76A0-F44C-A751-D1C25EDF85FF}"/>
              </a:ext>
            </a:extLst>
          </p:cNvPr>
          <p:cNvSpPr/>
          <p:nvPr/>
        </p:nvSpPr>
        <p:spPr>
          <a:xfrm>
            <a:off x="0" y="-23247"/>
            <a:ext cx="1938589" cy="685800"/>
          </a:xfrm>
          <a:prstGeom prst="rect">
            <a:avLst/>
          </a:prstGeom>
          <a:solidFill>
            <a:srgbClr val="045C6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CFC3318-4A44-2B40-BD79-987766B371FA}"/>
              </a:ext>
            </a:extLst>
          </p:cNvPr>
          <p:cNvSpPr txBox="1">
            <a:spLocks/>
          </p:cNvSpPr>
          <p:nvPr/>
        </p:nvSpPr>
        <p:spPr>
          <a:xfrm>
            <a:off x="0" y="93004"/>
            <a:ext cx="1651685" cy="406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8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8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6112DD-E716-DF48-9E31-7DA7E86DCA67}"/>
              </a:ext>
            </a:extLst>
          </p:cNvPr>
          <p:cNvGrpSpPr/>
          <p:nvPr/>
        </p:nvGrpSpPr>
        <p:grpSpPr>
          <a:xfrm>
            <a:off x="381185" y="8257851"/>
            <a:ext cx="4375822" cy="593160"/>
            <a:chOff x="195944" y="2240233"/>
            <a:chExt cx="3668400" cy="4972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B0BAFD-B3EC-A24F-8977-C2D4B95AB540}"/>
                </a:ext>
              </a:extLst>
            </p:cNvPr>
            <p:cNvSpPr/>
            <p:nvPr/>
          </p:nvSpPr>
          <p:spPr>
            <a:xfrm>
              <a:off x="195944" y="2284991"/>
              <a:ext cx="3668400" cy="3970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 dirty="0"/>
            </a:p>
          </p:txBody>
        </p:sp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63AEA059-2CCB-D148-ABF8-5364076C9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0521" y="2240233"/>
              <a:ext cx="806544" cy="497266"/>
            </a:xfrm>
            <a:prstGeom prst="rect">
              <a:avLst/>
            </a:prstGeom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4B9A0EDE-0C9E-8B4A-B176-74B6E49A73C8}"/>
                </a:ext>
              </a:extLst>
            </p:cNvPr>
            <p:cNvSpPr txBox="1">
              <a:spLocks/>
            </p:cNvSpPr>
            <p:nvPr/>
          </p:nvSpPr>
          <p:spPr>
            <a:xfrm>
              <a:off x="259871" y="2375158"/>
              <a:ext cx="3604472" cy="22696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sv-SE" sz="1300" dirty="0">
                  <a:solidFill>
                    <a:schemeClr val="bg1"/>
                  </a:solidFill>
                  <a:latin typeface="Lato" panose="020F0502020204030203" pitchFamily="34" charset="77"/>
                </a:rPr>
                <a:t>Sign </a:t>
              </a:r>
              <a:r>
                <a:rPr lang="sv-SE" sz="1300" dirty="0" err="1">
                  <a:solidFill>
                    <a:schemeClr val="bg1"/>
                  </a:solidFill>
                  <a:latin typeface="Lato" panose="020F0502020204030203" pitchFamily="34" charset="77"/>
                </a:rPr>
                <a:t>up</a:t>
              </a:r>
              <a:r>
                <a:rPr lang="sv-SE" sz="1300" dirty="0">
                  <a:solidFill>
                    <a:schemeClr val="bg1"/>
                  </a:solidFill>
                  <a:latin typeface="Lato" panose="020F0502020204030203" pitchFamily="34" charset="77"/>
                </a:rPr>
                <a:t> and read </a:t>
              </a:r>
              <a:r>
                <a:rPr lang="sv-SE" sz="1300" dirty="0" err="1">
                  <a:solidFill>
                    <a:schemeClr val="bg1"/>
                  </a:solidFill>
                  <a:latin typeface="Lato" panose="020F0502020204030203" pitchFamily="34" charset="77"/>
                </a:rPr>
                <a:t>more</a:t>
              </a:r>
              <a:r>
                <a:rPr lang="sv-SE" sz="1300" dirty="0">
                  <a:solidFill>
                    <a:schemeClr val="bg1"/>
                  </a:solidFill>
                  <a:latin typeface="Lato" panose="020F0502020204030203" pitchFamily="34" charset="77"/>
                </a:rPr>
                <a:t>: </a:t>
              </a:r>
              <a:r>
                <a:rPr lang="sv-SE" sz="1300" b="1" dirty="0">
                  <a:solidFill>
                    <a:schemeClr val="bg1"/>
                  </a:solidFill>
                  <a:latin typeface="Lato" panose="020F0502020204030203" pitchFamily="34" charset="77"/>
                </a:rPr>
                <a:t>scilifelab.se/events </a:t>
              </a: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AE2F761D-3F2A-2745-A4DC-7298E4725C51}"/>
              </a:ext>
            </a:extLst>
          </p:cNvPr>
          <p:cNvSpPr txBox="1">
            <a:spLocks/>
          </p:cNvSpPr>
          <p:nvPr/>
        </p:nvSpPr>
        <p:spPr>
          <a:xfrm>
            <a:off x="1097514" y="1497168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6CC419D7-02CB-8140-BDA9-9769AD067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351206" y="5702873"/>
            <a:ext cx="6187329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000" b="1" dirty="0" err="1">
                <a:latin typeface="Lato" panose="020F0502020204030203" pitchFamily="34" charset="77"/>
              </a:rPr>
              <a:t>Lorem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ipsum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dolor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sit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amet</a:t>
            </a:r>
            <a:r>
              <a:rPr lang="sv-SE" sz="2000" b="1" dirty="0">
                <a:latin typeface="Lato" panose="020F0502020204030203" pitchFamily="34" charset="77"/>
              </a:rPr>
              <a:t>, </a:t>
            </a:r>
            <a:r>
              <a:rPr lang="sv-SE" sz="2000" b="1" dirty="0" err="1">
                <a:latin typeface="Lato" panose="020F0502020204030203" pitchFamily="34" charset="77"/>
              </a:rPr>
              <a:t>consectetur</a:t>
            </a:r>
            <a:r>
              <a:rPr lang="sv-SE" sz="2000" b="1" dirty="0">
                <a:latin typeface="Lato" panose="020F0502020204030203" pitchFamily="34" charset="77"/>
              </a:rPr>
              <a:t> </a:t>
            </a:r>
            <a:r>
              <a:rPr lang="sv-SE" sz="2000" b="1" dirty="0" err="1">
                <a:latin typeface="Lato" panose="020F0502020204030203" pitchFamily="34" charset="77"/>
              </a:rPr>
              <a:t>adipiscing</a:t>
            </a:r>
            <a:endParaRPr lang="sv-SE" sz="2000" b="1" dirty="0">
              <a:latin typeface="Lato" panose="020F050202020403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0A97A5-82B3-E346-9E9C-3298B211F7CA}"/>
              </a:ext>
            </a:extLst>
          </p:cNvPr>
          <p:cNvSpPr/>
          <p:nvPr/>
        </p:nvSpPr>
        <p:spPr>
          <a:xfrm>
            <a:off x="0" y="-4531"/>
            <a:ext cx="6858000" cy="5179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37783D-4E79-9347-B69E-9559EC1E6BC5}"/>
              </a:ext>
            </a:extLst>
          </p:cNvPr>
          <p:cNvSpPr txBox="1"/>
          <p:nvPr/>
        </p:nvSpPr>
        <p:spPr>
          <a:xfrm>
            <a:off x="3538671" y="6282801"/>
            <a:ext cx="30384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sv-SE" sz="1200" b="1" dirty="0" err="1">
                <a:latin typeface="Lato Light" panose="020F0302020204030203" pitchFamily="34" charset="77"/>
              </a:rPr>
              <a:t>Registration</a:t>
            </a:r>
            <a:r>
              <a:rPr lang="sv-SE" sz="1200" b="1" dirty="0">
                <a:latin typeface="Lato Light" panose="020F0302020204030203" pitchFamily="34" charset="77"/>
              </a:rPr>
              <a:t> deadline</a:t>
            </a:r>
            <a:r>
              <a:rPr lang="sv-SE" sz="1200" dirty="0">
                <a:latin typeface="Lato Light" panose="020F0302020204030203" pitchFamily="34" charset="77"/>
              </a:rPr>
              <a:t>: 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endParaRPr lang="sv-SE" sz="1200" dirty="0">
              <a:latin typeface="Lato Light" panose="020F0302020204030203" pitchFamily="34" charset="77"/>
            </a:endParaRPr>
          </a:p>
          <a:p>
            <a:pPr>
              <a:spcAft>
                <a:spcPts val="600"/>
              </a:spcAft>
            </a:pPr>
            <a:r>
              <a:rPr lang="sv-SE" sz="1200" b="1" dirty="0" err="1">
                <a:latin typeface="Lato Light" panose="020F0302020204030203" pitchFamily="34" charset="77"/>
              </a:rPr>
              <a:t>Other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b="1" dirty="0" err="1">
                <a:latin typeface="Lato Light" panose="020F0302020204030203" pitchFamily="34" charset="77"/>
              </a:rPr>
              <a:t>questions</a:t>
            </a:r>
            <a:r>
              <a:rPr lang="sv-SE" sz="1200" b="1" dirty="0">
                <a:latin typeface="Lato Light" panose="020F0302020204030203" pitchFamily="34" charset="77"/>
              </a:rPr>
              <a:t>: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71F91B-FCCF-3647-8C10-C4BBAABD2FD7}"/>
              </a:ext>
            </a:extLst>
          </p:cNvPr>
          <p:cNvSpPr/>
          <p:nvPr/>
        </p:nvSpPr>
        <p:spPr>
          <a:xfrm>
            <a:off x="0" y="5124268"/>
            <a:ext cx="6858000" cy="409764"/>
          </a:xfrm>
          <a:prstGeom prst="rect">
            <a:avLst/>
          </a:prstGeom>
          <a:solidFill>
            <a:srgbClr val="491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1" tIns="20896" rIns="41791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823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DDFEBBD-C5E1-C748-9A39-723E836E20C8}"/>
              </a:ext>
            </a:extLst>
          </p:cNvPr>
          <p:cNvSpPr txBox="1">
            <a:spLocks/>
          </p:cNvSpPr>
          <p:nvPr/>
        </p:nvSpPr>
        <p:spPr>
          <a:xfrm>
            <a:off x="389818" y="5207608"/>
            <a:ext cx="6078363" cy="21364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November 14, 9:00-17:00.  </a:t>
            </a:r>
            <a:r>
              <a:rPr lang="sv-SE" sz="1400" i="1" dirty="0">
                <a:solidFill>
                  <a:schemeClr val="bg1"/>
                </a:solidFill>
                <a:latin typeface="Lato" panose="020F0502020204030203" pitchFamily="34" charset="77"/>
              </a:rPr>
              <a:t>SciLifeLab </a:t>
            </a:r>
            <a:r>
              <a:rPr lang="sv-SE" sz="1400" i="1" dirty="0" err="1">
                <a:solidFill>
                  <a:schemeClr val="bg1"/>
                </a:solidFill>
                <a:latin typeface="Lato" panose="020F0502020204030203" pitchFamily="34" charset="77"/>
              </a:rPr>
              <a:t>venue</a:t>
            </a:r>
            <a:r>
              <a:rPr lang="sv-SE" sz="1400" i="1" dirty="0">
                <a:solidFill>
                  <a:schemeClr val="bg1"/>
                </a:solidFill>
                <a:latin typeface="Lato" panose="020F0502020204030203" pitchFamily="34" charset="77"/>
              </a:rPr>
              <a:t>, </a:t>
            </a:r>
            <a:r>
              <a:rPr lang="sv-SE" sz="1400" i="1" dirty="0" err="1">
                <a:solidFill>
                  <a:schemeClr val="bg1"/>
                </a:solidFill>
                <a:latin typeface="Lato" panose="020F0502020204030203" pitchFamily="34" charset="77"/>
              </a:rPr>
              <a:t>lorem</a:t>
            </a:r>
            <a:r>
              <a:rPr lang="sv-SE" sz="1400" i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400" i="1" dirty="0" err="1">
                <a:solidFill>
                  <a:schemeClr val="bg1"/>
                </a:solidFill>
                <a:latin typeface="Lato" panose="020F0502020204030203" pitchFamily="34" charset="77"/>
              </a:rPr>
              <a:t>ipsum</a:t>
            </a:r>
            <a:r>
              <a:rPr lang="sv-SE" sz="1400" i="1" dirty="0">
                <a:solidFill>
                  <a:schemeClr val="bg1"/>
                </a:solidFill>
                <a:latin typeface="Lato" panose="020F0502020204030203" pitchFamily="34" charset="77"/>
              </a:rPr>
              <a:t>.</a:t>
            </a:r>
            <a:endParaRPr lang="sv-SE" sz="1400" i="1" u="sng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164643-369D-664B-BA85-5A6BF5F2E900}"/>
              </a:ext>
            </a:extLst>
          </p:cNvPr>
          <p:cNvSpPr/>
          <p:nvPr/>
        </p:nvSpPr>
        <p:spPr>
          <a:xfrm>
            <a:off x="0" y="-13643"/>
            <a:ext cx="1938589" cy="685800"/>
          </a:xfrm>
          <a:prstGeom prst="rect">
            <a:avLst/>
          </a:prstGeom>
          <a:solidFill>
            <a:srgbClr val="491F53">
              <a:alpha val="8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31154C-8C16-3A4B-80BB-22477F4F5B62}"/>
              </a:ext>
            </a:extLst>
          </p:cNvPr>
          <p:cNvSpPr txBox="1">
            <a:spLocks/>
          </p:cNvSpPr>
          <p:nvPr/>
        </p:nvSpPr>
        <p:spPr>
          <a:xfrm>
            <a:off x="13063" y="103979"/>
            <a:ext cx="1543028" cy="32732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4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4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6F26D7-DFB0-044A-A663-9837FA3562CF}"/>
              </a:ext>
            </a:extLst>
          </p:cNvPr>
          <p:cNvSpPr txBox="1"/>
          <p:nvPr/>
        </p:nvSpPr>
        <p:spPr>
          <a:xfrm>
            <a:off x="280850" y="6282801"/>
            <a:ext cx="30384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200" b="1" dirty="0">
                <a:latin typeface="Lato Light" panose="020F0302020204030203" pitchFamily="34" charset="77"/>
              </a:rPr>
              <a:t>Information </a:t>
            </a:r>
            <a:r>
              <a:rPr lang="sv-SE" sz="1200" b="1" dirty="0" err="1">
                <a:latin typeface="Lato Light" panose="020F0302020204030203" pitchFamily="34" charset="77"/>
              </a:rPr>
              <a:t>about</a:t>
            </a:r>
            <a:r>
              <a:rPr lang="sv-SE" sz="1200" b="1" dirty="0">
                <a:latin typeface="Lato Light" panose="020F0302020204030203" pitchFamily="34" charset="77"/>
              </a:rPr>
              <a:t> the program. </a:t>
            </a: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  <a:p>
            <a:pPr>
              <a:spcAft>
                <a:spcPts val="600"/>
              </a:spcAft>
            </a:pPr>
            <a:endParaRPr lang="sv-SE" sz="1200" dirty="0">
              <a:latin typeface="Lato Light" panose="020F0302020204030203" pitchFamily="34" charset="77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FBC3A88-0B1A-1344-9DE1-0B0888CD454D}"/>
              </a:ext>
            </a:extLst>
          </p:cNvPr>
          <p:cNvGrpSpPr/>
          <p:nvPr/>
        </p:nvGrpSpPr>
        <p:grpSpPr>
          <a:xfrm>
            <a:off x="3601396" y="8427222"/>
            <a:ext cx="2843925" cy="516865"/>
            <a:chOff x="3624256" y="8478634"/>
            <a:chExt cx="2843925" cy="51686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3EC64F5-75DE-0243-BA3B-5056D9EE1B3D}"/>
                </a:ext>
              </a:extLst>
            </p:cNvPr>
            <p:cNvGrpSpPr/>
            <p:nvPr/>
          </p:nvGrpSpPr>
          <p:grpSpPr>
            <a:xfrm>
              <a:off x="3624256" y="8478634"/>
              <a:ext cx="2843925" cy="516865"/>
              <a:chOff x="195943" y="2194061"/>
              <a:chExt cx="3927108" cy="597358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9CB1700-2292-0047-AD68-1DE522A8191D}"/>
                  </a:ext>
                </a:extLst>
              </p:cNvPr>
              <p:cNvSpPr/>
              <p:nvPr/>
            </p:nvSpPr>
            <p:spPr>
              <a:xfrm>
                <a:off x="195943" y="2284992"/>
                <a:ext cx="3927108" cy="39704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 dirty="0">
                  <a:highlight>
                    <a:srgbClr val="A7C947"/>
                  </a:highlight>
                </a:endParaRPr>
              </a:p>
            </p:txBody>
          </p:sp>
          <p:pic>
            <p:nvPicPr>
              <p:cNvPr id="21" name="Picture 20" descr="A picture containing clock&#10;&#10;Description automatically generated">
                <a:extLst>
                  <a:ext uri="{FF2B5EF4-FFF2-40B4-BE49-F238E27FC236}">
                    <a16:creationId xmlns:a16="http://schemas.microsoft.com/office/drawing/2014/main" id="{3A92F978-5C42-C344-AB79-5FA42914C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85737" y="2194061"/>
                <a:ext cx="968886" cy="597358"/>
              </a:xfrm>
              <a:prstGeom prst="rect">
                <a:avLst/>
              </a:prstGeom>
            </p:spPr>
          </p:pic>
        </p:grpSp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749AD45E-1110-FD43-976A-51EEE81E0160}"/>
                </a:ext>
              </a:extLst>
            </p:cNvPr>
            <p:cNvSpPr txBox="1">
              <a:spLocks/>
            </p:cNvSpPr>
            <p:nvPr/>
          </p:nvSpPr>
          <p:spPr>
            <a:xfrm>
              <a:off x="3683863" y="8651602"/>
              <a:ext cx="2748092" cy="2011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sv-SE" sz="1100" dirty="0">
                  <a:solidFill>
                    <a:schemeClr val="bg1"/>
                  </a:solidFill>
                  <a:latin typeface="Lato" panose="020F0502020204030203" pitchFamily="34" charset="77"/>
                </a:rPr>
                <a:t>Sign </a:t>
              </a:r>
              <a:r>
                <a:rPr lang="sv-SE" sz="1100" dirty="0" err="1">
                  <a:solidFill>
                    <a:schemeClr val="bg1"/>
                  </a:solidFill>
                  <a:latin typeface="Lato" panose="020F0502020204030203" pitchFamily="34" charset="77"/>
                </a:rPr>
                <a:t>up</a:t>
              </a:r>
              <a:r>
                <a:rPr lang="sv-SE" sz="1100" dirty="0">
                  <a:solidFill>
                    <a:schemeClr val="bg1"/>
                  </a:solidFill>
                  <a:latin typeface="Lato" panose="020F0502020204030203" pitchFamily="34" charset="77"/>
                </a:rPr>
                <a:t>: </a:t>
              </a:r>
              <a:r>
                <a:rPr lang="sv-SE" sz="1100" b="1" dirty="0">
                  <a:solidFill>
                    <a:schemeClr val="bg1"/>
                  </a:solidFill>
                  <a:latin typeface="Lato" panose="020F0502020204030203" pitchFamily="34" charset="77"/>
                </a:rPr>
                <a:t>scilifelab.se/events 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85EC79DA-7D3A-1B42-923D-04C851E070DE}"/>
              </a:ext>
            </a:extLst>
          </p:cNvPr>
          <p:cNvSpPr txBox="1">
            <a:spLocks/>
          </p:cNvSpPr>
          <p:nvPr/>
        </p:nvSpPr>
        <p:spPr>
          <a:xfrm>
            <a:off x="1097514" y="1497168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35060281-C700-764D-BCBA-2CC4A5AD3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1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834B53-2EDB-2C41-B184-E626C867E288}"/>
              </a:ext>
            </a:extLst>
          </p:cNvPr>
          <p:cNvSpPr/>
          <p:nvPr/>
        </p:nvSpPr>
        <p:spPr>
          <a:xfrm>
            <a:off x="0" y="0"/>
            <a:ext cx="1938589" cy="685800"/>
          </a:xfrm>
          <a:prstGeom prst="rect">
            <a:avLst/>
          </a:prstGeom>
          <a:solidFill>
            <a:srgbClr val="4C979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371378" y="1866678"/>
            <a:ext cx="6296297" cy="80028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200" b="1" dirty="0" err="1">
                <a:latin typeface="Lato" panose="020F0502020204030203" pitchFamily="34" charset="77"/>
              </a:rPr>
              <a:t>Lorem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ipsum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dolor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sit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amet</a:t>
            </a:r>
            <a:r>
              <a:rPr lang="sv-SE" sz="2200" b="1" dirty="0">
                <a:latin typeface="Lato" panose="020F0502020204030203" pitchFamily="34" charset="77"/>
              </a:rPr>
              <a:t>, </a:t>
            </a:r>
            <a:r>
              <a:rPr lang="sv-SE" sz="2200" b="1" dirty="0" err="1">
                <a:latin typeface="Lato" panose="020F0502020204030203" pitchFamily="34" charset="77"/>
              </a:rPr>
              <a:t>ipsum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consectetur</a:t>
            </a:r>
            <a:r>
              <a:rPr lang="sv-SE" sz="2200" b="1" dirty="0">
                <a:latin typeface="Lato" panose="020F0502020204030203" pitchFamily="34" charset="77"/>
              </a:rPr>
              <a:t> </a:t>
            </a:r>
            <a:r>
              <a:rPr lang="sv-SE" sz="2200" b="1" dirty="0" err="1">
                <a:latin typeface="Lato" panose="020F0502020204030203" pitchFamily="34" charset="77"/>
              </a:rPr>
              <a:t>adipiscing</a:t>
            </a:r>
            <a:r>
              <a:rPr lang="sv-SE" sz="2200" b="1" dirty="0">
                <a:latin typeface="Lato" panose="020F0502020204030203" pitchFamily="34" charset="77"/>
              </a:rPr>
              <a:t> elit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326231" y="3311951"/>
            <a:ext cx="30384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b="1" dirty="0">
                <a:latin typeface="Lato Light" panose="020F0302020204030203" pitchFamily="34" charset="77"/>
              </a:rPr>
              <a:t>Sed ut </a:t>
            </a:r>
            <a:r>
              <a:rPr lang="sv-SE" sz="1200" b="1" dirty="0" err="1">
                <a:latin typeface="Lato Light" panose="020F0302020204030203" pitchFamily="34" charset="77"/>
              </a:rPr>
              <a:t>perspiciatis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b="1" dirty="0" err="1">
                <a:latin typeface="Lato Light" panose="020F0302020204030203" pitchFamily="34" charset="77"/>
              </a:rPr>
              <a:t>unde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eos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ratione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sequi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nesciunt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ab.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ab.</a:t>
            </a:r>
          </a:p>
          <a:p>
            <a:pPr>
              <a:spcAft>
                <a:spcPts val="1200"/>
              </a:spcAft>
            </a:pPr>
            <a:r>
              <a:rPr lang="sv-SE" sz="1200" b="1" dirty="0">
                <a:latin typeface="Lato Light" panose="020F0302020204030203" pitchFamily="34" charset="77"/>
              </a:rPr>
              <a:t>Information </a:t>
            </a:r>
            <a:r>
              <a:rPr lang="sv-SE" sz="1200" b="1" dirty="0" err="1">
                <a:latin typeface="Lato Light" panose="020F0302020204030203" pitchFamily="34" charset="77"/>
              </a:rPr>
              <a:t>about</a:t>
            </a:r>
            <a:r>
              <a:rPr lang="sv-SE" sz="1200" b="1" dirty="0">
                <a:latin typeface="Lato Light" panose="020F0302020204030203" pitchFamily="34" charset="77"/>
              </a:rPr>
              <a:t> the program. </a:t>
            </a: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aut.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31154C-8C16-3A4B-80BB-22477F4F5B62}"/>
              </a:ext>
            </a:extLst>
          </p:cNvPr>
          <p:cNvSpPr txBox="1">
            <a:spLocks/>
          </p:cNvSpPr>
          <p:nvPr/>
        </p:nvSpPr>
        <p:spPr>
          <a:xfrm>
            <a:off x="13063" y="133475"/>
            <a:ext cx="1543028" cy="32732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4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4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37783D-4E79-9347-B69E-9559EC1E6BC5}"/>
              </a:ext>
            </a:extLst>
          </p:cNvPr>
          <p:cNvSpPr txBox="1"/>
          <p:nvPr/>
        </p:nvSpPr>
        <p:spPr>
          <a:xfrm>
            <a:off x="3443365" y="3312612"/>
            <a:ext cx="30384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b="1" dirty="0">
                <a:latin typeface="Lato Light" panose="020F0302020204030203" pitchFamily="34" charset="77"/>
              </a:rPr>
              <a:t>Information </a:t>
            </a:r>
            <a:r>
              <a:rPr lang="sv-SE" sz="1200" b="1" dirty="0" err="1">
                <a:latin typeface="Lato Light" panose="020F0302020204030203" pitchFamily="34" charset="77"/>
              </a:rPr>
              <a:t>about</a:t>
            </a:r>
            <a:r>
              <a:rPr lang="sv-SE" sz="1200" b="1" dirty="0">
                <a:latin typeface="Lato Light" panose="020F0302020204030203" pitchFamily="34" charset="77"/>
              </a:rPr>
              <a:t> the program. </a:t>
            </a:r>
            <a:r>
              <a:rPr lang="sv-SE" sz="1200" dirty="0">
                <a:latin typeface="Lato Light" panose="020F0302020204030203" pitchFamily="34" charset="77"/>
              </a:rPr>
              <a:t>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sv-SE" sz="1200" b="1" dirty="0" err="1">
                <a:latin typeface="Lato Light" panose="020F0302020204030203" pitchFamily="34" charset="77"/>
              </a:rPr>
              <a:t>Eaque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b="1" dirty="0" err="1">
                <a:latin typeface="Lato Light" panose="020F0302020204030203" pitchFamily="34" charset="77"/>
              </a:rPr>
              <a:t>ipsa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b="1" dirty="0" err="1">
                <a:latin typeface="Lato Light" panose="020F0302020204030203" pitchFamily="34" charset="77"/>
              </a:rPr>
              <a:t>quae</a:t>
            </a:r>
            <a:r>
              <a:rPr lang="sv-SE" sz="1200" b="1" dirty="0">
                <a:latin typeface="Lato Light" panose="020F0302020204030203" pitchFamily="34" charset="77"/>
              </a:rPr>
              <a:t> ab </a:t>
            </a:r>
            <a:r>
              <a:rPr lang="sv-SE" sz="1200" b="1" dirty="0" err="1">
                <a:latin typeface="Lato Light" panose="020F0302020204030203" pitchFamily="34" charset="77"/>
              </a:rPr>
              <a:t>illo</a:t>
            </a:r>
            <a:r>
              <a:rPr lang="sv-SE" sz="1200" b="1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6F579B-BC66-F949-B1B6-445BFB76E891}"/>
              </a:ext>
            </a:extLst>
          </p:cNvPr>
          <p:cNvSpPr/>
          <p:nvPr/>
        </p:nvSpPr>
        <p:spPr>
          <a:xfrm>
            <a:off x="3519526" y="5373090"/>
            <a:ext cx="2998332" cy="32137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7F4217-3E4C-9542-A9E9-9C1B3C8A8E30}"/>
              </a:ext>
            </a:extLst>
          </p:cNvPr>
          <p:cNvSpPr txBox="1"/>
          <p:nvPr/>
        </p:nvSpPr>
        <p:spPr>
          <a:xfrm>
            <a:off x="3699479" y="5852675"/>
            <a:ext cx="2638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Information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about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the: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Speakers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Registration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deadline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Other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questions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Etc. </a:t>
            </a:r>
            <a:endParaRPr lang="sv-SE" sz="1200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3F4171-E5A4-B64E-B2F9-C5DF08AA3645}"/>
              </a:ext>
            </a:extLst>
          </p:cNvPr>
          <p:cNvCxnSpPr>
            <a:cxnSpLocks/>
          </p:cNvCxnSpPr>
          <p:nvPr/>
        </p:nvCxnSpPr>
        <p:spPr>
          <a:xfrm>
            <a:off x="390524" y="1815304"/>
            <a:ext cx="6103056" cy="0"/>
          </a:xfrm>
          <a:prstGeom prst="line">
            <a:avLst/>
          </a:prstGeom>
          <a:ln>
            <a:solidFill>
              <a:srgbClr val="491F5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3778081C-4EEC-1245-9298-21132611BF56}"/>
              </a:ext>
            </a:extLst>
          </p:cNvPr>
          <p:cNvSpPr txBox="1">
            <a:spLocks/>
          </p:cNvSpPr>
          <p:nvPr/>
        </p:nvSpPr>
        <p:spPr>
          <a:xfrm>
            <a:off x="390524" y="1327524"/>
            <a:ext cx="6296297" cy="311043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400" b="1" i="1" dirty="0">
                <a:latin typeface="Lato" panose="020F0502020204030203" pitchFamily="34" charset="77"/>
              </a:rPr>
              <a:t>November 14, 9:00-17:00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D67F0C-6CDE-1340-8D7B-D501AAF3797C}"/>
              </a:ext>
            </a:extLst>
          </p:cNvPr>
          <p:cNvGrpSpPr/>
          <p:nvPr/>
        </p:nvGrpSpPr>
        <p:grpSpPr>
          <a:xfrm>
            <a:off x="3338476" y="7933847"/>
            <a:ext cx="2793410" cy="516865"/>
            <a:chOff x="3624257" y="8478634"/>
            <a:chExt cx="2793410" cy="51686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BAAF018-46A5-6044-A245-64BB826FCA67}"/>
                </a:ext>
              </a:extLst>
            </p:cNvPr>
            <p:cNvGrpSpPr/>
            <p:nvPr/>
          </p:nvGrpSpPr>
          <p:grpSpPr>
            <a:xfrm>
              <a:off x="3624257" y="8478634"/>
              <a:ext cx="2633595" cy="516865"/>
              <a:chOff x="195944" y="2194061"/>
              <a:chExt cx="3636669" cy="597358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892463F-484D-924F-824C-A6DD7DB37778}"/>
                  </a:ext>
                </a:extLst>
              </p:cNvPr>
              <p:cNvSpPr/>
              <p:nvPr/>
            </p:nvSpPr>
            <p:spPr>
              <a:xfrm>
                <a:off x="195944" y="2284992"/>
                <a:ext cx="3636669" cy="397042"/>
              </a:xfrm>
              <a:prstGeom prst="rect">
                <a:avLst/>
              </a:prstGeom>
              <a:solidFill>
                <a:srgbClr val="045C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 dirty="0">
                  <a:highlight>
                    <a:srgbClr val="A7C947"/>
                  </a:highlight>
                </a:endParaRPr>
              </a:p>
            </p:txBody>
          </p:sp>
          <p:pic>
            <p:nvPicPr>
              <p:cNvPr id="24" name="Picture 23" descr="A picture containing clock&#10;&#10;Description automatically generated">
                <a:extLst>
                  <a:ext uri="{FF2B5EF4-FFF2-40B4-BE49-F238E27FC236}">
                    <a16:creationId xmlns:a16="http://schemas.microsoft.com/office/drawing/2014/main" id="{58DDA202-081E-4843-9398-0CF4BF90C0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63727" y="2194061"/>
                <a:ext cx="968886" cy="597358"/>
              </a:xfrm>
              <a:prstGeom prst="rect">
                <a:avLst/>
              </a:prstGeom>
            </p:spPr>
          </p:pic>
        </p:grpSp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51AD79D1-0012-DB42-9091-3E63ECB0950E}"/>
                </a:ext>
              </a:extLst>
            </p:cNvPr>
            <p:cNvSpPr txBox="1">
              <a:spLocks/>
            </p:cNvSpPr>
            <p:nvPr/>
          </p:nvSpPr>
          <p:spPr>
            <a:xfrm>
              <a:off x="3669575" y="8664302"/>
              <a:ext cx="2748092" cy="2011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sv-SE" sz="1100" dirty="0">
                  <a:solidFill>
                    <a:schemeClr val="bg1"/>
                  </a:solidFill>
                  <a:latin typeface="Lato" panose="020F0502020204030203" pitchFamily="34" charset="77"/>
                </a:rPr>
                <a:t>Sign </a:t>
              </a:r>
              <a:r>
                <a:rPr lang="sv-SE" sz="1100" dirty="0" err="1">
                  <a:solidFill>
                    <a:schemeClr val="bg1"/>
                  </a:solidFill>
                  <a:latin typeface="Lato" panose="020F0502020204030203" pitchFamily="34" charset="77"/>
                </a:rPr>
                <a:t>up</a:t>
              </a:r>
              <a:r>
                <a:rPr lang="sv-SE" sz="1100" dirty="0">
                  <a:solidFill>
                    <a:schemeClr val="bg1"/>
                  </a:solidFill>
                  <a:latin typeface="Lato" panose="020F0502020204030203" pitchFamily="34" charset="77"/>
                </a:rPr>
                <a:t>: </a:t>
              </a:r>
              <a:r>
                <a:rPr lang="sv-SE" sz="1100" b="1" dirty="0">
                  <a:solidFill>
                    <a:schemeClr val="bg1"/>
                  </a:solidFill>
                  <a:latin typeface="Lato" panose="020F0502020204030203" pitchFamily="34" charset="77"/>
                </a:rPr>
                <a:t>scilifelab.se/events </a:t>
              </a: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7A61CCF5-FEFB-D949-B1A7-794CFCADA218}"/>
              </a:ext>
            </a:extLst>
          </p:cNvPr>
          <p:cNvSpPr txBox="1">
            <a:spLocks/>
          </p:cNvSpPr>
          <p:nvPr/>
        </p:nvSpPr>
        <p:spPr>
          <a:xfrm>
            <a:off x="390524" y="2675552"/>
            <a:ext cx="6296297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800" i="1" dirty="0" err="1">
                <a:latin typeface="Lato" panose="020F0502020204030203" pitchFamily="34" charset="77"/>
              </a:rPr>
              <a:t>Consectetur</a:t>
            </a:r>
            <a:r>
              <a:rPr lang="sv-SE" sz="1800" i="1" dirty="0">
                <a:latin typeface="Lato" panose="020F0502020204030203" pitchFamily="34" charset="77"/>
              </a:rPr>
              <a:t> </a:t>
            </a:r>
            <a:r>
              <a:rPr lang="sv-SE" sz="1800" i="1" dirty="0" err="1">
                <a:latin typeface="Lato" panose="020F0502020204030203" pitchFamily="34" charset="77"/>
              </a:rPr>
              <a:t>adipiscing</a:t>
            </a:r>
            <a:r>
              <a:rPr lang="sv-SE" sz="1800" i="1" dirty="0">
                <a:latin typeface="Lato" panose="020F0502020204030203" pitchFamily="34" charset="77"/>
              </a:rPr>
              <a:t> elit, </a:t>
            </a:r>
            <a:r>
              <a:rPr lang="sv-SE" sz="1800" i="1" dirty="0" err="1">
                <a:latin typeface="Lato" panose="020F0502020204030203" pitchFamily="34" charset="77"/>
              </a:rPr>
              <a:t>dolor</a:t>
            </a:r>
            <a:r>
              <a:rPr lang="sv-SE" sz="1800" i="1" dirty="0">
                <a:latin typeface="Lato" panose="020F0502020204030203" pitchFamily="34" charset="77"/>
              </a:rPr>
              <a:t> </a:t>
            </a:r>
            <a:r>
              <a:rPr lang="sv-SE" sz="1800" i="1" dirty="0" err="1">
                <a:latin typeface="Lato" panose="020F0502020204030203" pitchFamily="34" charset="77"/>
              </a:rPr>
              <a:t>sit</a:t>
            </a:r>
            <a:r>
              <a:rPr lang="sv-SE" sz="1800" i="1" dirty="0">
                <a:latin typeface="Lato" panose="020F0502020204030203" pitchFamily="34" charset="77"/>
              </a:rPr>
              <a:t> </a:t>
            </a:r>
            <a:r>
              <a:rPr lang="sv-SE" sz="1800" i="1" dirty="0" err="1">
                <a:latin typeface="Lato" panose="020F0502020204030203" pitchFamily="34" charset="77"/>
              </a:rPr>
              <a:t>amet</a:t>
            </a:r>
            <a:r>
              <a:rPr lang="sv-SE" sz="1800" i="1" dirty="0">
                <a:latin typeface="Lato" panose="020F0502020204030203" pitchFamily="34" charset="77"/>
              </a:rPr>
              <a:t> </a:t>
            </a:r>
          </a:p>
        </p:txBody>
      </p:sp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D97378F5-A977-4243-940F-2AEEDAE7A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0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2251CB1-A495-5743-99C1-7B1B0B91226A}"/>
              </a:ext>
            </a:extLst>
          </p:cNvPr>
          <p:cNvSpPr/>
          <p:nvPr/>
        </p:nvSpPr>
        <p:spPr>
          <a:xfrm>
            <a:off x="0" y="0"/>
            <a:ext cx="1938589" cy="685800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A7C947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D98FEB7-7659-B644-980F-10B0843E3D66}"/>
              </a:ext>
            </a:extLst>
          </p:cNvPr>
          <p:cNvSpPr txBox="1">
            <a:spLocks/>
          </p:cNvSpPr>
          <p:nvPr/>
        </p:nvSpPr>
        <p:spPr>
          <a:xfrm>
            <a:off x="371377" y="1576400"/>
            <a:ext cx="6296297" cy="89202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600" b="1" dirty="0" err="1">
                <a:latin typeface="Lato" panose="020F0502020204030203" pitchFamily="34" charset="77"/>
              </a:rPr>
              <a:t>Lorem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ipsum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dolor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sit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amet</a:t>
            </a:r>
            <a:r>
              <a:rPr lang="sv-SE" sz="2600" b="1" dirty="0">
                <a:latin typeface="Lato" panose="020F0502020204030203" pitchFamily="34" charset="77"/>
              </a:rPr>
              <a:t>, </a:t>
            </a:r>
            <a:r>
              <a:rPr lang="sv-SE" sz="2600" b="1" dirty="0" err="1">
                <a:latin typeface="Lato" panose="020F0502020204030203" pitchFamily="34" charset="77"/>
              </a:rPr>
              <a:t>consectetur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adipiscing</a:t>
            </a:r>
            <a:r>
              <a:rPr lang="sv-SE" sz="2600" b="1" dirty="0">
                <a:latin typeface="Lato" panose="020F0502020204030203" pitchFamily="34" charset="77"/>
              </a:rPr>
              <a:t> </a:t>
            </a:r>
            <a:r>
              <a:rPr lang="sv-SE" sz="2600" b="1" dirty="0" err="1">
                <a:latin typeface="Lato" panose="020F0502020204030203" pitchFamily="34" charset="77"/>
              </a:rPr>
              <a:t>edit</a:t>
            </a:r>
            <a:endParaRPr lang="sv-SE" sz="2600" b="1" dirty="0">
              <a:latin typeface="Lato" panose="020F0502020204030203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6CF30-0F5C-A149-8782-1A8ED2324C21}"/>
              </a:ext>
            </a:extLst>
          </p:cNvPr>
          <p:cNvSpPr txBox="1"/>
          <p:nvPr/>
        </p:nvSpPr>
        <p:spPr>
          <a:xfrm>
            <a:off x="371377" y="3345763"/>
            <a:ext cx="2931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>
                <a:latin typeface="Lato Light" panose="020F0302020204030203" pitchFamily="34" charset="77"/>
              </a:rPr>
              <a:t>Row</a:t>
            </a:r>
            <a:r>
              <a:rPr lang="sv-SE" sz="1200" dirty="0">
                <a:latin typeface="Lato Light" panose="020F0302020204030203" pitchFamily="34" charset="77"/>
              </a:rPr>
              <a:t> 1.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31154C-8C16-3A4B-80BB-22477F4F5B62}"/>
              </a:ext>
            </a:extLst>
          </p:cNvPr>
          <p:cNvSpPr txBox="1">
            <a:spLocks/>
          </p:cNvSpPr>
          <p:nvPr/>
        </p:nvSpPr>
        <p:spPr>
          <a:xfrm>
            <a:off x="13063" y="132115"/>
            <a:ext cx="1543028" cy="32732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b="1" dirty="0">
                <a:solidFill>
                  <a:schemeClr val="bg1"/>
                </a:solidFill>
                <a:latin typeface="Lato" panose="020F0502020204030203" pitchFamily="34" charset="77"/>
              </a:rPr>
              <a:t>Event </a:t>
            </a:r>
            <a:r>
              <a:rPr lang="sv-SE" sz="1400" b="1" dirty="0" err="1">
                <a:solidFill>
                  <a:schemeClr val="bg1"/>
                </a:solidFill>
                <a:latin typeface="Lato" panose="020F0502020204030203" pitchFamily="34" charset="77"/>
              </a:rPr>
              <a:t>type</a:t>
            </a:r>
            <a:endParaRPr lang="sv-SE" sz="1400" b="1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922911D-507D-FC49-993C-6A8F861BAF71}"/>
              </a:ext>
            </a:extLst>
          </p:cNvPr>
          <p:cNvSpPr txBox="1">
            <a:spLocks/>
          </p:cNvSpPr>
          <p:nvPr/>
        </p:nvSpPr>
        <p:spPr>
          <a:xfrm>
            <a:off x="395656" y="2686131"/>
            <a:ext cx="6296297" cy="405689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400" b="1" i="1" dirty="0">
                <a:latin typeface="Lato" panose="020F0502020204030203" pitchFamily="34" charset="77"/>
              </a:rPr>
              <a:t>November 14, 9:00-17:00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37783D-4E79-9347-B69E-9559EC1E6BC5}"/>
              </a:ext>
            </a:extLst>
          </p:cNvPr>
          <p:cNvSpPr txBox="1"/>
          <p:nvPr/>
        </p:nvSpPr>
        <p:spPr>
          <a:xfrm>
            <a:off x="3519525" y="3345763"/>
            <a:ext cx="29751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200" dirty="0">
                <a:latin typeface="Lato Light" panose="020F0302020204030203" pitchFamily="34" charset="77"/>
              </a:rPr>
              <a:t>Information </a:t>
            </a:r>
            <a:r>
              <a:rPr lang="sv-SE" sz="1200" dirty="0" err="1">
                <a:latin typeface="Lato Light" panose="020F0302020204030203" pitchFamily="34" charset="77"/>
              </a:rPr>
              <a:t>about</a:t>
            </a:r>
            <a:r>
              <a:rPr lang="sv-SE" sz="1200" dirty="0">
                <a:latin typeface="Lato Light" panose="020F0302020204030203" pitchFamily="34" charset="77"/>
              </a:rPr>
              <a:t> the program. Sed ut </a:t>
            </a:r>
            <a:r>
              <a:rPr lang="sv-SE" sz="1200" dirty="0" err="1">
                <a:latin typeface="Lato Light" panose="020F0302020204030203" pitchFamily="34" charset="77"/>
              </a:rPr>
              <a:t>perspiciatis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unde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omnis</a:t>
            </a:r>
            <a:r>
              <a:rPr lang="sv-SE" sz="1200" dirty="0">
                <a:latin typeface="Lato Light" panose="020F0302020204030203" pitchFamily="34" charset="77"/>
              </a:rPr>
              <a:t> iste </a:t>
            </a:r>
            <a:r>
              <a:rPr lang="sv-SE" sz="1200" dirty="0" err="1">
                <a:latin typeface="Lato Light" panose="020F0302020204030203" pitchFamily="34" charset="77"/>
              </a:rPr>
              <a:t>natus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error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accusantium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doloremque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laudantium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totam</a:t>
            </a:r>
            <a:r>
              <a:rPr lang="sv-SE" sz="1200" dirty="0">
                <a:latin typeface="Lato Light" panose="020F0302020204030203" pitchFamily="34" charset="77"/>
              </a:rPr>
              <a:t> rem </a:t>
            </a:r>
            <a:r>
              <a:rPr lang="sv-SE" sz="1200" dirty="0" err="1">
                <a:latin typeface="Lato Light" panose="020F0302020204030203" pitchFamily="34" charset="77"/>
              </a:rPr>
              <a:t>aperiam</a:t>
            </a:r>
            <a:r>
              <a:rPr lang="sv-SE" sz="1200" dirty="0">
                <a:latin typeface="Lato Light" panose="020F0302020204030203" pitchFamily="34" charset="77"/>
              </a:rPr>
              <a:t>, </a:t>
            </a: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sv-SE" sz="1200" dirty="0" err="1">
                <a:latin typeface="Lato Light" panose="020F0302020204030203" pitchFamily="34" charset="77"/>
              </a:rPr>
              <a:t>Eaque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quae</a:t>
            </a:r>
            <a:r>
              <a:rPr lang="sv-SE" sz="1200" dirty="0">
                <a:latin typeface="Lato Light" panose="020F0302020204030203" pitchFamily="34" charset="77"/>
              </a:rPr>
              <a:t> ab </a:t>
            </a:r>
            <a:r>
              <a:rPr lang="sv-SE" sz="1200" dirty="0" err="1">
                <a:latin typeface="Lato Light" panose="020F0302020204030203" pitchFamily="34" charset="77"/>
              </a:rPr>
              <a:t>illo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inventore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veritatis</a:t>
            </a:r>
            <a:r>
              <a:rPr lang="sv-SE" sz="1200" dirty="0">
                <a:latin typeface="Lato Light" panose="020F0302020204030203" pitchFamily="34" charset="77"/>
              </a:rPr>
              <a:t> et </a:t>
            </a:r>
            <a:r>
              <a:rPr lang="sv-SE" sz="1200" dirty="0" err="1">
                <a:latin typeface="Lato Light" panose="020F0302020204030203" pitchFamily="34" charset="77"/>
              </a:rPr>
              <a:t>quasi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architecto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beatae</a:t>
            </a:r>
            <a:r>
              <a:rPr lang="sv-SE" sz="1200" dirty="0">
                <a:latin typeface="Lato Light" panose="020F0302020204030203" pitchFamily="34" charset="77"/>
              </a:rPr>
              <a:t> vitae </a:t>
            </a:r>
            <a:r>
              <a:rPr lang="sv-SE" sz="1200" dirty="0" err="1">
                <a:latin typeface="Lato Light" panose="020F0302020204030203" pitchFamily="34" charset="77"/>
              </a:rPr>
              <a:t>dicta</a:t>
            </a:r>
            <a:r>
              <a:rPr lang="sv-SE" sz="1200" dirty="0">
                <a:latin typeface="Lato Light" panose="020F0302020204030203" pitchFamily="34" charset="77"/>
              </a:rPr>
              <a:t> sunt </a:t>
            </a:r>
            <a:r>
              <a:rPr lang="sv-SE" sz="1200" dirty="0" err="1">
                <a:latin typeface="Lato Light" panose="020F0302020204030203" pitchFamily="34" charset="77"/>
              </a:rPr>
              <a:t>explicabo</a:t>
            </a:r>
            <a:r>
              <a:rPr lang="sv-SE" sz="1200" dirty="0">
                <a:latin typeface="Lato Light" panose="020F0302020204030203" pitchFamily="34" charset="77"/>
              </a:rPr>
              <a:t>. Nemo </a:t>
            </a:r>
            <a:r>
              <a:rPr lang="sv-SE" sz="1200" dirty="0" err="1">
                <a:latin typeface="Lato Light" panose="020F0302020204030203" pitchFamily="34" charset="77"/>
              </a:rPr>
              <a:t>enim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ipsam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voluptatem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voluptas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sit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aspernatur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odit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aut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fugit</a:t>
            </a:r>
            <a:r>
              <a:rPr lang="sv-SE" sz="1200" dirty="0">
                <a:latin typeface="Lato Light" panose="020F0302020204030203" pitchFamily="34" charset="77"/>
              </a:rPr>
              <a:t>, sed </a:t>
            </a:r>
            <a:r>
              <a:rPr lang="sv-SE" sz="1200" dirty="0" err="1">
                <a:latin typeface="Lato Light" panose="020F0302020204030203" pitchFamily="34" charset="77"/>
              </a:rPr>
              <a:t>quia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consequuntur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magni</a:t>
            </a:r>
            <a:r>
              <a:rPr lang="sv-SE" sz="1200" dirty="0">
                <a:latin typeface="Lato Light" panose="020F0302020204030203" pitchFamily="34" charset="77"/>
              </a:rPr>
              <a:t> </a:t>
            </a:r>
            <a:r>
              <a:rPr lang="sv-SE" sz="1200" dirty="0" err="1">
                <a:latin typeface="Lato Light" panose="020F0302020204030203" pitchFamily="34" charset="77"/>
              </a:rPr>
              <a:t>dolores</a:t>
            </a:r>
            <a:endParaRPr lang="sv-SE" sz="1200" dirty="0">
              <a:latin typeface="Lato Light" panose="020F0302020204030203" pitchFamily="34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6F579B-BC66-F949-B1B6-445BFB76E891}"/>
              </a:ext>
            </a:extLst>
          </p:cNvPr>
          <p:cNvSpPr/>
          <p:nvPr/>
        </p:nvSpPr>
        <p:spPr>
          <a:xfrm>
            <a:off x="3586820" y="6005224"/>
            <a:ext cx="2931037" cy="2593589"/>
          </a:xfrm>
          <a:prstGeom prst="rect">
            <a:avLst/>
          </a:prstGeom>
          <a:solidFill>
            <a:srgbClr val="A7C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7F4217-3E4C-9542-A9E9-9C1B3C8A8E30}"/>
              </a:ext>
            </a:extLst>
          </p:cNvPr>
          <p:cNvSpPr txBox="1"/>
          <p:nvPr/>
        </p:nvSpPr>
        <p:spPr>
          <a:xfrm>
            <a:off x="3757899" y="6213140"/>
            <a:ext cx="2498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Information </a:t>
            </a:r>
            <a:r>
              <a:rPr lang="sv-SE" sz="1200" b="1" dirty="0" err="1">
                <a:solidFill>
                  <a:schemeClr val="bg1"/>
                </a:solidFill>
                <a:latin typeface="Lato" panose="020F0502020204030203" pitchFamily="34" charset="77"/>
              </a:rPr>
              <a:t>about</a:t>
            </a:r>
            <a:r>
              <a:rPr lang="sv-SE" sz="1200" b="1" dirty="0">
                <a:solidFill>
                  <a:schemeClr val="bg1"/>
                </a:solidFill>
                <a:latin typeface="Lato" panose="020F0502020204030203" pitchFamily="34" charset="77"/>
              </a:rPr>
              <a:t> the: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Lato" panose="020F0502020204030203" pitchFamily="34" charset="77"/>
              </a:rPr>
              <a:t>Speakers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  <a:latin typeface="Lato" panose="020F0502020204030203" pitchFamily="34" charset="77"/>
              </a:rPr>
              <a:t>Registration</a:t>
            </a:r>
            <a:r>
              <a:rPr lang="sv-SE" sz="1200" dirty="0">
                <a:solidFill>
                  <a:schemeClr val="bg1"/>
                </a:solidFill>
                <a:latin typeface="Lato" panose="020F0502020204030203" pitchFamily="34" charset="77"/>
              </a:rPr>
              <a:t> deadline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  <a:latin typeface="Lato" panose="020F0502020204030203" pitchFamily="34" charset="77"/>
              </a:rPr>
              <a:t>Other</a:t>
            </a:r>
            <a:r>
              <a:rPr lang="sv-SE" sz="1200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Lato" panose="020F0502020204030203" pitchFamily="34" charset="77"/>
              </a:rPr>
              <a:t>questions</a:t>
            </a:r>
            <a:r>
              <a:rPr lang="sv-SE" sz="1200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Lato" panose="020F0502020204030203" pitchFamily="34" charset="77"/>
              </a:rPr>
              <a:t>Etc.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4FD41B-412A-8449-921A-4B3B63E82843}"/>
              </a:ext>
            </a:extLst>
          </p:cNvPr>
          <p:cNvSpPr/>
          <p:nvPr/>
        </p:nvSpPr>
        <p:spPr>
          <a:xfrm>
            <a:off x="407438" y="4762499"/>
            <a:ext cx="2931037" cy="38363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23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F1EC48-3ABF-6E44-9694-D307809B41DD}"/>
              </a:ext>
            </a:extLst>
          </p:cNvPr>
          <p:cNvCxnSpPr>
            <a:cxnSpLocks/>
          </p:cNvCxnSpPr>
          <p:nvPr/>
        </p:nvCxnSpPr>
        <p:spPr>
          <a:xfrm>
            <a:off x="408846" y="2672879"/>
            <a:ext cx="603280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CCD5D1E8-216D-5F40-8761-7E9F8D5EB91E}"/>
              </a:ext>
            </a:extLst>
          </p:cNvPr>
          <p:cNvSpPr txBox="1">
            <a:spLocks/>
          </p:cNvSpPr>
          <p:nvPr/>
        </p:nvSpPr>
        <p:spPr>
          <a:xfrm>
            <a:off x="-664784" y="5748180"/>
            <a:ext cx="4694715" cy="67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4B15F9BC-A406-684C-AE1E-877D90B58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017" y="8110310"/>
            <a:ext cx="701646" cy="43181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B647E8E-82C8-3647-9318-D6DD46710F95}"/>
              </a:ext>
            </a:extLst>
          </p:cNvPr>
          <p:cNvSpPr/>
          <p:nvPr/>
        </p:nvSpPr>
        <p:spPr>
          <a:xfrm>
            <a:off x="3672546" y="8177673"/>
            <a:ext cx="2242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i="1" dirty="0">
                <a:solidFill>
                  <a:schemeClr val="bg1"/>
                </a:solidFill>
                <a:latin typeface="Lato" panose="020F0502020204030203" pitchFamily="34" charset="77"/>
              </a:rPr>
              <a:t>Register on: scilifelab.se/events </a:t>
            </a: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F86DBDFF-5EA1-804B-A5AE-F694BCB0D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234" y="9227280"/>
            <a:ext cx="1990913" cy="4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1254</Words>
  <Application>Microsoft Macintosh PowerPoint</Application>
  <PresentationFormat>A4 Paper (210x297 mm)</PresentationFormat>
  <Paragraphs>79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Lato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Karin Nedler</dc:creator>
  <cp:lastModifiedBy>Karin Nedler</cp:lastModifiedBy>
  <cp:revision>71</cp:revision>
  <dcterms:created xsi:type="dcterms:W3CDTF">2019-10-09T11:08:22Z</dcterms:created>
  <dcterms:modified xsi:type="dcterms:W3CDTF">2020-09-10T14:44:55Z</dcterms:modified>
</cp:coreProperties>
</file>