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9" r:id="rId1"/>
    <p:sldMasterId id="214748391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65" r:id="rId6"/>
    <p:sldId id="259" r:id="rId7"/>
    <p:sldId id="267" r:id="rId8"/>
    <p:sldId id="261" r:id="rId9"/>
    <p:sldId id="268" r:id="rId10"/>
    <p:sldId id="269" r:id="rId11"/>
    <p:sldId id="263" r:id="rId1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C947"/>
    <a:srgbClr val="ACD7C9"/>
    <a:srgbClr val="2C213E"/>
    <a:srgbClr val="045C64"/>
    <a:srgbClr val="193537"/>
    <a:srgbClr val="192736"/>
    <a:srgbClr val="193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13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B0AB0B-397C-384A-80F3-24D7E6683B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FB158-5D5F-B441-8087-2A446C241B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29AD04-1A41-444B-B0A2-9229EA1CDE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8015E-433B-7744-8451-0A14B9989325}" type="slidenum">
              <a:rPr lang="en-SE" smtClean="0"/>
              <a:t>‹#›</a:t>
            </a:fld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BD7CB2-029F-0E4C-9C18-5EBFA0C799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4F295-D1F4-D54B-BA69-832D96C6432A}" type="datetimeFigureOut">
              <a:rPr lang="en-SE" smtClean="0"/>
              <a:t>2021-03-08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00149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88F62-802F-2448-8EA8-1562273BBAF4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BA1A2-6287-9245-9FC9-0208134674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4064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BA1A2-6287-9245-9FC9-020813467484}" type="slidenum">
              <a:rPr lang="en-SE" smtClean="0"/>
              <a:t>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1101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ith our host u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D4A6-89B8-F849-8A45-BBD23FEAA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54757"/>
            <a:ext cx="9144000" cy="2255205"/>
          </a:xfrm>
        </p:spPr>
        <p:txBody>
          <a:bodyPr anchor="b"/>
          <a:lstStyle>
            <a:lvl1pPr algn="l">
              <a:defRPr sz="60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3E71B-F89D-144C-9672-57D41B4B0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550-5E0E-6842-AD2C-E0BDAD2B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EA67-6DCC-2042-B535-F6224CF7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8E06-7C96-2343-B7D2-45C29010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10" name="Picture 9" descr="A picture containing food&#10;&#10;Description automatically generated">
            <a:extLst>
              <a:ext uri="{FF2B5EF4-FFF2-40B4-BE49-F238E27FC236}">
                <a16:creationId xmlns:a16="http://schemas.microsoft.com/office/drawing/2014/main" id="{3D7F189E-74DF-0044-98E4-2B1D3416A9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95767" y="486408"/>
            <a:ext cx="3058033" cy="76835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C37F2DF-D238-5049-8B55-FA9A7B2196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56857A-2270-6B42-AD4F-835AC33C4EB9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71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_no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F7F6-ABC1-9148-900D-C08BC0D6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01"/>
            <a:ext cx="10515600" cy="46901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1B03-930C-1F43-9009-3053A51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3FA-AF67-B541-9F77-D988A1DC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021-C5A2-A646-89AA-7CC06543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6A62D3F-A39F-6E47-97F2-2386939A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25" name="Picture 24" descr="A picture containing light&#10;&#10;Description automatically generated">
            <a:extLst>
              <a:ext uri="{FF2B5EF4-FFF2-40B4-BE49-F238E27FC236}">
                <a16:creationId xmlns:a16="http://schemas.microsoft.com/office/drawing/2014/main" id="{9C7AD4F0-3B83-734C-A210-0EF6423598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347D2B-A57F-964B-B32F-1405615FCCE5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98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5B23-0836-A24B-A499-D46DD2A82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802"/>
            <a:ext cx="5181600" cy="469016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61B6F-7EA9-644D-9EE7-D689D3C4D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802"/>
            <a:ext cx="5181600" cy="46901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BFF38-F741-A045-BBB1-C5883D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E226-A6F5-A442-9610-10DAB58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8D94-BDE4-434E-82CB-91F9C77D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6E1995-9EF8-6B43-824E-C101AA05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3" name="Picture 12" descr="A picture containing light&#10;&#10;Description automatically generated">
            <a:extLst>
              <a:ext uri="{FF2B5EF4-FFF2-40B4-BE49-F238E27FC236}">
                <a16:creationId xmlns:a16="http://schemas.microsoft.com/office/drawing/2014/main" id="{1180D43F-1645-D74C-BC68-E70E910CF8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88A04A-B7D7-4445-A7F6-567F660D28AE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49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1DA74-6559-A246-BF14-34A29F0B6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96064"/>
            <a:ext cx="5157787" cy="508199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23958-DDF9-F648-95C8-3A2F7D3B4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13113"/>
            <a:ext cx="5157787" cy="39765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F83A3-3657-2445-9DE5-C7C88B534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96064"/>
            <a:ext cx="5183188" cy="508199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4ADB9F-3592-FF47-868F-84CEBA721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13113"/>
            <a:ext cx="5183188" cy="39765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3C99C-A608-864A-A074-2F1CD997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A65F0D-CB50-DB4C-B643-8BBDBDC6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F3F6E3-DEE5-D64E-844E-EA92DBE4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B6406C0-0623-CF40-9192-9ECCC4C7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3" name="Picture 12" descr="A picture containing light&#10;&#10;Description automatically generated">
            <a:extLst>
              <a:ext uri="{FF2B5EF4-FFF2-40B4-BE49-F238E27FC236}">
                <a16:creationId xmlns:a16="http://schemas.microsoft.com/office/drawing/2014/main" id="{60E44778-6BC3-9E44-9901-27C147E139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7F76E0-270B-7241-AE1D-1277BA6E99FC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082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_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BFF38-F741-A045-BBB1-C5883D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E226-A6F5-A442-9610-10DAB58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8D94-BDE4-434E-82CB-91F9C77D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3154B94-A779-F845-A04B-B2B93C2F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7" name="Picture 16" descr="A picture containing light&#10;&#10;Description automatically generated">
            <a:extLst>
              <a:ext uri="{FF2B5EF4-FFF2-40B4-BE49-F238E27FC236}">
                <a16:creationId xmlns:a16="http://schemas.microsoft.com/office/drawing/2014/main" id="{E6702E27-792C-0646-A67C-3083FC9C1A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4C66CF-7EDF-D54E-8975-3C0CEC7C4EFB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A6FCF67-E19C-DE4A-8BE9-AFBEBE84A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90261"/>
            <a:ext cx="3145016" cy="458670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D256E59-D378-3C45-BC58-2A73BF0E951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95800" y="1587086"/>
            <a:ext cx="3145016" cy="458670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B56A95A0-DD9A-7D4C-AA83-A6974F5C1D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53400" y="1587086"/>
            <a:ext cx="3148595" cy="4586702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0141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5B23-0836-A24B-A499-D46DD2A82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571" y="1709532"/>
            <a:ext cx="3047418" cy="4269643"/>
          </a:xfrm>
          <a:solidFill>
            <a:schemeClr val="accent5"/>
          </a:solidFill>
          <a:ln w="254000">
            <a:solidFill>
              <a:schemeClr val="accent5"/>
            </a:solidFill>
            <a:miter lim="800000"/>
          </a:ln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BFF38-F741-A045-BBB1-C5883D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E226-A6F5-A442-9610-10DAB58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8D94-BDE4-434E-82CB-91F9C77D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DBB1F04-323A-EA44-B952-411BF487179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72291" y="1706357"/>
            <a:ext cx="3047418" cy="4269643"/>
          </a:xfrm>
          <a:solidFill>
            <a:schemeClr val="accent5"/>
          </a:solidFill>
          <a:ln w="254000">
            <a:solidFill>
              <a:schemeClr val="accent5"/>
            </a:solidFill>
            <a:miter lim="800000"/>
          </a:ln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B0D00D4-87E8-FC49-A11E-1674C0199F5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54011" y="1706357"/>
            <a:ext cx="3047418" cy="4269643"/>
          </a:xfrm>
          <a:solidFill>
            <a:schemeClr val="accent5"/>
          </a:solidFill>
          <a:ln w="254000">
            <a:solidFill>
              <a:schemeClr val="accent5"/>
            </a:solidFill>
            <a:miter lim="800000"/>
          </a:ln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0ECF73C-BE15-1247-8BA1-8B58EB44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5" name="Picture 14" descr="A picture containing light&#10;&#10;Description automatically generated">
            <a:extLst>
              <a:ext uri="{FF2B5EF4-FFF2-40B4-BE49-F238E27FC236}">
                <a16:creationId xmlns:a16="http://schemas.microsoft.com/office/drawing/2014/main" id="{8CFB8FDF-EDD9-EE4C-8628-6830083D8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91F3DA-5824-D04E-A2A6-D27051964362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139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BFF38-F741-A045-BBB1-C5883D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E226-A6F5-A442-9610-10DAB58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8D94-BDE4-434E-82CB-91F9C77D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0ECF73C-BE15-1247-8BA1-8B58EB44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5" name="Picture 14" descr="A picture containing light&#10;&#10;Description automatically generated">
            <a:extLst>
              <a:ext uri="{FF2B5EF4-FFF2-40B4-BE49-F238E27FC236}">
                <a16:creationId xmlns:a16="http://schemas.microsoft.com/office/drawing/2014/main" id="{8CFB8FDF-EDD9-EE4C-8628-6830083D8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91F3DA-5824-D04E-A2A6-D27051964362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356174EE-E1FC-1549-92D3-27228F8A6E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59398" y="1557868"/>
            <a:ext cx="3080368" cy="1867795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  <p:sp>
        <p:nvSpPr>
          <p:cNvPr id="19" name="Picture Placeholder 13">
            <a:extLst>
              <a:ext uri="{FF2B5EF4-FFF2-40B4-BE49-F238E27FC236}">
                <a16:creationId xmlns:a16="http://schemas.microsoft.com/office/drawing/2014/main" id="{447581F5-E5A1-9941-9B80-304E1C8A22B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9398" y="3995264"/>
            <a:ext cx="3080368" cy="1867795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A784B64-64BD-BA48-B359-7D4A03877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8140" y="3486702"/>
            <a:ext cx="3090307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EE81B823-48D0-B040-9982-F46A26004A93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848139" y="5930290"/>
            <a:ext cx="3090307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4" name="Picture Placeholder 13">
            <a:extLst>
              <a:ext uri="{FF2B5EF4-FFF2-40B4-BE49-F238E27FC236}">
                <a16:creationId xmlns:a16="http://schemas.microsoft.com/office/drawing/2014/main" id="{F6033C9C-07C1-3947-BB55-9F23F6448C4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567073" y="1557868"/>
            <a:ext cx="3080368" cy="1867795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  <p:sp>
        <p:nvSpPr>
          <p:cNvPr id="35" name="Picture Placeholder 13">
            <a:extLst>
              <a:ext uri="{FF2B5EF4-FFF2-40B4-BE49-F238E27FC236}">
                <a16:creationId xmlns:a16="http://schemas.microsoft.com/office/drawing/2014/main" id="{82386599-CCDD-E642-A696-F4D5532A56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567073" y="3995264"/>
            <a:ext cx="3080368" cy="1867795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B61E2E21-BE07-564D-9F0D-C5463C6B6CDF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4555816" y="3486702"/>
            <a:ext cx="3090308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90AA0173-F413-9245-8A54-18821E00AFC4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4555815" y="5930290"/>
            <a:ext cx="3090308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8" name="Picture Placeholder 13">
            <a:extLst>
              <a:ext uri="{FF2B5EF4-FFF2-40B4-BE49-F238E27FC236}">
                <a16:creationId xmlns:a16="http://schemas.microsoft.com/office/drawing/2014/main" id="{A7F7E436-ADED-E24B-8DBE-441C72DFD28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8263491" y="1557868"/>
            <a:ext cx="3080368" cy="1867795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  <p:sp>
        <p:nvSpPr>
          <p:cNvPr id="39" name="Picture Placeholder 13">
            <a:extLst>
              <a:ext uri="{FF2B5EF4-FFF2-40B4-BE49-F238E27FC236}">
                <a16:creationId xmlns:a16="http://schemas.microsoft.com/office/drawing/2014/main" id="{1B3C5658-CAF7-224D-A319-1FF6AC8FD8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263491" y="3995264"/>
            <a:ext cx="3080368" cy="1867795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F14060D-6306-6148-9507-2F40EF4F8019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8263492" y="3509517"/>
            <a:ext cx="3090308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73469DD7-B1A0-6248-A00B-B7F73CB98EEC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8263491" y="5953105"/>
            <a:ext cx="3090308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906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DCA0F-AE71-0F44-9687-1C76391B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A794B-E4C2-F548-9DC8-6DA8D955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4EF22-443C-0943-9BE4-46B9E671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64C5191F-EB5B-1C44-B84B-B2F3AFC4D1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1390964C-B744-9A45-A187-7409C43502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0" y="1552093"/>
            <a:ext cx="7772775" cy="4420913"/>
          </a:xfrm>
          <a:solidFill>
            <a:schemeClr val="accent5"/>
          </a:solidFill>
        </p:spPr>
        <p:txBody>
          <a:bodyPr/>
          <a:lstStyle/>
          <a:p>
            <a:endParaRPr lang="en-S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CDF90BE-5CE7-AB49-951D-ACC0D6CF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AD0059-D5DA-584C-B1E3-3C64F3735564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946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ith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DCA0F-AE71-0F44-9687-1C76391B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A794B-E4C2-F548-9DC8-6DA8D955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4EF22-443C-0943-9BE4-46B9E671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64C5191F-EB5B-1C44-B84B-B2F3AFC4D1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45AE5EBC-233F-D545-830B-F2A20FC31F60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838200" y="1565345"/>
            <a:ext cx="7772400" cy="4420913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404E7E3-7114-E84E-B8AE-18E000EB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332019-365F-E042-B5D7-175C9167CE36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561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BD42F-83EF-3841-8EA4-27AA5DF5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9E445-FFCE-824B-91C8-078F5DD7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767EA-1C3A-354F-B983-F9CDC1BA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5" name="Picture 4" descr="A picture containing light&#10;&#10;Description automatically generated">
            <a:extLst>
              <a:ext uri="{FF2B5EF4-FFF2-40B4-BE49-F238E27FC236}">
                <a16:creationId xmlns:a16="http://schemas.microsoft.com/office/drawing/2014/main" id="{5B33360A-A874-F446-9FC4-40921D7CCA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A490B878-6ECA-EE4F-9B5C-354F90AB03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423671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BD42F-83EF-3841-8EA4-27AA5DF5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9E445-FFCE-824B-91C8-078F5DD7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767EA-1C3A-354F-B983-F9CDC1BA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5" name="Picture 4" descr="A picture containing light&#10;&#10;Description automatically generated">
            <a:extLst>
              <a:ext uri="{FF2B5EF4-FFF2-40B4-BE49-F238E27FC236}">
                <a16:creationId xmlns:a16="http://schemas.microsoft.com/office/drawing/2014/main" id="{5B33360A-A874-F446-9FC4-40921D7CCA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805D0F14-08B0-2246-9094-3BAFC7C93BEC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4555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ithout our host u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D4A6-89B8-F849-8A45-BBD23FEAA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9833"/>
            <a:ext cx="9144000" cy="224012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3E71B-F89D-144C-9672-57D41B4B0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550-5E0E-6842-AD2C-E0BDAD2B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EA67-6DCC-2042-B535-F6224CF7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8E06-7C96-2343-B7D2-45C29010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345DF36-AF89-E948-AD71-90A926D69F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4EE3D4-6DB5-104B-856B-9E6A551B45BA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553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_with our host u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550-5E0E-6842-AD2C-E0BDAD2B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EA67-6DCC-2042-B535-F6224CF7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8E06-7C96-2343-B7D2-45C29010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3D36E5-D324-7643-8C5F-81F84C8CF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455"/>
            <a:ext cx="10515600" cy="455650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1A624C-EAFE-AB41-BE6A-6CA890D880EA}"/>
              </a:ext>
            </a:extLst>
          </p:cNvPr>
          <p:cNvCxnSpPr>
            <a:cxnSpLocks/>
          </p:cNvCxnSpPr>
          <p:nvPr userDrawn="1"/>
        </p:nvCxnSpPr>
        <p:spPr>
          <a:xfrm>
            <a:off x="778710" y="1395378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food&#10;&#10;Description automatically generated">
            <a:extLst>
              <a:ext uri="{FF2B5EF4-FFF2-40B4-BE49-F238E27FC236}">
                <a16:creationId xmlns:a16="http://schemas.microsoft.com/office/drawing/2014/main" id="{9D321763-2196-5949-A4C4-5C6095E8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95767" y="486408"/>
            <a:ext cx="3058033" cy="768350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0C5AE585-8785-0240-9577-627154EBD3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0F62C54-D600-CB4A-A78F-B235D2C97A20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134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ith our host un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D4A6-89B8-F849-8A45-BBD23FEAA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54757"/>
            <a:ext cx="9144000" cy="225520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3E71B-F89D-144C-9672-57D41B4B0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550-5E0E-6842-AD2C-E0BDAD2B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EA67-6DCC-2042-B535-F6224CF7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8E06-7C96-2343-B7D2-45C29010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10" name="Picture 9" descr="A picture containing food&#10;&#10;Description automatically generated">
            <a:extLst>
              <a:ext uri="{FF2B5EF4-FFF2-40B4-BE49-F238E27FC236}">
                <a16:creationId xmlns:a16="http://schemas.microsoft.com/office/drawing/2014/main" id="{3D7F189E-74DF-0044-98E4-2B1D3416A9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95767" y="486408"/>
            <a:ext cx="3058033" cy="76835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C37F2DF-D238-5049-8B55-FA9A7B2196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56857A-2270-6B42-AD4F-835AC33C4EB9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42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ithout our host u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D4A6-89B8-F849-8A45-BBD23FEAA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9833"/>
            <a:ext cx="9144000" cy="224012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3E71B-F89D-144C-9672-57D41B4B0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550-5E0E-6842-AD2C-E0BDAD2B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EA67-6DCC-2042-B535-F6224CF7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8E06-7C96-2343-B7D2-45C29010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345DF36-AF89-E948-AD71-90A926D69F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4EE3D4-6DB5-104B-856B-9E6A551B45BA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034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li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550-5E0E-6842-AD2C-E0BDAD2B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EA67-6DCC-2042-B535-F6224CF7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8E06-7C96-2343-B7D2-45C29010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324D99D-A094-9649-9FB0-647735FA0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61" y="1663451"/>
            <a:ext cx="10515600" cy="871406"/>
          </a:xfrm>
        </p:spPr>
        <p:txBody>
          <a:bodyPr anchor="b">
            <a:noAutofit/>
          </a:bodyPr>
          <a:lstStyle>
            <a:lvl1pPr>
              <a:defRPr sz="38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E8C6B50-29EA-4449-A6C2-CA30C0C84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8259" y="2583004"/>
            <a:ext cx="10515599" cy="49585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BF63D60F-BC96-D84E-825E-C6134CF11E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14B5A8-E62F-574F-884F-874DB9B599E5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E9FB31-8022-1C40-B2EF-4622E53CBF65}"/>
              </a:ext>
            </a:extLst>
          </p:cNvPr>
          <p:cNvCxnSpPr>
            <a:cxnSpLocks/>
          </p:cNvCxnSpPr>
          <p:nvPr userDrawn="1"/>
        </p:nvCxnSpPr>
        <p:spPr>
          <a:xfrm>
            <a:off x="778710" y="1476403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61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64C9-BF76-3243-ADDB-8F927511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1F8A0-9F84-094A-ADD3-F4071F7FB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0D03-AB96-6741-A3CA-A0A20D76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58649-DA59-6249-9659-830BFAE3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5200F-1927-4F46-BE30-9DD64BF6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1D9563F-6D6E-8748-BE72-B09B5B4D13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391E7-28F3-DC4F-95FB-31038B3C7FF8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53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7EE6-FCB6-694E-84DA-F54906F1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88" y="1195253"/>
            <a:ext cx="5256212" cy="9173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CE356-D3BC-754A-9BBF-EB1FA1E8A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224041" cy="6857999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E4F5B-A5C9-B445-B368-AF0DCCAD5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7588" y="2226365"/>
            <a:ext cx="5256212" cy="377405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64CA9-DE93-B94D-B824-447646F7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FEAF6-5572-0A46-A591-9EDD41FB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CED87-7921-3A4D-8D4F-B7AD5E1B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16" name="Picture 15" descr="A picture containing light&#10;&#10;Description automatically generated">
            <a:extLst>
              <a:ext uri="{FF2B5EF4-FFF2-40B4-BE49-F238E27FC236}">
                <a16:creationId xmlns:a16="http://schemas.microsoft.com/office/drawing/2014/main" id="{0E2BC420-789F-F54A-8515-6E173CEBC8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75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7EE6-FCB6-694E-84DA-F54906F1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88" y="1195253"/>
            <a:ext cx="5256212" cy="9173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E4F5B-A5C9-B445-B368-AF0DCCAD5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7588" y="2226365"/>
            <a:ext cx="5256212" cy="377405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64CA9-DE93-B94D-B824-447646F7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FEAF6-5572-0A46-A591-9EDD41FB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CED87-7921-3A4D-8D4F-B7AD5E1B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16" name="Picture 15" descr="A picture containing light&#10;&#10;Description automatically generated">
            <a:extLst>
              <a:ext uri="{FF2B5EF4-FFF2-40B4-BE49-F238E27FC236}">
                <a16:creationId xmlns:a16="http://schemas.microsoft.com/office/drawing/2014/main" id="{0E2BC420-789F-F54A-8515-6E173CEBC8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ABDC27D-A336-6E4B-B112-3D8F93FE7981}"/>
              </a:ext>
            </a:extLst>
          </p:cNvPr>
          <p:cNvSpPr/>
          <p:nvPr userDrawn="1"/>
        </p:nvSpPr>
        <p:spPr>
          <a:xfrm>
            <a:off x="1" y="0"/>
            <a:ext cx="5256212" cy="6857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86039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_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F7F6-ABC1-9148-900D-C08BC0D6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3"/>
            <a:ext cx="3803247" cy="45867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1B03-930C-1F43-9009-3053A51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3FA-AF67-B541-9F77-D988A1DC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021-C5A2-A646-89AA-7CC06543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9FD3AA2-93FA-F743-888D-46EEB850814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849792" y="1590262"/>
            <a:ext cx="6504008" cy="4586699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8F7C742-0744-6340-A5AF-1B561DC70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5DFC2C-5E80-5A4E-A949-486D194F6493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light&#10;&#10;Description automatically generated">
            <a:extLst>
              <a:ext uri="{FF2B5EF4-FFF2-40B4-BE49-F238E27FC236}">
                <a16:creationId xmlns:a16="http://schemas.microsoft.com/office/drawing/2014/main" id="{3B9C1071-3AF0-E144-9976-26F383021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445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_with picture_no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F7F6-ABC1-9148-900D-C08BC0D6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3"/>
            <a:ext cx="3803247" cy="45867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1B03-930C-1F43-9009-3053A51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3FA-AF67-B541-9F77-D988A1DC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021-C5A2-A646-89AA-7CC06543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9FD3AA2-93FA-F743-888D-46EEB850814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849792" y="1590262"/>
            <a:ext cx="6504008" cy="4586699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8F7C742-0744-6340-A5AF-1B561DC70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5DFC2C-5E80-5A4E-A949-486D194F6493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light&#10;&#10;Description automatically generated">
            <a:extLst>
              <a:ext uri="{FF2B5EF4-FFF2-40B4-BE49-F238E27FC236}">
                <a16:creationId xmlns:a16="http://schemas.microsoft.com/office/drawing/2014/main" id="{3B9C1071-3AF0-E144-9976-26F383021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01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F7F6-ABC1-9148-900D-C08BC0D6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01"/>
            <a:ext cx="10515600" cy="46901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1B03-930C-1F43-9009-3053A51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3FA-AF67-B541-9F77-D988A1DC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021-C5A2-A646-89AA-7CC06543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6A62D3F-A39F-6E47-97F2-2386939A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25" name="Picture 24" descr="A picture containing light&#10;&#10;Description automatically generated">
            <a:extLst>
              <a:ext uri="{FF2B5EF4-FFF2-40B4-BE49-F238E27FC236}">
                <a16:creationId xmlns:a16="http://schemas.microsoft.com/office/drawing/2014/main" id="{9C7AD4F0-3B83-734C-A210-0EF6423598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347D2B-A57F-964B-B32F-1405615FCCE5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7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li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550-5E0E-6842-AD2C-E0BDAD2B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EA67-6DCC-2042-B535-F6224CF7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8E06-7C96-2343-B7D2-45C29010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324D99D-A094-9649-9FB0-647735FA0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61" y="1663451"/>
            <a:ext cx="10515600" cy="871406"/>
          </a:xfrm>
        </p:spPr>
        <p:txBody>
          <a:bodyPr anchor="b">
            <a:noAutofit/>
          </a:bodyPr>
          <a:lstStyle>
            <a:lvl1pPr>
              <a:defRPr sz="38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E8C6B50-29EA-4449-A6C2-CA30C0C84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8259" y="2583004"/>
            <a:ext cx="10515599" cy="49585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BF63D60F-BC96-D84E-825E-C6134CF11E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14B5A8-E62F-574F-884F-874DB9B599E5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E9FB31-8022-1C40-B2EF-4622E53CBF65}"/>
              </a:ext>
            </a:extLst>
          </p:cNvPr>
          <p:cNvCxnSpPr>
            <a:cxnSpLocks/>
          </p:cNvCxnSpPr>
          <p:nvPr userDrawn="1"/>
        </p:nvCxnSpPr>
        <p:spPr>
          <a:xfrm>
            <a:off x="778710" y="1476403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303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_no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F7F6-ABC1-9148-900D-C08BC0D6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01"/>
            <a:ext cx="10515600" cy="46901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1B03-930C-1F43-9009-3053A51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3FA-AF67-B541-9F77-D988A1DC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021-C5A2-A646-89AA-7CC06543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6A62D3F-A39F-6E47-97F2-2386939A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25" name="Picture 24" descr="A picture containing light&#10;&#10;Description automatically generated">
            <a:extLst>
              <a:ext uri="{FF2B5EF4-FFF2-40B4-BE49-F238E27FC236}">
                <a16:creationId xmlns:a16="http://schemas.microsoft.com/office/drawing/2014/main" id="{9C7AD4F0-3B83-734C-A210-0EF6423598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347D2B-A57F-964B-B32F-1405615FCCE5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346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5B23-0836-A24B-A499-D46DD2A82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802"/>
            <a:ext cx="5181600" cy="469016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61B6F-7EA9-644D-9EE7-D689D3C4D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802"/>
            <a:ext cx="5181600" cy="46901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BFF38-F741-A045-BBB1-C5883D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E226-A6F5-A442-9610-10DAB58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8D94-BDE4-434E-82CB-91F9C77D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6E1995-9EF8-6B43-824E-C101AA05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3" name="Picture 12" descr="A picture containing light&#10;&#10;Description automatically generated">
            <a:extLst>
              <a:ext uri="{FF2B5EF4-FFF2-40B4-BE49-F238E27FC236}">
                <a16:creationId xmlns:a16="http://schemas.microsoft.com/office/drawing/2014/main" id="{1180D43F-1645-D74C-BC68-E70E910CF8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88A04A-B7D7-4445-A7F6-567F660D28AE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936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1DA74-6559-A246-BF14-34A29F0B6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96064"/>
            <a:ext cx="5157787" cy="5081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23958-DDF9-F648-95C8-3A2F7D3B4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13113"/>
            <a:ext cx="5157787" cy="39765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F83A3-3657-2445-9DE5-C7C88B534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96064"/>
            <a:ext cx="5183188" cy="5081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4ADB9F-3592-FF47-868F-84CEBA721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13113"/>
            <a:ext cx="5183188" cy="39765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3C99C-A608-864A-A074-2F1CD997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A65F0D-CB50-DB4C-B643-8BBDBDC6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F3F6E3-DEE5-D64E-844E-EA92DBE4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B6406C0-0623-CF40-9192-9ECCC4C7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3" name="Picture 12" descr="A picture containing light&#10;&#10;Description automatically generated">
            <a:extLst>
              <a:ext uri="{FF2B5EF4-FFF2-40B4-BE49-F238E27FC236}">
                <a16:creationId xmlns:a16="http://schemas.microsoft.com/office/drawing/2014/main" id="{60E44778-6BC3-9E44-9901-27C147E139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7F76E0-270B-7241-AE1D-1277BA6E99FC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0680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_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5B23-0836-A24B-A499-D46DD2A82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90261"/>
            <a:ext cx="3145016" cy="458670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BFF38-F741-A045-BBB1-C5883D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E226-A6F5-A442-9610-10DAB58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8D94-BDE4-434E-82CB-91F9C77D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DBB1F04-323A-EA44-B952-411BF487179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95800" y="1587086"/>
            <a:ext cx="3145016" cy="458670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2B0097B-7898-C540-A510-74BFB149DF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53400" y="1587086"/>
            <a:ext cx="3148595" cy="4586702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3154B94-A779-F845-A04B-B2B93C2F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7" name="Picture 16" descr="A picture containing light&#10;&#10;Description automatically generated">
            <a:extLst>
              <a:ext uri="{FF2B5EF4-FFF2-40B4-BE49-F238E27FC236}">
                <a16:creationId xmlns:a16="http://schemas.microsoft.com/office/drawing/2014/main" id="{E6702E27-792C-0646-A67C-3083FC9C1A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4C66CF-7EDF-D54E-8975-3C0CEC7C4EFB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87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5B23-0836-A24B-A499-D46DD2A82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571" y="1709532"/>
            <a:ext cx="3047418" cy="4269643"/>
          </a:xfrm>
          <a:solidFill>
            <a:schemeClr val="accent6">
              <a:lumMod val="75000"/>
            </a:schemeClr>
          </a:solidFill>
          <a:ln w="254000">
            <a:solidFill>
              <a:schemeClr val="accent6">
                <a:lumMod val="75000"/>
              </a:schemeClr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BFF38-F741-A045-BBB1-C5883D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E226-A6F5-A442-9610-10DAB58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8D94-BDE4-434E-82CB-91F9C77D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DBB1F04-323A-EA44-B952-411BF487179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72291" y="1706357"/>
            <a:ext cx="3047418" cy="4269643"/>
          </a:xfrm>
          <a:solidFill>
            <a:schemeClr val="accent6">
              <a:lumMod val="75000"/>
            </a:schemeClr>
          </a:solidFill>
          <a:ln w="254000">
            <a:solidFill>
              <a:schemeClr val="accent6">
                <a:lumMod val="75000"/>
              </a:schemeClr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B0D00D4-87E8-FC49-A11E-1674C0199F5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54011" y="1706357"/>
            <a:ext cx="3047418" cy="4269643"/>
          </a:xfrm>
          <a:solidFill>
            <a:schemeClr val="accent6">
              <a:lumMod val="75000"/>
            </a:schemeClr>
          </a:solidFill>
          <a:ln w="254000">
            <a:solidFill>
              <a:schemeClr val="accent6">
                <a:lumMod val="75000"/>
              </a:schemeClr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0ECF73C-BE15-1247-8BA1-8B58EB44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5" name="Picture 14" descr="A picture containing light&#10;&#10;Description automatically generated">
            <a:extLst>
              <a:ext uri="{FF2B5EF4-FFF2-40B4-BE49-F238E27FC236}">
                <a16:creationId xmlns:a16="http://schemas.microsoft.com/office/drawing/2014/main" id="{8CFB8FDF-EDD9-EE4C-8628-6830083D8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91F3DA-5824-D04E-A2A6-D27051964362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4926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BFF38-F741-A045-BBB1-C5883D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1E226-A6F5-A442-9610-10DAB58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8D94-BDE4-434E-82CB-91F9C77D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0ECF73C-BE15-1247-8BA1-8B58EB44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15" name="Picture 14" descr="A picture containing light&#10;&#10;Description automatically generated">
            <a:extLst>
              <a:ext uri="{FF2B5EF4-FFF2-40B4-BE49-F238E27FC236}">
                <a16:creationId xmlns:a16="http://schemas.microsoft.com/office/drawing/2014/main" id="{8CFB8FDF-EDD9-EE4C-8628-6830083D8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91F3DA-5824-D04E-A2A6-D27051964362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356174EE-E1FC-1549-92D3-27228F8A6E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59398" y="1557868"/>
            <a:ext cx="3080368" cy="1867795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  <p:sp>
        <p:nvSpPr>
          <p:cNvPr id="19" name="Picture Placeholder 13">
            <a:extLst>
              <a:ext uri="{FF2B5EF4-FFF2-40B4-BE49-F238E27FC236}">
                <a16:creationId xmlns:a16="http://schemas.microsoft.com/office/drawing/2014/main" id="{447581F5-E5A1-9941-9B80-304E1C8A22B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9398" y="3995264"/>
            <a:ext cx="3080368" cy="1867795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A784B64-64BD-BA48-B359-7D4A03877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8140" y="3486702"/>
            <a:ext cx="3090307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EE81B823-48D0-B040-9982-F46A26004A93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848139" y="5930290"/>
            <a:ext cx="3090307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4" name="Picture Placeholder 13">
            <a:extLst>
              <a:ext uri="{FF2B5EF4-FFF2-40B4-BE49-F238E27FC236}">
                <a16:creationId xmlns:a16="http://schemas.microsoft.com/office/drawing/2014/main" id="{F6033C9C-07C1-3947-BB55-9F23F6448C4B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567073" y="1557868"/>
            <a:ext cx="3080368" cy="1867795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  <p:sp>
        <p:nvSpPr>
          <p:cNvPr id="35" name="Picture Placeholder 13">
            <a:extLst>
              <a:ext uri="{FF2B5EF4-FFF2-40B4-BE49-F238E27FC236}">
                <a16:creationId xmlns:a16="http://schemas.microsoft.com/office/drawing/2014/main" id="{82386599-CCDD-E642-A696-F4D5532A56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567073" y="3995264"/>
            <a:ext cx="3080368" cy="1867795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B61E2E21-BE07-564D-9F0D-C5463C6B6CDF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4555816" y="3486702"/>
            <a:ext cx="3090308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90AA0173-F413-9245-8A54-18821E00AFC4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4555815" y="5930290"/>
            <a:ext cx="3090308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8" name="Picture Placeholder 13">
            <a:extLst>
              <a:ext uri="{FF2B5EF4-FFF2-40B4-BE49-F238E27FC236}">
                <a16:creationId xmlns:a16="http://schemas.microsoft.com/office/drawing/2014/main" id="{A7F7E436-ADED-E24B-8DBE-441C72DFD28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8263491" y="1557868"/>
            <a:ext cx="3080368" cy="1867795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  <p:sp>
        <p:nvSpPr>
          <p:cNvPr id="39" name="Picture Placeholder 13">
            <a:extLst>
              <a:ext uri="{FF2B5EF4-FFF2-40B4-BE49-F238E27FC236}">
                <a16:creationId xmlns:a16="http://schemas.microsoft.com/office/drawing/2014/main" id="{1B3C5658-CAF7-224D-A319-1FF6AC8FD8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263491" y="3995264"/>
            <a:ext cx="3080368" cy="1867795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F14060D-6306-6148-9507-2F40EF4F8019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8263492" y="3509517"/>
            <a:ext cx="3090308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73469DD7-B1A0-6248-A00B-B7F73CB98EEC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8263491" y="5953105"/>
            <a:ext cx="3090308" cy="301688"/>
          </a:xfrm>
        </p:spPr>
        <p:txBody>
          <a:bodyPr anchor="ctr">
            <a:norm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6505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DCA0F-AE71-0F44-9687-1C76391B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A794B-E4C2-F548-9DC8-6DA8D955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4EF22-443C-0943-9BE4-46B9E671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64C5191F-EB5B-1C44-B84B-B2F3AFC4D1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1390964C-B744-9A45-A187-7409C43502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0" y="1578597"/>
            <a:ext cx="7772775" cy="4420913"/>
          </a:xfrm>
          <a:solidFill>
            <a:schemeClr val="accent6"/>
          </a:solidFill>
        </p:spPr>
        <p:txBody>
          <a:bodyPr/>
          <a:lstStyle/>
          <a:p>
            <a:endParaRPr lang="en-S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660BAD-172A-6B46-961C-1423E06A5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627EFB-C8AE-E843-9AB8-1FCBC99167B4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0305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ith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DCA0F-AE71-0F44-9687-1C76391B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A794B-E4C2-F548-9DC8-6DA8D955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4EF22-443C-0943-9BE4-46B9E671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64C5191F-EB5B-1C44-B84B-B2F3AFC4D1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45AE5EBC-233F-D545-830B-F2A20FC31F60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838200" y="1578597"/>
            <a:ext cx="7772400" cy="4420913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EFC166B-C46B-BD40-ACD8-8231D4DE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E79756-FF2F-1140-BCBA-90ADA67ADC85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4365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lscreen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BD42F-83EF-3841-8EA4-27AA5DF5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9E445-FFCE-824B-91C8-078F5DD7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767EA-1C3A-354F-B983-F9CDC1BA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5" name="Picture 4" descr="A picture containing light&#10;&#10;Description automatically generated">
            <a:extLst>
              <a:ext uri="{FF2B5EF4-FFF2-40B4-BE49-F238E27FC236}">
                <a16:creationId xmlns:a16="http://schemas.microsoft.com/office/drawing/2014/main" id="{5B33360A-A874-F446-9FC4-40921D7CCA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A490B878-6ECA-EE4F-9B5C-354F90AB03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chemeClr val="accent6"/>
          </a:solidFill>
        </p:spPr>
        <p:txBody>
          <a:bodyPr/>
          <a:lstStyle/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5322313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BD42F-83EF-3841-8EA4-27AA5DF5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9E445-FFCE-824B-91C8-078F5DD7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767EA-1C3A-354F-B983-F9CDC1BA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5" name="Picture 4" descr="A picture containing light&#10;&#10;Description automatically generated">
            <a:extLst>
              <a:ext uri="{FF2B5EF4-FFF2-40B4-BE49-F238E27FC236}">
                <a16:creationId xmlns:a16="http://schemas.microsoft.com/office/drawing/2014/main" id="{5B33360A-A874-F446-9FC4-40921D7CCA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805D0F14-08B0-2246-9094-3BAFC7C93BEC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0" y="0"/>
            <a:ext cx="12192000" cy="6858000"/>
          </a:xfrm>
          <a:solidFill>
            <a:schemeClr val="accent6"/>
          </a:solidFill>
        </p:spPr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2145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bsection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64C9-BF76-3243-ADDB-8F927511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1F8A0-9F84-094A-ADD3-F4071F7FB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0D03-AB96-6741-A3CA-A0A20D76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58649-DA59-6249-9659-830BFAE3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5200F-1927-4F46-BE30-9DD64BF6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1D9563F-6D6E-8748-BE72-B09B5B4D13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391E7-28F3-DC4F-95FB-31038B3C7FF8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39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_with our host u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D550-5E0E-6842-AD2C-E0BDAD2B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6EA67-6DCC-2042-B535-F6224CF7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8E06-7C96-2343-B7D2-45C29010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3D36E5-D324-7643-8C5F-81F84C8CF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455"/>
            <a:ext cx="10515600" cy="455650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1A624C-EAFE-AB41-BE6A-6CA890D880EA}"/>
              </a:ext>
            </a:extLst>
          </p:cNvPr>
          <p:cNvCxnSpPr>
            <a:cxnSpLocks/>
          </p:cNvCxnSpPr>
          <p:nvPr userDrawn="1"/>
        </p:nvCxnSpPr>
        <p:spPr>
          <a:xfrm>
            <a:off x="778710" y="1395378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food&#10;&#10;Description automatically generated">
            <a:extLst>
              <a:ext uri="{FF2B5EF4-FFF2-40B4-BE49-F238E27FC236}">
                <a16:creationId xmlns:a16="http://schemas.microsoft.com/office/drawing/2014/main" id="{9D321763-2196-5949-A4C4-5C6095E8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95767" y="486408"/>
            <a:ext cx="3058033" cy="768350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0C5AE585-8785-0240-9577-627154EBD3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10" y="486408"/>
            <a:ext cx="3605531" cy="78342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0F62C54-D600-CB4A-A78F-B235D2C97A20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811702"/>
            <a:ext cx="12192000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93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7EE6-FCB6-694E-84DA-F54906F1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88" y="1195253"/>
            <a:ext cx="5256212" cy="9173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CE356-D3BC-754A-9BBF-EB1FA1E8A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224041" cy="6857999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E4F5B-A5C9-B445-B368-AF0DCCAD5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7588" y="2226365"/>
            <a:ext cx="5256212" cy="377405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64CA9-DE93-B94D-B824-447646F7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FEAF6-5572-0A46-A591-9EDD41FB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CED87-7921-3A4D-8D4F-B7AD5E1B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16" name="Picture 15" descr="A picture containing light&#10;&#10;Description automatically generated">
            <a:extLst>
              <a:ext uri="{FF2B5EF4-FFF2-40B4-BE49-F238E27FC236}">
                <a16:creationId xmlns:a16="http://schemas.microsoft.com/office/drawing/2014/main" id="{0E2BC420-789F-F54A-8515-6E173CEBC8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0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7EE6-FCB6-694E-84DA-F54906F1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88" y="1195253"/>
            <a:ext cx="5256212" cy="9173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E4F5B-A5C9-B445-B368-AF0DCCAD5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7588" y="2226365"/>
            <a:ext cx="5256212" cy="377405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64CA9-DE93-B94D-B824-447646F7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FEAF6-5572-0A46-A591-9EDD41FB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CED87-7921-3A4D-8D4F-B7AD5E1B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pic>
        <p:nvPicPr>
          <p:cNvPr id="16" name="Picture 15" descr="A picture containing light&#10;&#10;Description automatically generated">
            <a:extLst>
              <a:ext uri="{FF2B5EF4-FFF2-40B4-BE49-F238E27FC236}">
                <a16:creationId xmlns:a16="http://schemas.microsoft.com/office/drawing/2014/main" id="{0E2BC420-789F-F54A-8515-6E173CEBC8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ABDC27D-A336-6E4B-B112-3D8F93FE7981}"/>
              </a:ext>
            </a:extLst>
          </p:cNvPr>
          <p:cNvSpPr/>
          <p:nvPr userDrawn="1"/>
        </p:nvSpPr>
        <p:spPr>
          <a:xfrm>
            <a:off x="1" y="0"/>
            <a:ext cx="5256212" cy="6857999"/>
          </a:xfrm>
          <a:prstGeom prst="rect">
            <a:avLst/>
          </a:prstGeom>
          <a:solidFill>
            <a:srgbClr val="A7C94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8302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_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F7F6-ABC1-9148-900D-C08BC0D6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3"/>
            <a:ext cx="3803247" cy="45867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1B03-930C-1F43-9009-3053A51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3FA-AF67-B541-9F77-D988A1DC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021-C5A2-A646-89AA-7CC06543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9FD3AA2-93FA-F743-888D-46EEB850814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849792" y="1590262"/>
            <a:ext cx="6504008" cy="4586699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8F7C742-0744-6340-A5AF-1B561DC70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5DFC2C-5E80-5A4E-A949-486D194F6493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light&#10;&#10;Description automatically generated">
            <a:extLst>
              <a:ext uri="{FF2B5EF4-FFF2-40B4-BE49-F238E27FC236}">
                <a16:creationId xmlns:a16="http://schemas.microsoft.com/office/drawing/2014/main" id="{3B9C1071-3AF0-E144-9976-26F383021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_with picture_no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F7F6-ABC1-9148-900D-C08BC0D6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3"/>
            <a:ext cx="3803247" cy="45867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1B03-930C-1F43-9009-3053A51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3FA-AF67-B541-9F77-D988A1DC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021-C5A2-A646-89AA-7CC06543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9FD3AA2-93FA-F743-888D-46EEB850814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849792" y="1590262"/>
            <a:ext cx="6504008" cy="4586699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8F7C742-0744-6340-A5AF-1B561DC70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5DFC2C-5E80-5A4E-A949-486D194F6493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light&#10;&#10;Description automatically generated">
            <a:extLst>
              <a:ext uri="{FF2B5EF4-FFF2-40B4-BE49-F238E27FC236}">
                <a16:creationId xmlns:a16="http://schemas.microsoft.com/office/drawing/2014/main" id="{3B9C1071-3AF0-E144-9976-26F383021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5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F7F6-ABC1-9148-900D-C08BC0D6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01"/>
            <a:ext cx="10515600" cy="46901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1B03-930C-1F43-9009-3053A51A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03FA-AF67-B541-9F77-D988A1DC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B021-C5A2-A646-89AA-7CC06543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6A62D3F-A39F-6E47-97F2-2386939A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38252" cy="83012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pic>
        <p:nvPicPr>
          <p:cNvPr id="25" name="Picture 24" descr="A picture containing light&#10;&#10;Description automatically generated">
            <a:extLst>
              <a:ext uri="{FF2B5EF4-FFF2-40B4-BE49-F238E27FC236}">
                <a16:creationId xmlns:a16="http://schemas.microsoft.com/office/drawing/2014/main" id="{9C7AD4F0-3B83-734C-A210-0EF6423598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882" y="365125"/>
            <a:ext cx="877836" cy="830128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347D2B-A57F-964B-B32F-1405615FCCE5}"/>
              </a:ext>
            </a:extLst>
          </p:cNvPr>
          <p:cNvCxnSpPr>
            <a:cxnSpLocks/>
          </p:cNvCxnSpPr>
          <p:nvPr userDrawn="1"/>
        </p:nvCxnSpPr>
        <p:spPr>
          <a:xfrm>
            <a:off x="828261" y="1221757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68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7450B-7DB0-6549-B90C-D198DCA4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C81CA-B5B3-C24C-A670-8E2DF108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9635-5A72-F645-B573-2527BEC41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40280-FBDB-E647-BC41-CA933A44E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A5040-A631-044A-B25B-D6DA44C4E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7264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88" r:id="rId2"/>
    <p:sldLayoutId id="2147483931" r:id="rId3"/>
    <p:sldLayoutId id="2147483872" r:id="rId4"/>
    <p:sldLayoutId id="2147483880" r:id="rId5"/>
    <p:sldLayoutId id="2147483906" r:id="rId6"/>
    <p:sldLayoutId id="2147483884" r:id="rId7"/>
    <p:sldLayoutId id="2147483932" r:id="rId8"/>
    <p:sldLayoutId id="2147483871" r:id="rId9"/>
    <p:sldLayoutId id="2147483933" r:id="rId10"/>
    <p:sldLayoutId id="2147483873" r:id="rId11"/>
    <p:sldLayoutId id="2147483874" r:id="rId12"/>
    <p:sldLayoutId id="2147483881" r:id="rId13"/>
    <p:sldLayoutId id="2147483882" r:id="rId14"/>
    <p:sldLayoutId id="2147483929" r:id="rId15"/>
    <p:sldLayoutId id="2147483875" r:id="rId16"/>
    <p:sldLayoutId id="2147483885" r:id="rId17"/>
    <p:sldLayoutId id="2147483886" r:id="rId18"/>
    <p:sldLayoutId id="2147483887" r:id="rId19"/>
    <p:sldLayoutId id="2147483907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7450B-7DB0-6549-B90C-D198DCA4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6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C81CA-B5B3-C24C-A670-8E2DF108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9635-5A72-F645-B573-2527BEC41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2E28-72A1-0F4C-8F9C-C47B6568D220}" type="datetimeFigureOut">
              <a:rPr lang="en-SE" smtClean="0"/>
              <a:t>2021-03-08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40280-FBDB-E647-BC41-CA933A44E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A5040-A631-044A-B25B-D6DA44C4E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1EB6-9A4B-514E-B577-5DABAA360181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867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34" r:id="rId8"/>
    <p:sldLayoutId id="2147483919" r:id="rId9"/>
    <p:sldLayoutId id="2147483936" r:id="rId10"/>
    <p:sldLayoutId id="2147483920" r:id="rId11"/>
    <p:sldLayoutId id="2147483921" r:id="rId12"/>
    <p:sldLayoutId id="2147483922" r:id="rId13"/>
    <p:sldLayoutId id="2147483923" r:id="rId14"/>
    <p:sldLayoutId id="2147483930" r:id="rId15"/>
    <p:sldLayoutId id="2147483924" r:id="rId16"/>
    <p:sldLayoutId id="2147483925" r:id="rId17"/>
    <p:sldLayoutId id="2147483927" r:id="rId18"/>
    <p:sldLayoutId id="2147483928" r:id="rId19"/>
    <p:sldLayoutId id="2147483937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BAF8D-75BB-6640-9BC5-D7EDFB672E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DEB6B-DCEE-2C4A-8653-4B133F23BC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6F9C2B-5A72-6647-8E68-8CAFE091B456}"/>
              </a:ext>
            </a:extLst>
          </p:cNvPr>
          <p:cNvSpPr/>
          <p:nvPr/>
        </p:nvSpPr>
        <p:spPr>
          <a:xfrm>
            <a:off x="-1" y="-419244"/>
            <a:ext cx="119799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E" sz="1200" b="1" dirty="0">
                <a:latin typeface="Arial" panose="020B0604020202020204" pitchFamily="34" charset="0"/>
                <a:cs typeface="Arial" panose="020B0604020202020204" pitchFamily="34" charset="0"/>
              </a:rPr>
              <a:t>Would you like another layout for your title slide? </a:t>
            </a:r>
            <a:r>
              <a:rPr lang="en-SE" sz="1200" dirty="0">
                <a:latin typeface="Arial" panose="020B0604020202020204" pitchFamily="34" charset="0"/>
                <a:cs typeface="Arial" panose="020B0604020202020204" pitchFamily="34" charset="0"/>
              </a:rPr>
              <a:t>There’s a number of options that you access via the “Layout” button or the “New slide” arrow.</a:t>
            </a:r>
          </a:p>
        </p:txBody>
      </p:sp>
    </p:spTree>
    <p:extLst>
      <p:ext uri="{BB962C8B-B14F-4D97-AF65-F5344CB8AC3E}">
        <p14:creationId xmlns:p14="http://schemas.microsoft.com/office/powerpoint/2010/main" val="182048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37CE4-E34E-3849-AC73-FBCC91AFA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aseline="30000" dirty="0">
                <a:solidFill>
                  <a:srgbClr val="000000"/>
                </a:solidFill>
                <a:latin typeface="ArialMT"/>
              </a:rPr>
              <a:t>SciLifeLab has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been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created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by the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coordinated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effort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of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four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universities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in Stockholm and Uppsala: Stockholm University, the Karolinska Institutet, KTH Royal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Institute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of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Technology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and Uppsala University.</a:t>
            </a:r>
          </a:p>
        </p:txBody>
      </p:sp>
    </p:spTree>
    <p:extLst>
      <p:ext uri="{BB962C8B-B14F-4D97-AF65-F5344CB8AC3E}">
        <p14:creationId xmlns:p14="http://schemas.microsoft.com/office/powerpoint/2010/main" val="115173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5CED7-1B47-0740-B7F2-FF891582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F834DF-5BEF-C348-8E69-C7B7D1ED650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8F74B-20F5-1946-9722-34C6FCBD2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7533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908E4-9384-C04B-90A4-F4303321B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74DA2B-F075-A849-8865-53D99846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3CF08-D703-0645-B6A8-F3449B97D31A}"/>
              </a:ext>
            </a:extLst>
          </p:cNvPr>
          <p:cNvSpPr/>
          <p:nvPr/>
        </p:nvSpPr>
        <p:spPr>
          <a:xfrm>
            <a:off x="0" y="-419244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E" sz="1200" b="1" dirty="0">
                <a:latin typeface="Arial" panose="020B0604020202020204" pitchFamily="34" charset="0"/>
                <a:cs typeface="Arial" panose="020B0604020202020204" pitchFamily="34" charset="0"/>
              </a:rPr>
              <a:t>Adding color to something? </a:t>
            </a:r>
            <a:r>
              <a:rPr lang="en-SE" sz="1200" dirty="0">
                <a:latin typeface="Arial" panose="020B0604020202020204" pitchFamily="34" charset="0"/>
                <a:cs typeface="Arial" panose="020B0604020202020204" pitchFamily="34" charset="0"/>
              </a:rPr>
              <a:t>The SciLifeLab brand colors are included in this templates’ “Theme colours”, found at the top row when opening the colour palette.</a:t>
            </a:r>
          </a:p>
        </p:txBody>
      </p:sp>
    </p:spTree>
    <p:extLst>
      <p:ext uri="{BB962C8B-B14F-4D97-AF65-F5344CB8AC3E}">
        <p14:creationId xmlns:p14="http://schemas.microsoft.com/office/powerpoint/2010/main" val="425478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A2D464-ED6D-5A4F-AD2F-315EF7B75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FA5459-2E17-404B-A4AC-9E737E06574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4821A3-74D2-8C4A-BC17-A8812456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2308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8505C6-6F66-CE4E-815B-8EB714C9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aseline="30000" dirty="0">
                <a:solidFill>
                  <a:srgbClr val="000000"/>
                </a:solidFill>
                <a:latin typeface="ArialMT"/>
              </a:rPr>
              <a:t>SciLifeLab has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been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created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by the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coordinated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effort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of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four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universities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in Stockholm and Uppsala: Stockholm University, the Karolinska Institutet, KTH Royal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Institute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of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sv-SE" baseline="30000" dirty="0" err="1">
                <a:solidFill>
                  <a:srgbClr val="000000"/>
                </a:solidFill>
                <a:latin typeface="ArialMT"/>
              </a:rPr>
              <a:t>Technology</a:t>
            </a:r>
            <a:r>
              <a:rPr lang="sv-SE" baseline="30000" dirty="0">
                <a:solidFill>
                  <a:srgbClr val="000000"/>
                </a:solidFill>
                <a:latin typeface="ArialMT"/>
              </a:rPr>
              <a:t> and Uppsala University.</a:t>
            </a:r>
          </a:p>
        </p:txBody>
      </p:sp>
    </p:spTree>
    <p:extLst>
      <p:ext uri="{BB962C8B-B14F-4D97-AF65-F5344CB8AC3E}">
        <p14:creationId xmlns:p14="http://schemas.microsoft.com/office/powerpoint/2010/main" val="388825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0A8E8-30B2-C64B-A607-FE23A8335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5966-A181-1244-8438-AC25DF4280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3A306C-3EC5-6B4D-ACCC-C1DDE6A35A84}"/>
              </a:ext>
            </a:extLst>
          </p:cNvPr>
          <p:cNvSpPr/>
          <p:nvPr/>
        </p:nvSpPr>
        <p:spPr>
          <a:xfrm>
            <a:off x="-1" y="-419244"/>
            <a:ext cx="119799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E" sz="1200" b="1" dirty="0">
                <a:latin typeface="Arial" panose="020B0604020202020204" pitchFamily="34" charset="0"/>
                <a:cs typeface="Arial" panose="020B0604020202020204" pitchFamily="34" charset="0"/>
              </a:rPr>
              <a:t>Would you like another layout for your title slide? </a:t>
            </a:r>
            <a:r>
              <a:rPr lang="en-SE" sz="1200" dirty="0">
                <a:latin typeface="Arial" panose="020B0604020202020204" pitchFamily="34" charset="0"/>
                <a:cs typeface="Arial" panose="020B0604020202020204" pitchFamily="34" charset="0"/>
              </a:rPr>
              <a:t>There’s a number of options that you access via the “Layout” button or the “New slide” arrow.</a:t>
            </a:r>
          </a:p>
        </p:txBody>
      </p:sp>
    </p:spTree>
    <p:extLst>
      <p:ext uri="{BB962C8B-B14F-4D97-AF65-F5344CB8AC3E}">
        <p14:creationId xmlns:p14="http://schemas.microsoft.com/office/powerpoint/2010/main" val="382779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7853A7-51DB-8A49-8EB3-225D7043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F525C-5439-7647-A159-647D0D128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2098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C80735-1C3C-4845-A371-5D1234E3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4D26E0-8C16-5045-9144-E746FDD87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498035-CC64-6841-B52A-D5E28914AB0E}"/>
              </a:ext>
            </a:extLst>
          </p:cNvPr>
          <p:cNvSpPr/>
          <p:nvPr/>
        </p:nvSpPr>
        <p:spPr>
          <a:xfrm>
            <a:off x="0" y="-419244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E" sz="1200" b="1" dirty="0">
                <a:latin typeface="Arial" panose="020B0604020202020204" pitchFamily="34" charset="0"/>
                <a:cs typeface="Arial" panose="020B0604020202020204" pitchFamily="34" charset="0"/>
              </a:rPr>
              <a:t>Adding color to something? </a:t>
            </a:r>
            <a:r>
              <a:rPr lang="en-SE" sz="1200" dirty="0">
                <a:latin typeface="Arial" panose="020B0604020202020204" pitchFamily="34" charset="0"/>
                <a:cs typeface="Arial" panose="020B0604020202020204" pitchFamily="34" charset="0"/>
              </a:rPr>
              <a:t>The SciLifeLab brand colors are included in this templates’ “Theme colours”, found at the top row when opening the colour palette.</a:t>
            </a:r>
          </a:p>
        </p:txBody>
      </p:sp>
    </p:spTree>
    <p:extLst>
      <p:ext uri="{BB962C8B-B14F-4D97-AF65-F5344CB8AC3E}">
        <p14:creationId xmlns:p14="http://schemas.microsoft.com/office/powerpoint/2010/main" val="343922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3612C7-46FB-B844-B507-625F0BD20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60F66-4660-7545-A3EC-F0AEBBB23BBC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92FBB5-BF42-6D4B-9059-847B382F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12377134"/>
      </p:ext>
    </p:extLst>
  </p:cSld>
  <p:clrMapOvr>
    <a:masterClrMapping/>
  </p:clrMapOvr>
</p:sld>
</file>

<file path=ppt/theme/theme1.xml><?xml version="1.0" encoding="utf-8"?>
<a:theme xmlns:a="http://schemas.openxmlformats.org/drawingml/2006/main" name="SciLifeLab PPT_light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7C947"/>
      </a:accent1>
      <a:accent2>
        <a:srgbClr val="045C64"/>
      </a:accent2>
      <a:accent3>
        <a:srgbClr val="4C979F"/>
      </a:accent3>
      <a:accent4>
        <a:srgbClr val="491F53"/>
      </a:accent4>
      <a:accent5>
        <a:srgbClr val="E5E5E5"/>
      </a:accent5>
      <a:accent6>
        <a:srgbClr val="A6A6A6"/>
      </a:accent6>
      <a:hlink>
        <a:srgbClr val="045B63"/>
      </a:hlink>
      <a:folHlink>
        <a:srgbClr val="045C6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ciLifeLab PPT_dark">
  <a:themeElements>
    <a:clrScheme name="SciLifeLab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7C947"/>
      </a:accent1>
      <a:accent2>
        <a:srgbClr val="045C64"/>
      </a:accent2>
      <a:accent3>
        <a:srgbClr val="4C979F"/>
      </a:accent3>
      <a:accent4>
        <a:srgbClr val="491F53"/>
      </a:accent4>
      <a:accent5>
        <a:srgbClr val="E5E5E5"/>
      </a:accent5>
      <a:accent6>
        <a:srgbClr val="A6A6A6"/>
      </a:accent6>
      <a:hlink>
        <a:srgbClr val="045B63"/>
      </a:hlink>
      <a:folHlink>
        <a:srgbClr val="045C6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189</Words>
  <Application>Microsoft Macintosh PowerPoint</Application>
  <PresentationFormat>Widescreen</PresentationFormat>
  <Paragraphs>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ArialMT</vt:lpstr>
      <vt:lpstr>Calibri</vt:lpstr>
      <vt:lpstr>SciLifeLab PPT_light</vt:lpstr>
      <vt:lpstr>SciLifeLab PPT_dark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 Nedler</dc:creator>
  <cp:lastModifiedBy>Karin Nedler</cp:lastModifiedBy>
  <cp:revision>181</cp:revision>
  <dcterms:created xsi:type="dcterms:W3CDTF">2020-04-23T10:16:21Z</dcterms:created>
  <dcterms:modified xsi:type="dcterms:W3CDTF">2021-03-08T11:55:58Z</dcterms:modified>
</cp:coreProperties>
</file>