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69" r:id="rId1"/>
    <p:sldMasterId id="2147483910" r:id="rId2"/>
  </p:sldMasterIdLst>
  <p:notesMasterIdLst>
    <p:notesMasterId r:id="rId13"/>
  </p:notesMasterIdLst>
  <p:handoutMasterIdLst>
    <p:handoutMasterId r:id="rId14"/>
  </p:handoutMasterIdLst>
  <p:sldIdLst>
    <p:sldId id="256" r:id="rId3"/>
    <p:sldId id="257" r:id="rId4"/>
    <p:sldId id="258" r:id="rId5"/>
    <p:sldId id="265" r:id="rId6"/>
    <p:sldId id="259" r:id="rId7"/>
    <p:sldId id="267" r:id="rId8"/>
    <p:sldId id="261" r:id="rId9"/>
    <p:sldId id="268" r:id="rId10"/>
    <p:sldId id="269" r:id="rId11"/>
    <p:sldId id="263" r:id="rId12"/>
  </p:sldIdLst>
  <p:sldSz cx="12192000" cy="6858000"/>
  <p:notesSz cx="6858000" cy="9144000"/>
  <p:defaultTextStyle>
    <a:defPPr>
      <a:defRPr lang="en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C947"/>
    <a:srgbClr val="ACD7C9"/>
    <a:srgbClr val="2C213E"/>
    <a:srgbClr val="045C64"/>
    <a:srgbClr val="193537"/>
    <a:srgbClr val="192736"/>
    <a:srgbClr val="1935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013"/>
    <p:restoredTop sz="94558"/>
  </p:normalViewPr>
  <p:slideViewPr>
    <p:cSldViewPr snapToGrid="0" snapToObjects="1">
      <p:cViewPr varScale="1">
        <p:scale>
          <a:sx n="121" d="100"/>
          <a:sy n="121" d="100"/>
        </p:scale>
        <p:origin x="20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" d="100"/>
        <a:sy n="20" d="100"/>
      </p:scale>
      <p:origin x="0" y="0"/>
    </p:cViewPr>
  </p:sorterViewPr>
  <p:notesViewPr>
    <p:cSldViewPr snapToGrid="0" snapToObjects="1">
      <p:cViewPr varScale="1">
        <p:scale>
          <a:sx n="83" d="100"/>
          <a:sy n="83" d="100"/>
        </p:scale>
        <p:origin x="3992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7B0AB0B-397C-384A-80F3-24D7E6683B6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5FB158-5D5F-B441-8087-2A446C241B4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29AD04-1A41-444B-B0A2-9229EA1CDE7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98015E-433B-7744-8451-0A14B9989325}" type="slidenum">
              <a:rPr lang="en-SE" smtClean="0"/>
              <a:t>‹#›</a:t>
            </a:fld>
            <a:endParaRPr lang="en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4BD7CB2-029F-0E4C-9C18-5EBFA0C7996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D4F295-D1F4-D54B-BA69-832D96C6432A}" type="datetimeFigureOut">
              <a:rPr lang="en-SE" smtClean="0"/>
              <a:t>2021-03-08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3001497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C88F62-802F-2448-8EA8-1562273BBAF4}" type="datetimeFigureOut">
              <a:rPr lang="en-SE" smtClean="0"/>
              <a:t>2021-03-08</a:t>
            </a:fld>
            <a:endParaRPr lang="en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3BA1A2-6287-9245-9FC9-020813467484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740647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3BA1A2-6287-9245-9FC9-020813467484}" type="slidenum">
              <a:rPr lang="en-SE" smtClean="0"/>
              <a:t>1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011011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_with our host un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BD4A6-89B8-F849-8A45-BBD23FEAA2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54757"/>
            <a:ext cx="9144000" cy="2255205"/>
          </a:xfrm>
        </p:spPr>
        <p:txBody>
          <a:bodyPr anchor="b"/>
          <a:lstStyle>
            <a:lvl1pPr algn="l">
              <a:defRPr sz="6000"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73E71B-F89D-144C-9672-57D41B4B06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S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05D550-5E0E-6842-AD2C-E0BDAD2BA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2E28-72A1-0F4C-8F9C-C47B6568D220}" type="datetimeFigureOut">
              <a:rPr lang="en-SE" smtClean="0"/>
              <a:t>2021-03-08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D6EA67-6DCC-2042-B535-F6224CF7B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8B8E06-7C96-2343-B7D2-45C29010D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1EB6-9A4B-514E-B577-5DABAA360181}" type="slidenum">
              <a:rPr lang="en-SE" smtClean="0"/>
              <a:t>‹#›</a:t>
            </a:fld>
            <a:endParaRPr lang="en-SE"/>
          </a:p>
        </p:txBody>
      </p:sp>
      <p:pic>
        <p:nvPicPr>
          <p:cNvPr id="10" name="Picture 9" descr="A picture containing food&#10;&#10;Description automatically generated">
            <a:extLst>
              <a:ext uri="{FF2B5EF4-FFF2-40B4-BE49-F238E27FC236}">
                <a16:creationId xmlns:a16="http://schemas.microsoft.com/office/drawing/2014/main" id="{3D7F189E-74DF-0044-98E4-2B1D3416A9A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95767" y="486408"/>
            <a:ext cx="3058033" cy="768350"/>
          </a:xfrm>
          <a:prstGeom prst="rect">
            <a:avLst/>
          </a:prstGeom>
        </p:spPr>
      </p:pic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9C37F2DF-D238-5049-8B55-FA9A7B21964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710" y="486408"/>
            <a:ext cx="3605531" cy="783426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A56857A-2270-6B42-AD4F-835AC33C4EB9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6811702"/>
            <a:ext cx="12192000" cy="0"/>
          </a:xfrm>
          <a:prstGeom prst="line">
            <a:avLst/>
          </a:prstGeom>
          <a:ln w="1016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6714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_no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7F7F6-ABC1-9148-900D-C08BC0D642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6801"/>
            <a:ext cx="10515600" cy="4690162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681B03-930C-1F43-9009-3053A51A9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2E28-72A1-0F4C-8F9C-C47B6568D220}" type="datetimeFigureOut">
              <a:rPr lang="en-SE" smtClean="0"/>
              <a:t>2021-03-08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2703FA-AF67-B541-9F77-D988A1DC2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B0B021-C5A2-A646-89AA-7CC065439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1EB6-9A4B-514E-B577-5DABAA360181}" type="slidenum">
              <a:rPr lang="en-SE" smtClean="0"/>
              <a:t>‹#›</a:t>
            </a:fld>
            <a:endParaRPr lang="en-SE"/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36A62D3F-A39F-6E47-97F2-2386939AF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538252" cy="830128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SE" dirty="0"/>
          </a:p>
        </p:txBody>
      </p:sp>
      <p:pic>
        <p:nvPicPr>
          <p:cNvPr id="25" name="Picture 24" descr="A picture containing light&#10;&#10;Description automatically generated">
            <a:extLst>
              <a:ext uri="{FF2B5EF4-FFF2-40B4-BE49-F238E27FC236}">
                <a16:creationId xmlns:a16="http://schemas.microsoft.com/office/drawing/2014/main" id="{9C7AD4F0-3B83-734C-A210-0EF6423598E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14882" y="365125"/>
            <a:ext cx="877836" cy="830128"/>
          </a:xfrm>
          <a:prstGeom prst="rect">
            <a:avLst/>
          </a:prstGeom>
        </p:spPr>
      </p:pic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E347D2B-A57F-964B-B32F-1405615FCCE5}"/>
              </a:ext>
            </a:extLst>
          </p:cNvPr>
          <p:cNvCxnSpPr>
            <a:cxnSpLocks/>
          </p:cNvCxnSpPr>
          <p:nvPr userDrawn="1"/>
        </p:nvCxnSpPr>
        <p:spPr>
          <a:xfrm>
            <a:off x="828261" y="1221757"/>
            <a:ext cx="105156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1984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115B23-0836-A24B-A499-D46DD2A824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86802"/>
            <a:ext cx="5181600" cy="4690162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A61B6F-7EA9-644D-9EE7-D689D3C4D6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486802"/>
            <a:ext cx="5181600" cy="469016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2BFF38-F741-A045-BBB1-C5883D8ED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2E28-72A1-0F4C-8F9C-C47B6568D220}" type="datetimeFigureOut">
              <a:rPr lang="en-SE" smtClean="0"/>
              <a:t>2021-03-08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A1E226-A6F5-A442-9610-10DAB5840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6B8D94-BDE4-434E-82CB-91F9C77D8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1EB6-9A4B-514E-B577-5DABAA360181}" type="slidenum">
              <a:rPr lang="en-SE" smtClean="0"/>
              <a:t>‹#›</a:t>
            </a:fld>
            <a:endParaRPr lang="en-SE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EF6E1995-9EF8-6B43-824E-C101AA05E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538252" cy="830128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SE" dirty="0"/>
          </a:p>
        </p:txBody>
      </p:sp>
      <p:pic>
        <p:nvPicPr>
          <p:cNvPr id="13" name="Picture 12" descr="A picture containing light&#10;&#10;Description automatically generated">
            <a:extLst>
              <a:ext uri="{FF2B5EF4-FFF2-40B4-BE49-F238E27FC236}">
                <a16:creationId xmlns:a16="http://schemas.microsoft.com/office/drawing/2014/main" id="{1180D43F-1645-D74C-BC68-E70E910CF8F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14882" y="365125"/>
            <a:ext cx="877836" cy="830128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888A04A-B7D7-4445-A7F6-567F660D28AE}"/>
              </a:ext>
            </a:extLst>
          </p:cNvPr>
          <p:cNvCxnSpPr>
            <a:cxnSpLocks/>
          </p:cNvCxnSpPr>
          <p:nvPr userDrawn="1"/>
        </p:nvCxnSpPr>
        <p:spPr>
          <a:xfrm>
            <a:off x="828261" y="1221757"/>
            <a:ext cx="105156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74916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81DA74-6559-A246-BF14-34A29F0B62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596064"/>
            <a:ext cx="5157787" cy="508199"/>
          </a:xfrm>
        </p:spPr>
        <p:txBody>
          <a:bodyPr anchor="b">
            <a:no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023958-DDF9-F648-95C8-3A2F7D3B44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213113"/>
            <a:ext cx="5157787" cy="3976550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3F83A3-3657-2445-9DE5-C7C88B5346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596064"/>
            <a:ext cx="5183188" cy="508199"/>
          </a:xfrm>
        </p:spPr>
        <p:txBody>
          <a:bodyPr anchor="b">
            <a:no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4ADB9F-3592-FF47-868F-84CEBA721E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213113"/>
            <a:ext cx="5183188" cy="3976550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83C99C-A608-864A-A074-2F1CD9971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2E28-72A1-0F4C-8F9C-C47B6568D220}" type="datetimeFigureOut">
              <a:rPr lang="en-SE" smtClean="0"/>
              <a:t>2021-03-08</a:t>
            </a:fld>
            <a:endParaRPr lang="en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A65F0D-CB50-DB4C-B643-8BBDBDC6E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F3F6E3-DEE5-D64E-844E-EA92DBE41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1EB6-9A4B-514E-B577-5DABAA360181}" type="slidenum">
              <a:rPr lang="en-SE" smtClean="0"/>
              <a:t>‹#›</a:t>
            </a:fld>
            <a:endParaRPr lang="en-SE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1B6406C0-0623-CF40-9192-9ECCC4C76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538252" cy="830128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SE" dirty="0"/>
          </a:p>
        </p:txBody>
      </p:sp>
      <p:pic>
        <p:nvPicPr>
          <p:cNvPr id="13" name="Picture 12" descr="A picture containing light&#10;&#10;Description automatically generated">
            <a:extLst>
              <a:ext uri="{FF2B5EF4-FFF2-40B4-BE49-F238E27FC236}">
                <a16:creationId xmlns:a16="http://schemas.microsoft.com/office/drawing/2014/main" id="{60E44778-6BC3-9E44-9901-27C147E1394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14882" y="365125"/>
            <a:ext cx="877836" cy="830128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87F76E0-270B-7241-AE1D-1277BA6E99FC}"/>
              </a:ext>
            </a:extLst>
          </p:cNvPr>
          <p:cNvCxnSpPr>
            <a:cxnSpLocks/>
          </p:cNvCxnSpPr>
          <p:nvPr userDrawn="1"/>
        </p:nvCxnSpPr>
        <p:spPr>
          <a:xfrm>
            <a:off x="828261" y="1221757"/>
            <a:ext cx="105156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30823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_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2BFF38-F741-A045-BBB1-C5883D8ED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2E28-72A1-0F4C-8F9C-C47B6568D220}" type="datetimeFigureOut">
              <a:rPr lang="en-SE" smtClean="0"/>
              <a:t>2021-03-08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A1E226-A6F5-A442-9610-10DAB5840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6B8D94-BDE4-434E-82CB-91F9C77D8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1EB6-9A4B-514E-B577-5DABAA360181}" type="slidenum">
              <a:rPr lang="en-SE" smtClean="0"/>
              <a:t>‹#›</a:t>
            </a:fld>
            <a:endParaRPr lang="en-SE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93154B94-A779-F845-A04B-B2B93C2FB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538252" cy="830128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SE" dirty="0"/>
          </a:p>
        </p:txBody>
      </p:sp>
      <p:pic>
        <p:nvPicPr>
          <p:cNvPr id="17" name="Picture 16" descr="A picture containing light&#10;&#10;Description automatically generated">
            <a:extLst>
              <a:ext uri="{FF2B5EF4-FFF2-40B4-BE49-F238E27FC236}">
                <a16:creationId xmlns:a16="http://schemas.microsoft.com/office/drawing/2014/main" id="{E6702E27-792C-0646-A67C-3083FC9C1A8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14882" y="365125"/>
            <a:ext cx="877836" cy="830128"/>
          </a:xfrm>
          <a:prstGeom prst="rect">
            <a:avLst/>
          </a:prstGeom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54C66CF-7EDF-D54E-8975-3C0CEC7C4EFB}"/>
              </a:ext>
            </a:extLst>
          </p:cNvPr>
          <p:cNvCxnSpPr>
            <a:cxnSpLocks/>
          </p:cNvCxnSpPr>
          <p:nvPr userDrawn="1"/>
        </p:nvCxnSpPr>
        <p:spPr>
          <a:xfrm>
            <a:off x="828261" y="1221757"/>
            <a:ext cx="105156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4A6FCF67-E19C-DE4A-8BE9-AFBEBE84A1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90261"/>
            <a:ext cx="3145016" cy="458670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3D256E59-D378-3C45-BC58-2A73BF0E9510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495800" y="1587086"/>
            <a:ext cx="3145016" cy="458670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B56A95A0-DD9A-7D4C-AA83-A6974F5C1D0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153400" y="1587086"/>
            <a:ext cx="3148595" cy="4586702"/>
          </a:xfrm>
          <a:solidFill>
            <a:schemeClr val="accent5"/>
          </a:solidFill>
        </p:spPr>
        <p:txBody>
          <a:bodyPr/>
          <a:lstStyle/>
          <a:p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901410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115B23-0836-A24B-A499-D46DD2A824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90571" y="1709532"/>
            <a:ext cx="3047418" cy="4269643"/>
          </a:xfrm>
          <a:solidFill>
            <a:schemeClr val="accent5"/>
          </a:solidFill>
          <a:ln w="254000">
            <a:solidFill>
              <a:schemeClr val="accent5"/>
            </a:solidFill>
            <a:miter lim="800000"/>
          </a:ln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2BFF38-F741-A045-BBB1-C5883D8ED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2E28-72A1-0F4C-8F9C-C47B6568D220}" type="datetimeFigureOut">
              <a:rPr lang="en-SE" smtClean="0"/>
              <a:t>2021-03-08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A1E226-A6F5-A442-9610-10DAB5840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6B8D94-BDE4-434E-82CB-91F9C77D8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1EB6-9A4B-514E-B577-5DABAA360181}" type="slidenum">
              <a:rPr lang="en-SE" smtClean="0"/>
              <a:t>‹#›</a:t>
            </a:fld>
            <a:endParaRPr lang="en-SE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DBB1F04-323A-EA44-B952-411BF487179B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572291" y="1706357"/>
            <a:ext cx="3047418" cy="4269643"/>
          </a:xfrm>
          <a:solidFill>
            <a:schemeClr val="accent5"/>
          </a:solidFill>
          <a:ln w="254000">
            <a:solidFill>
              <a:schemeClr val="accent5"/>
            </a:solidFill>
            <a:miter lim="800000"/>
          </a:ln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4B0D00D4-87E8-FC49-A11E-1674C0199F56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8154011" y="1706357"/>
            <a:ext cx="3047418" cy="4269643"/>
          </a:xfrm>
          <a:solidFill>
            <a:schemeClr val="accent5"/>
          </a:solidFill>
          <a:ln w="254000">
            <a:solidFill>
              <a:schemeClr val="accent5"/>
            </a:solidFill>
            <a:miter lim="800000"/>
          </a:ln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10ECF73C-BE15-1247-8BA1-8B58EB44F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538252" cy="830128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SE" dirty="0"/>
          </a:p>
        </p:txBody>
      </p:sp>
      <p:pic>
        <p:nvPicPr>
          <p:cNvPr id="15" name="Picture 14" descr="A picture containing light&#10;&#10;Description automatically generated">
            <a:extLst>
              <a:ext uri="{FF2B5EF4-FFF2-40B4-BE49-F238E27FC236}">
                <a16:creationId xmlns:a16="http://schemas.microsoft.com/office/drawing/2014/main" id="{8CFB8FDF-EDD9-EE4C-8628-6830083D866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14882" y="365125"/>
            <a:ext cx="877836" cy="830128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C91F3DA-5824-D04E-A2A6-D27051964362}"/>
              </a:ext>
            </a:extLst>
          </p:cNvPr>
          <p:cNvCxnSpPr>
            <a:cxnSpLocks/>
          </p:cNvCxnSpPr>
          <p:nvPr userDrawn="1"/>
        </p:nvCxnSpPr>
        <p:spPr>
          <a:xfrm>
            <a:off x="828261" y="1221757"/>
            <a:ext cx="105156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51390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2BFF38-F741-A045-BBB1-C5883D8ED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2E28-72A1-0F4C-8F9C-C47B6568D220}" type="datetimeFigureOut">
              <a:rPr lang="en-SE" smtClean="0"/>
              <a:t>2021-03-08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A1E226-A6F5-A442-9610-10DAB5840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6B8D94-BDE4-434E-82CB-91F9C77D8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1EB6-9A4B-514E-B577-5DABAA360181}" type="slidenum">
              <a:rPr lang="en-SE" smtClean="0"/>
              <a:t>‹#›</a:t>
            </a:fld>
            <a:endParaRPr lang="en-SE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10ECF73C-BE15-1247-8BA1-8B58EB44F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538252" cy="830128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SE" dirty="0"/>
          </a:p>
        </p:txBody>
      </p:sp>
      <p:pic>
        <p:nvPicPr>
          <p:cNvPr id="15" name="Picture 14" descr="A picture containing light&#10;&#10;Description automatically generated">
            <a:extLst>
              <a:ext uri="{FF2B5EF4-FFF2-40B4-BE49-F238E27FC236}">
                <a16:creationId xmlns:a16="http://schemas.microsoft.com/office/drawing/2014/main" id="{8CFB8FDF-EDD9-EE4C-8628-6830083D866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14882" y="365125"/>
            <a:ext cx="877836" cy="830128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C91F3DA-5824-D04E-A2A6-D27051964362}"/>
              </a:ext>
            </a:extLst>
          </p:cNvPr>
          <p:cNvCxnSpPr>
            <a:cxnSpLocks/>
          </p:cNvCxnSpPr>
          <p:nvPr userDrawn="1"/>
        </p:nvCxnSpPr>
        <p:spPr>
          <a:xfrm>
            <a:off x="828261" y="1221757"/>
            <a:ext cx="105156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Picture Placeholder 13">
            <a:extLst>
              <a:ext uri="{FF2B5EF4-FFF2-40B4-BE49-F238E27FC236}">
                <a16:creationId xmlns:a16="http://schemas.microsoft.com/office/drawing/2014/main" id="{356174EE-E1FC-1549-92D3-27228F8A6EC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59398" y="1557868"/>
            <a:ext cx="3080368" cy="1867795"/>
          </a:xfrm>
          <a:solidFill>
            <a:schemeClr val="accent5"/>
          </a:solidFill>
        </p:spPr>
        <p:txBody>
          <a:bodyPr/>
          <a:lstStyle/>
          <a:p>
            <a:endParaRPr lang="en-SE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447581F5-E5A1-9941-9B80-304E1C8A22BA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59398" y="3995264"/>
            <a:ext cx="3080368" cy="1867795"/>
          </a:xfrm>
          <a:solidFill>
            <a:schemeClr val="accent5"/>
          </a:solidFill>
        </p:spPr>
        <p:txBody>
          <a:bodyPr/>
          <a:lstStyle/>
          <a:p>
            <a:endParaRPr lang="en-SE"/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AA784B64-64BD-BA48-B359-7D4A03877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8140" y="3486702"/>
            <a:ext cx="3090307" cy="301688"/>
          </a:xfrm>
        </p:spPr>
        <p:txBody>
          <a:bodyPr anchor="ctr">
            <a:normAutofit/>
          </a:bodyPr>
          <a:lstStyle>
            <a:lvl1pPr marL="0" indent="0">
              <a:buNone/>
              <a:defRPr sz="1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3" name="Text Placeholder 2">
            <a:extLst>
              <a:ext uri="{FF2B5EF4-FFF2-40B4-BE49-F238E27FC236}">
                <a16:creationId xmlns:a16="http://schemas.microsoft.com/office/drawing/2014/main" id="{EE81B823-48D0-B040-9982-F46A26004A93}"/>
              </a:ext>
            </a:extLst>
          </p:cNvPr>
          <p:cNvSpPr>
            <a:spLocks noGrp="1"/>
          </p:cNvSpPr>
          <p:nvPr>
            <p:ph type="body" idx="26"/>
          </p:nvPr>
        </p:nvSpPr>
        <p:spPr>
          <a:xfrm>
            <a:off x="848139" y="5930290"/>
            <a:ext cx="3090307" cy="301688"/>
          </a:xfrm>
        </p:spPr>
        <p:txBody>
          <a:bodyPr anchor="ctr">
            <a:normAutofit/>
          </a:bodyPr>
          <a:lstStyle>
            <a:lvl1pPr marL="0" indent="0">
              <a:buNone/>
              <a:defRPr sz="1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4" name="Picture Placeholder 13">
            <a:extLst>
              <a:ext uri="{FF2B5EF4-FFF2-40B4-BE49-F238E27FC236}">
                <a16:creationId xmlns:a16="http://schemas.microsoft.com/office/drawing/2014/main" id="{F6033C9C-07C1-3947-BB55-9F23F6448C4B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4567073" y="1557868"/>
            <a:ext cx="3080368" cy="1867795"/>
          </a:xfrm>
          <a:solidFill>
            <a:schemeClr val="accent5"/>
          </a:solidFill>
        </p:spPr>
        <p:txBody>
          <a:bodyPr/>
          <a:lstStyle/>
          <a:p>
            <a:endParaRPr lang="en-SE"/>
          </a:p>
        </p:txBody>
      </p:sp>
      <p:sp>
        <p:nvSpPr>
          <p:cNvPr id="35" name="Picture Placeholder 13">
            <a:extLst>
              <a:ext uri="{FF2B5EF4-FFF2-40B4-BE49-F238E27FC236}">
                <a16:creationId xmlns:a16="http://schemas.microsoft.com/office/drawing/2014/main" id="{82386599-CCDD-E642-A696-F4D5532A56E3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4567073" y="3995264"/>
            <a:ext cx="3080368" cy="1867795"/>
          </a:xfrm>
          <a:solidFill>
            <a:schemeClr val="accent5"/>
          </a:solidFill>
        </p:spPr>
        <p:txBody>
          <a:bodyPr/>
          <a:lstStyle/>
          <a:p>
            <a:endParaRPr lang="en-SE"/>
          </a:p>
        </p:txBody>
      </p:sp>
      <p:sp>
        <p:nvSpPr>
          <p:cNvPr id="36" name="Text Placeholder 2">
            <a:extLst>
              <a:ext uri="{FF2B5EF4-FFF2-40B4-BE49-F238E27FC236}">
                <a16:creationId xmlns:a16="http://schemas.microsoft.com/office/drawing/2014/main" id="{B61E2E21-BE07-564D-9F0D-C5463C6B6CDF}"/>
              </a:ext>
            </a:extLst>
          </p:cNvPr>
          <p:cNvSpPr>
            <a:spLocks noGrp="1"/>
          </p:cNvSpPr>
          <p:nvPr>
            <p:ph type="body" idx="29"/>
          </p:nvPr>
        </p:nvSpPr>
        <p:spPr>
          <a:xfrm>
            <a:off x="4555816" y="3486702"/>
            <a:ext cx="3090308" cy="301688"/>
          </a:xfrm>
        </p:spPr>
        <p:txBody>
          <a:bodyPr anchor="ctr">
            <a:normAutofit/>
          </a:bodyPr>
          <a:lstStyle>
            <a:lvl1pPr marL="0" indent="0">
              <a:buNone/>
              <a:defRPr sz="1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7" name="Text Placeholder 2">
            <a:extLst>
              <a:ext uri="{FF2B5EF4-FFF2-40B4-BE49-F238E27FC236}">
                <a16:creationId xmlns:a16="http://schemas.microsoft.com/office/drawing/2014/main" id="{90AA0173-F413-9245-8A54-18821E00AFC4}"/>
              </a:ext>
            </a:extLst>
          </p:cNvPr>
          <p:cNvSpPr>
            <a:spLocks noGrp="1"/>
          </p:cNvSpPr>
          <p:nvPr>
            <p:ph type="body" idx="30"/>
          </p:nvPr>
        </p:nvSpPr>
        <p:spPr>
          <a:xfrm>
            <a:off x="4555815" y="5930290"/>
            <a:ext cx="3090308" cy="301688"/>
          </a:xfrm>
        </p:spPr>
        <p:txBody>
          <a:bodyPr anchor="ctr">
            <a:normAutofit/>
          </a:bodyPr>
          <a:lstStyle>
            <a:lvl1pPr marL="0" indent="0">
              <a:buNone/>
              <a:defRPr sz="1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8" name="Picture Placeholder 13">
            <a:extLst>
              <a:ext uri="{FF2B5EF4-FFF2-40B4-BE49-F238E27FC236}">
                <a16:creationId xmlns:a16="http://schemas.microsoft.com/office/drawing/2014/main" id="{A7F7E436-ADED-E24B-8DBE-441C72DFD28B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8263491" y="1557868"/>
            <a:ext cx="3080368" cy="1867795"/>
          </a:xfrm>
          <a:solidFill>
            <a:schemeClr val="accent5"/>
          </a:solidFill>
        </p:spPr>
        <p:txBody>
          <a:bodyPr/>
          <a:lstStyle/>
          <a:p>
            <a:endParaRPr lang="en-SE"/>
          </a:p>
        </p:txBody>
      </p:sp>
      <p:sp>
        <p:nvSpPr>
          <p:cNvPr id="39" name="Picture Placeholder 13">
            <a:extLst>
              <a:ext uri="{FF2B5EF4-FFF2-40B4-BE49-F238E27FC236}">
                <a16:creationId xmlns:a16="http://schemas.microsoft.com/office/drawing/2014/main" id="{1B3C5658-CAF7-224D-A319-1FF6AC8FD861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8263491" y="3995264"/>
            <a:ext cx="3080368" cy="1867795"/>
          </a:xfrm>
          <a:solidFill>
            <a:schemeClr val="accent5"/>
          </a:solidFill>
        </p:spPr>
        <p:txBody>
          <a:bodyPr/>
          <a:lstStyle/>
          <a:p>
            <a:endParaRPr lang="en-SE"/>
          </a:p>
        </p:txBody>
      </p:sp>
      <p:sp>
        <p:nvSpPr>
          <p:cNvPr id="40" name="Text Placeholder 2">
            <a:extLst>
              <a:ext uri="{FF2B5EF4-FFF2-40B4-BE49-F238E27FC236}">
                <a16:creationId xmlns:a16="http://schemas.microsoft.com/office/drawing/2014/main" id="{4F14060D-6306-6148-9507-2F40EF4F8019}"/>
              </a:ext>
            </a:extLst>
          </p:cNvPr>
          <p:cNvSpPr>
            <a:spLocks noGrp="1"/>
          </p:cNvSpPr>
          <p:nvPr>
            <p:ph type="body" idx="33"/>
          </p:nvPr>
        </p:nvSpPr>
        <p:spPr>
          <a:xfrm>
            <a:off x="8263492" y="3509517"/>
            <a:ext cx="3090308" cy="301688"/>
          </a:xfrm>
        </p:spPr>
        <p:txBody>
          <a:bodyPr anchor="ctr">
            <a:normAutofit/>
          </a:bodyPr>
          <a:lstStyle>
            <a:lvl1pPr marL="0" indent="0">
              <a:buNone/>
              <a:defRPr sz="1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1" name="Text Placeholder 2">
            <a:extLst>
              <a:ext uri="{FF2B5EF4-FFF2-40B4-BE49-F238E27FC236}">
                <a16:creationId xmlns:a16="http://schemas.microsoft.com/office/drawing/2014/main" id="{73469DD7-B1A0-6248-A00B-B7F73CB98EEC}"/>
              </a:ext>
            </a:extLst>
          </p:cNvPr>
          <p:cNvSpPr>
            <a:spLocks noGrp="1"/>
          </p:cNvSpPr>
          <p:nvPr>
            <p:ph type="body" idx="34"/>
          </p:nvPr>
        </p:nvSpPr>
        <p:spPr>
          <a:xfrm>
            <a:off x="8263491" y="5953105"/>
            <a:ext cx="3090308" cy="301688"/>
          </a:xfrm>
        </p:spPr>
        <p:txBody>
          <a:bodyPr anchor="ctr">
            <a:normAutofit/>
          </a:bodyPr>
          <a:lstStyle>
            <a:lvl1pPr marL="0" indent="0">
              <a:buNone/>
              <a:defRPr sz="1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990660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BDCA0F-AE71-0F44-9687-1C76391BA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2E28-72A1-0F4C-8F9C-C47B6568D220}" type="datetimeFigureOut">
              <a:rPr lang="en-SE" smtClean="0"/>
              <a:t>2021-03-08</a:t>
            </a:fld>
            <a:endParaRPr lang="en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1A794B-E4C2-F548-9DC8-6DA8D9550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64EF22-443C-0943-9BE4-46B9E6711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1EB6-9A4B-514E-B577-5DABAA360181}" type="slidenum">
              <a:rPr lang="en-SE" smtClean="0"/>
              <a:t>‹#›</a:t>
            </a:fld>
            <a:endParaRPr lang="en-SE"/>
          </a:p>
        </p:txBody>
      </p:sp>
      <p:pic>
        <p:nvPicPr>
          <p:cNvPr id="6" name="Picture 5" descr="A picture containing light&#10;&#10;Description automatically generated">
            <a:extLst>
              <a:ext uri="{FF2B5EF4-FFF2-40B4-BE49-F238E27FC236}">
                <a16:creationId xmlns:a16="http://schemas.microsoft.com/office/drawing/2014/main" id="{64C5191F-EB5B-1C44-B84B-B2F3AFC4D1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14882" y="365125"/>
            <a:ext cx="877836" cy="830128"/>
          </a:xfrm>
          <a:prstGeom prst="rect">
            <a:avLst/>
          </a:prstGeom>
        </p:spPr>
      </p:pic>
      <p:sp>
        <p:nvSpPr>
          <p:cNvPr id="17" name="Picture Placeholder 13">
            <a:extLst>
              <a:ext uri="{FF2B5EF4-FFF2-40B4-BE49-F238E27FC236}">
                <a16:creationId xmlns:a16="http://schemas.microsoft.com/office/drawing/2014/main" id="{1390964C-B744-9A45-A187-7409C43502F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38200" y="1552093"/>
            <a:ext cx="7772775" cy="4420913"/>
          </a:xfrm>
          <a:solidFill>
            <a:schemeClr val="accent5"/>
          </a:solidFill>
        </p:spPr>
        <p:txBody>
          <a:bodyPr/>
          <a:lstStyle/>
          <a:p>
            <a:endParaRPr lang="en-SE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CDF90BE-5CE7-AB49-951D-ACC0D6CF1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538252" cy="830128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SE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EAD0059-D5DA-584C-B1E3-3C64F3735564}"/>
              </a:ext>
            </a:extLst>
          </p:cNvPr>
          <p:cNvCxnSpPr>
            <a:cxnSpLocks/>
          </p:cNvCxnSpPr>
          <p:nvPr userDrawn="1"/>
        </p:nvCxnSpPr>
        <p:spPr>
          <a:xfrm>
            <a:off x="828261" y="1221757"/>
            <a:ext cx="105156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89467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with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BDCA0F-AE71-0F44-9687-1C76391BA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2E28-72A1-0F4C-8F9C-C47B6568D220}" type="datetimeFigureOut">
              <a:rPr lang="en-SE" smtClean="0"/>
              <a:t>2021-03-08</a:t>
            </a:fld>
            <a:endParaRPr lang="en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1A794B-E4C2-F548-9DC8-6DA8D9550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64EF22-443C-0943-9BE4-46B9E6711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1EB6-9A4B-514E-B577-5DABAA360181}" type="slidenum">
              <a:rPr lang="en-SE" smtClean="0"/>
              <a:t>‹#›</a:t>
            </a:fld>
            <a:endParaRPr lang="en-SE"/>
          </a:p>
        </p:txBody>
      </p:sp>
      <p:pic>
        <p:nvPicPr>
          <p:cNvPr id="6" name="Picture 5" descr="A picture containing light&#10;&#10;Description automatically generated">
            <a:extLst>
              <a:ext uri="{FF2B5EF4-FFF2-40B4-BE49-F238E27FC236}">
                <a16:creationId xmlns:a16="http://schemas.microsoft.com/office/drawing/2014/main" id="{64C5191F-EB5B-1C44-B84B-B2F3AFC4D1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14882" y="365125"/>
            <a:ext cx="877836" cy="830128"/>
          </a:xfrm>
          <a:prstGeom prst="rect">
            <a:avLst/>
          </a:prstGeom>
        </p:spPr>
      </p:pic>
      <p:sp>
        <p:nvSpPr>
          <p:cNvPr id="8" name="Media Placeholder 7">
            <a:extLst>
              <a:ext uri="{FF2B5EF4-FFF2-40B4-BE49-F238E27FC236}">
                <a16:creationId xmlns:a16="http://schemas.microsoft.com/office/drawing/2014/main" id="{45AE5EBC-233F-D545-830B-F2A20FC31F60}"/>
              </a:ext>
            </a:extLst>
          </p:cNvPr>
          <p:cNvSpPr>
            <a:spLocks noGrp="1"/>
          </p:cNvSpPr>
          <p:nvPr>
            <p:ph type="media" sz="quarter" idx="16"/>
          </p:nvPr>
        </p:nvSpPr>
        <p:spPr>
          <a:xfrm>
            <a:off x="838200" y="1565345"/>
            <a:ext cx="7772400" cy="4420913"/>
          </a:xfrm>
          <a:solidFill>
            <a:schemeClr val="accent5"/>
          </a:solidFill>
        </p:spPr>
        <p:txBody>
          <a:bodyPr/>
          <a:lstStyle/>
          <a:p>
            <a:endParaRPr lang="en-SE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404E7E3-7114-E84E-B8AE-18E000EB0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538252" cy="830128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SE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9332019-365F-E042-B5D7-175C9167CE36}"/>
              </a:ext>
            </a:extLst>
          </p:cNvPr>
          <p:cNvCxnSpPr>
            <a:cxnSpLocks/>
          </p:cNvCxnSpPr>
          <p:nvPr userDrawn="1"/>
        </p:nvCxnSpPr>
        <p:spPr>
          <a:xfrm>
            <a:off x="828261" y="1221757"/>
            <a:ext cx="105156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05611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screen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6BD42F-83EF-3841-8EA4-27AA5DF5B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2E28-72A1-0F4C-8F9C-C47B6568D220}" type="datetimeFigureOut">
              <a:rPr lang="en-SE" smtClean="0"/>
              <a:t>2021-03-08</a:t>
            </a:fld>
            <a:endParaRPr lang="en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29E445-FFCE-824B-91C8-078F5DD7C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4767EA-1C3A-354F-B983-F9CDC1BAC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1EB6-9A4B-514E-B577-5DABAA360181}" type="slidenum">
              <a:rPr lang="en-SE" smtClean="0"/>
              <a:t>‹#›</a:t>
            </a:fld>
            <a:endParaRPr lang="en-SE"/>
          </a:p>
        </p:txBody>
      </p:sp>
      <p:pic>
        <p:nvPicPr>
          <p:cNvPr id="5" name="Picture 4" descr="A picture containing light&#10;&#10;Description automatically generated">
            <a:extLst>
              <a:ext uri="{FF2B5EF4-FFF2-40B4-BE49-F238E27FC236}">
                <a16:creationId xmlns:a16="http://schemas.microsoft.com/office/drawing/2014/main" id="{5B33360A-A874-F446-9FC4-40921D7CCA2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14882" y="365125"/>
            <a:ext cx="877836" cy="830128"/>
          </a:xfrm>
          <a:prstGeom prst="rect">
            <a:avLst/>
          </a:prstGeom>
        </p:spPr>
      </p:pic>
      <p:sp>
        <p:nvSpPr>
          <p:cNvPr id="7" name="Picture Placeholder 13">
            <a:extLst>
              <a:ext uri="{FF2B5EF4-FFF2-40B4-BE49-F238E27FC236}">
                <a16:creationId xmlns:a16="http://schemas.microsoft.com/office/drawing/2014/main" id="{A490B878-6ECA-EE4F-9B5C-354F90AB037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2192000" cy="6858000"/>
          </a:xfrm>
          <a:solidFill>
            <a:schemeClr val="accent5"/>
          </a:solidFill>
        </p:spPr>
        <p:txBody>
          <a:bodyPr/>
          <a:lstStyle/>
          <a:p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24236714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screen_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6BD42F-83EF-3841-8EA4-27AA5DF5B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2E28-72A1-0F4C-8F9C-C47B6568D220}" type="datetimeFigureOut">
              <a:rPr lang="en-SE" smtClean="0"/>
              <a:t>2021-03-08</a:t>
            </a:fld>
            <a:endParaRPr lang="en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29E445-FFCE-824B-91C8-078F5DD7C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4767EA-1C3A-354F-B983-F9CDC1BAC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1EB6-9A4B-514E-B577-5DABAA360181}" type="slidenum">
              <a:rPr lang="en-SE" smtClean="0"/>
              <a:t>‹#›</a:t>
            </a:fld>
            <a:endParaRPr lang="en-SE"/>
          </a:p>
        </p:txBody>
      </p:sp>
      <p:pic>
        <p:nvPicPr>
          <p:cNvPr id="5" name="Picture 4" descr="A picture containing light&#10;&#10;Description automatically generated">
            <a:extLst>
              <a:ext uri="{FF2B5EF4-FFF2-40B4-BE49-F238E27FC236}">
                <a16:creationId xmlns:a16="http://schemas.microsoft.com/office/drawing/2014/main" id="{5B33360A-A874-F446-9FC4-40921D7CCA2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14882" y="365125"/>
            <a:ext cx="877836" cy="830128"/>
          </a:xfrm>
          <a:prstGeom prst="rect">
            <a:avLst/>
          </a:prstGeom>
        </p:spPr>
      </p:pic>
      <p:sp>
        <p:nvSpPr>
          <p:cNvPr id="8" name="Media Placeholder 7">
            <a:extLst>
              <a:ext uri="{FF2B5EF4-FFF2-40B4-BE49-F238E27FC236}">
                <a16:creationId xmlns:a16="http://schemas.microsoft.com/office/drawing/2014/main" id="{805D0F14-08B0-2246-9094-3BAFC7C93BEC}"/>
              </a:ext>
            </a:extLst>
          </p:cNvPr>
          <p:cNvSpPr>
            <a:spLocks noGrp="1"/>
          </p:cNvSpPr>
          <p:nvPr>
            <p:ph type="media" sz="quarter" idx="16"/>
          </p:nvPr>
        </p:nvSpPr>
        <p:spPr>
          <a:xfrm>
            <a:off x="0" y="0"/>
            <a:ext cx="12192000" cy="6858000"/>
          </a:xfrm>
          <a:solidFill>
            <a:schemeClr val="accent5"/>
          </a:solidFill>
        </p:spPr>
        <p:txBody>
          <a:bodyPr/>
          <a:lstStyle/>
          <a:p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245553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_without our host un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BD4A6-89B8-F849-8A45-BBD23FEAA2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69833"/>
            <a:ext cx="9144000" cy="2240129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73E71B-F89D-144C-9672-57D41B4B06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S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05D550-5E0E-6842-AD2C-E0BDAD2BA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2E28-72A1-0F4C-8F9C-C47B6568D220}" type="datetimeFigureOut">
              <a:rPr lang="en-SE" smtClean="0"/>
              <a:t>2021-03-08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D6EA67-6DCC-2042-B535-F6224CF7B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8B8E06-7C96-2343-B7D2-45C29010D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1EB6-9A4B-514E-B577-5DABAA360181}" type="slidenum">
              <a:rPr lang="en-SE" smtClean="0"/>
              <a:t>‹#›</a:t>
            </a:fld>
            <a:endParaRPr lang="en-SE"/>
          </a:p>
        </p:txBody>
      </p:sp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7345DF36-AF89-E948-AD71-90A926D69FC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710" y="486408"/>
            <a:ext cx="3605531" cy="783426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A4EE3D4-6DB5-104B-856B-9E6A551B45BA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6811702"/>
            <a:ext cx="12192000" cy="0"/>
          </a:xfrm>
          <a:prstGeom prst="line">
            <a:avLst/>
          </a:prstGeom>
          <a:ln w="1016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25535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_with our host un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05D550-5E0E-6842-AD2C-E0BDAD2BA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2E28-72A1-0F4C-8F9C-C47B6568D220}" type="datetimeFigureOut">
              <a:rPr lang="en-SE" smtClean="0"/>
              <a:t>2021-03-08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D6EA67-6DCC-2042-B535-F6224CF7B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8B8E06-7C96-2343-B7D2-45C29010D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1EB6-9A4B-514E-B577-5DABAA360181}" type="slidenum">
              <a:rPr lang="en-SE" smtClean="0"/>
              <a:t>‹#›</a:t>
            </a:fld>
            <a:endParaRPr lang="en-SE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83D36E5-D324-7643-8C5F-81F84C8CF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0455"/>
            <a:ext cx="10515600" cy="4556507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21A624C-EAFE-AB41-BE6A-6CA890D880EA}"/>
              </a:ext>
            </a:extLst>
          </p:cNvPr>
          <p:cNvCxnSpPr>
            <a:cxnSpLocks/>
          </p:cNvCxnSpPr>
          <p:nvPr userDrawn="1"/>
        </p:nvCxnSpPr>
        <p:spPr>
          <a:xfrm>
            <a:off x="778710" y="1395378"/>
            <a:ext cx="105156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 descr="A picture containing food&#10;&#10;Description automatically generated">
            <a:extLst>
              <a:ext uri="{FF2B5EF4-FFF2-40B4-BE49-F238E27FC236}">
                <a16:creationId xmlns:a16="http://schemas.microsoft.com/office/drawing/2014/main" id="{9D321763-2196-5949-A4C4-5C6095E8386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95767" y="486408"/>
            <a:ext cx="3058033" cy="768350"/>
          </a:xfrm>
          <a:prstGeom prst="rect">
            <a:avLst/>
          </a:prstGeom>
        </p:spPr>
      </p:pic>
      <p:pic>
        <p:nvPicPr>
          <p:cNvPr id="14" name="Picture 13" descr="A close up of a logo&#10;&#10;Description automatically generated">
            <a:extLst>
              <a:ext uri="{FF2B5EF4-FFF2-40B4-BE49-F238E27FC236}">
                <a16:creationId xmlns:a16="http://schemas.microsoft.com/office/drawing/2014/main" id="{0C5AE585-8785-0240-9577-627154EBD35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710" y="486408"/>
            <a:ext cx="3605531" cy="783426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0F62C54-D600-CB4A-A78F-B235D2C97A20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6811702"/>
            <a:ext cx="12192000" cy="0"/>
          </a:xfrm>
          <a:prstGeom prst="line">
            <a:avLst/>
          </a:prstGeom>
          <a:ln w="1016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91346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_with our host uni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BD4A6-89B8-F849-8A45-BBD23FEAA2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54757"/>
            <a:ext cx="9144000" cy="2255205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73E71B-F89D-144C-9672-57D41B4B06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S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05D550-5E0E-6842-AD2C-E0BDAD2BA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2E28-72A1-0F4C-8F9C-C47B6568D220}" type="datetimeFigureOut">
              <a:rPr lang="en-SE" smtClean="0"/>
              <a:t>2021-03-08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D6EA67-6DCC-2042-B535-F6224CF7B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8B8E06-7C96-2343-B7D2-45C29010D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1EB6-9A4B-514E-B577-5DABAA360181}" type="slidenum">
              <a:rPr lang="en-SE" smtClean="0"/>
              <a:t>‹#›</a:t>
            </a:fld>
            <a:endParaRPr lang="en-SE"/>
          </a:p>
        </p:txBody>
      </p:sp>
      <p:pic>
        <p:nvPicPr>
          <p:cNvPr id="10" name="Picture 9" descr="A picture containing food&#10;&#10;Description automatically generated">
            <a:extLst>
              <a:ext uri="{FF2B5EF4-FFF2-40B4-BE49-F238E27FC236}">
                <a16:creationId xmlns:a16="http://schemas.microsoft.com/office/drawing/2014/main" id="{3D7F189E-74DF-0044-98E4-2B1D3416A9A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95767" y="486408"/>
            <a:ext cx="3058033" cy="768350"/>
          </a:xfrm>
          <a:prstGeom prst="rect">
            <a:avLst/>
          </a:prstGeom>
        </p:spPr>
      </p:pic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9C37F2DF-D238-5049-8B55-FA9A7B21964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710" y="486408"/>
            <a:ext cx="3605531" cy="783426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A56857A-2270-6B42-AD4F-835AC33C4EB9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6811702"/>
            <a:ext cx="12192000" cy="0"/>
          </a:xfrm>
          <a:prstGeom prst="line">
            <a:avLst/>
          </a:prstGeom>
          <a:ln w="1016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4423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_without our host un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BD4A6-89B8-F849-8A45-BBD23FEAA2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69833"/>
            <a:ext cx="9144000" cy="2240129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73E71B-F89D-144C-9672-57D41B4B06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S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05D550-5E0E-6842-AD2C-E0BDAD2BA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2E28-72A1-0F4C-8F9C-C47B6568D220}" type="datetimeFigureOut">
              <a:rPr lang="en-SE" smtClean="0"/>
              <a:t>2021-03-08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D6EA67-6DCC-2042-B535-F6224CF7B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8B8E06-7C96-2343-B7D2-45C29010D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1EB6-9A4B-514E-B577-5DABAA360181}" type="slidenum">
              <a:rPr lang="en-SE" smtClean="0"/>
              <a:t>‹#›</a:t>
            </a:fld>
            <a:endParaRPr lang="en-SE"/>
          </a:p>
        </p:txBody>
      </p:sp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7345DF36-AF89-E948-AD71-90A926D69FC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710" y="486408"/>
            <a:ext cx="3605531" cy="783426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A4EE3D4-6DB5-104B-856B-9E6A551B45BA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6811702"/>
            <a:ext cx="12192000" cy="0"/>
          </a:xfrm>
          <a:prstGeom prst="line">
            <a:avLst/>
          </a:prstGeom>
          <a:ln w="1016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60349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lin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05D550-5E0E-6842-AD2C-E0BDAD2BA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2E28-72A1-0F4C-8F9C-C47B6568D220}" type="datetimeFigureOut">
              <a:rPr lang="en-SE" smtClean="0"/>
              <a:t>2021-03-08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D6EA67-6DCC-2042-B535-F6224CF7B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8B8E06-7C96-2343-B7D2-45C29010D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1EB6-9A4B-514E-B577-5DABAA360181}" type="slidenum">
              <a:rPr lang="en-SE" smtClean="0"/>
              <a:t>‹#›</a:t>
            </a:fld>
            <a:endParaRPr lang="en-SE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5324D99D-A094-9649-9FB0-647735FA0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261" y="1663451"/>
            <a:ext cx="10515600" cy="871406"/>
          </a:xfrm>
        </p:spPr>
        <p:txBody>
          <a:bodyPr anchor="b">
            <a:noAutofit/>
          </a:bodyPr>
          <a:lstStyle>
            <a:lvl1pPr>
              <a:defRPr sz="38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FE8C6B50-29EA-4449-A6C2-CA30C0C841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28259" y="2583004"/>
            <a:ext cx="10515599" cy="495859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24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pic>
        <p:nvPicPr>
          <p:cNvPr id="16" name="Picture 15" descr="A close up of a logo&#10;&#10;Description automatically generated">
            <a:extLst>
              <a:ext uri="{FF2B5EF4-FFF2-40B4-BE49-F238E27FC236}">
                <a16:creationId xmlns:a16="http://schemas.microsoft.com/office/drawing/2014/main" id="{BF63D60F-BC96-D84E-825E-C6134CF11E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710" y="486408"/>
            <a:ext cx="3605531" cy="783426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914B5A8-E62F-574F-884F-874DB9B599E5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6811702"/>
            <a:ext cx="12192000" cy="0"/>
          </a:xfrm>
          <a:prstGeom prst="line">
            <a:avLst/>
          </a:prstGeom>
          <a:ln w="1016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AE9FB31-8022-1C40-B2EF-4622E53CBF65}"/>
              </a:ext>
            </a:extLst>
          </p:cNvPr>
          <p:cNvCxnSpPr>
            <a:cxnSpLocks/>
          </p:cNvCxnSpPr>
          <p:nvPr userDrawn="1"/>
        </p:nvCxnSpPr>
        <p:spPr>
          <a:xfrm>
            <a:off x="778710" y="1476403"/>
            <a:ext cx="105156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7611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ub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264C9-BF76-3243-ADDB-8F927511E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F1F8A0-9F84-094A-ADD3-F4071F7FB5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930D03-AB96-6741-A3CA-A0A20D76A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2E28-72A1-0F4C-8F9C-C47B6568D220}" type="datetimeFigureOut">
              <a:rPr lang="en-SE" smtClean="0"/>
              <a:t>2021-03-08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958649-DA59-6249-9659-830BFAE36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F5200F-1927-4F46-BE30-9DD64BF69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1EB6-9A4B-514E-B577-5DABAA360181}" type="slidenum">
              <a:rPr lang="en-SE" smtClean="0"/>
              <a:t>‹#›</a:t>
            </a:fld>
            <a:endParaRPr lang="en-SE"/>
          </a:p>
        </p:txBody>
      </p:sp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91D9563F-6D6E-8748-BE72-B09B5B4D13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710" y="486408"/>
            <a:ext cx="3605531" cy="783426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51391E7-28F3-DC4F-95FB-31038B3C7FF8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6811702"/>
            <a:ext cx="12192000" cy="0"/>
          </a:xfrm>
          <a:prstGeom prst="line">
            <a:avLst/>
          </a:prstGeom>
          <a:ln w="1016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995333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_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37EE6-FCB6-694E-84DA-F54906F13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7588" y="1195253"/>
            <a:ext cx="5256212" cy="91732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CCE356-D3BC-754A-9BBF-EB1FA1E8A8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0"/>
            <a:ext cx="5224041" cy="6857999"/>
          </a:xfrm>
          <a:solidFill>
            <a:schemeClr val="accent6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7E4F5B-A5C9-B445-B368-AF0DCCAD5F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7588" y="2226365"/>
            <a:ext cx="5256212" cy="377405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664CA9-DE93-B94D-B824-447646F7D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2E28-72A1-0F4C-8F9C-C47B6568D220}" type="datetimeFigureOut">
              <a:rPr lang="en-SE" smtClean="0"/>
              <a:t>2021-03-08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4FEAF6-5572-0A46-A591-9EDD41FBF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0CED87-7921-3A4D-8D4F-B7AD5E1B2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1EB6-9A4B-514E-B577-5DABAA360181}" type="slidenum">
              <a:rPr lang="en-SE" smtClean="0"/>
              <a:t>‹#›</a:t>
            </a:fld>
            <a:endParaRPr lang="en-SE"/>
          </a:p>
        </p:txBody>
      </p:sp>
      <p:pic>
        <p:nvPicPr>
          <p:cNvPr id="16" name="Picture 15" descr="A picture containing light&#10;&#10;Description automatically generated">
            <a:extLst>
              <a:ext uri="{FF2B5EF4-FFF2-40B4-BE49-F238E27FC236}">
                <a16:creationId xmlns:a16="http://schemas.microsoft.com/office/drawing/2014/main" id="{0E2BC420-789F-F54A-8515-6E173CEBC8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14882" y="365125"/>
            <a:ext cx="877836" cy="830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987523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_with 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37EE6-FCB6-694E-84DA-F54906F13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7588" y="1195253"/>
            <a:ext cx="5256212" cy="91732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7E4F5B-A5C9-B445-B368-AF0DCCAD5F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7588" y="2226365"/>
            <a:ext cx="5256212" cy="377405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664CA9-DE93-B94D-B824-447646F7D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2E28-72A1-0F4C-8F9C-C47B6568D220}" type="datetimeFigureOut">
              <a:rPr lang="en-SE" smtClean="0"/>
              <a:t>2021-03-08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4FEAF6-5572-0A46-A591-9EDD41FBF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0CED87-7921-3A4D-8D4F-B7AD5E1B2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1EB6-9A4B-514E-B577-5DABAA360181}" type="slidenum">
              <a:rPr lang="en-SE" smtClean="0"/>
              <a:t>‹#›</a:t>
            </a:fld>
            <a:endParaRPr lang="en-SE"/>
          </a:p>
        </p:txBody>
      </p:sp>
      <p:pic>
        <p:nvPicPr>
          <p:cNvPr id="16" name="Picture 15" descr="A picture containing light&#10;&#10;Description automatically generated">
            <a:extLst>
              <a:ext uri="{FF2B5EF4-FFF2-40B4-BE49-F238E27FC236}">
                <a16:creationId xmlns:a16="http://schemas.microsoft.com/office/drawing/2014/main" id="{0E2BC420-789F-F54A-8515-6E173CEBC8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14882" y="365125"/>
            <a:ext cx="877836" cy="830128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1ABDC27D-A336-6E4B-B112-3D8F93FE7981}"/>
              </a:ext>
            </a:extLst>
          </p:cNvPr>
          <p:cNvSpPr/>
          <p:nvPr userDrawn="1"/>
        </p:nvSpPr>
        <p:spPr>
          <a:xfrm>
            <a:off x="1" y="0"/>
            <a:ext cx="5256212" cy="6857999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7860396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_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7F7F6-ABC1-9148-900D-C08BC0D642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0263"/>
            <a:ext cx="3803247" cy="4586700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681B03-930C-1F43-9009-3053A51A9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2E28-72A1-0F4C-8F9C-C47B6568D220}" type="datetimeFigureOut">
              <a:rPr lang="en-SE" smtClean="0"/>
              <a:t>2021-03-08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2703FA-AF67-B541-9F77-D988A1DC2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B0B021-C5A2-A646-89AA-7CC065439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1EB6-9A4B-514E-B577-5DABAA360181}" type="slidenum">
              <a:rPr lang="en-SE" smtClean="0"/>
              <a:t>‹#›</a:t>
            </a:fld>
            <a:endParaRPr lang="en-SE"/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F9FD3AA2-93FA-F743-888D-46EEB850814B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4849792" y="1590262"/>
            <a:ext cx="6504008" cy="4586699"/>
          </a:xfrm>
          <a:solidFill>
            <a:schemeClr val="accent6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E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C8F7C742-0744-6340-A5AF-1B561DC70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538252" cy="830128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SE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E5DFC2C-5E80-5A4E-A949-486D194F6493}"/>
              </a:ext>
            </a:extLst>
          </p:cNvPr>
          <p:cNvCxnSpPr>
            <a:cxnSpLocks/>
          </p:cNvCxnSpPr>
          <p:nvPr userDrawn="1"/>
        </p:nvCxnSpPr>
        <p:spPr>
          <a:xfrm>
            <a:off x="828261" y="1221757"/>
            <a:ext cx="105156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 descr="A picture containing light&#10;&#10;Description automatically generated">
            <a:extLst>
              <a:ext uri="{FF2B5EF4-FFF2-40B4-BE49-F238E27FC236}">
                <a16:creationId xmlns:a16="http://schemas.microsoft.com/office/drawing/2014/main" id="{3B9C1071-3AF0-E144-9976-26F383021BF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14882" y="365125"/>
            <a:ext cx="877836" cy="830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44580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_with picture_no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7F7F6-ABC1-9148-900D-C08BC0D642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0263"/>
            <a:ext cx="3803247" cy="4586700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681B03-930C-1F43-9009-3053A51A9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2E28-72A1-0F4C-8F9C-C47B6568D220}" type="datetimeFigureOut">
              <a:rPr lang="en-SE" smtClean="0"/>
              <a:t>2021-03-08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2703FA-AF67-B541-9F77-D988A1DC2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B0B021-C5A2-A646-89AA-7CC065439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1EB6-9A4B-514E-B577-5DABAA360181}" type="slidenum">
              <a:rPr lang="en-SE" smtClean="0"/>
              <a:t>‹#›</a:t>
            </a:fld>
            <a:endParaRPr lang="en-SE"/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F9FD3AA2-93FA-F743-888D-46EEB850814B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4849792" y="1590262"/>
            <a:ext cx="6504008" cy="4586699"/>
          </a:xfrm>
          <a:solidFill>
            <a:schemeClr val="accent6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E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C8F7C742-0744-6340-A5AF-1B561DC70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538252" cy="830128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SE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E5DFC2C-5E80-5A4E-A949-486D194F6493}"/>
              </a:ext>
            </a:extLst>
          </p:cNvPr>
          <p:cNvCxnSpPr>
            <a:cxnSpLocks/>
          </p:cNvCxnSpPr>
          <p:nvPr userDrawn="1"/>
        </p:nvCxnSpPr>
        <p:spPr>
          <a:xfrm>
            <a:off x="828261" y="1221757"/>
            <a:ext cx="105156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 descr="A picture containing light&#10;&#10;Description automatically generated">
            <a:extLst>
              <a:ext uri="{FF2B5EF4-FFF2-40B4-BE49-F238E27FC236}">
                <a16:creationId xmlns:a16="http://schemas.microsoft.com/office/drawing/2014/main" id="{3B9C1071-3AF0-E144-9976-26F383021BF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14882" y="365125"/>
            <a:ext cx="877836" cy="830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10159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7F7F6-ABC1-9148-900D-C08BC0D642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6801"/>
            <a:ext cx="10515600" cy="469016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681B03-930C-1F43-9009-3053A51A9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2E28-72A1-0F4C-8F9C-C47B6568D220}" type="datetimeFigureOut">
              <a:rPr lang="en-SE" smtClean="0"/>
              <a:t>2021-03-08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2703FA-AF67-B541-9F77-D988A1DC2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B0B021-C5A2-A646-89AA-7CC065439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1EB6-9A4B-514E-B577-5DABAA360181}" type="slidenum">
              <a:rPr lang="en-SE" smtClean="0"/>
              <a:t>‹#›</a:t>
            </a:fld>
            <a:endParaRPr lang="en-SE"/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36A62D3F-A39F-6E47-97F2-2386939AF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538252" cy="830128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SE" dirty="0"/>
          </a:p>
        </p:txBody>
      </p:sp>
      <p:pic>
        <p:nvPicPr>
          <p:cNvPr id="25" name="Picture 24" descr="A picture containing light&#10;&#10;Description automatically generated">
            <a:extLst>
              <a:ext uri="{FF2B5EF4-FFF2-40B4-BE49-F238E27FC236}">
                <a16:creationId xmlns:a16="http://schemas.microsoft.com/office/drawing/2014/main" id="{9C7AD4F0-3B83-734C-A210-0EF6423598E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14882" y="365125"/>
            <a:ext cx="877836" cy="830128"/>
          </a:xfrm>
          <a:prstGeom prst="rect">
            <a:avLst/>
          </a:prstGeom>
        </p:spPr>
      </p:pic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E347D2B-A57F-964B-B32F-1405615FCCE5}"/>
              </a:ext>
            </a:extLst>
          </p:cNvPr>
          <p:cNvCxnSpPr>
            <a:cxnSpLocks/>
          </p:cNvCxnSpPr>
          <p:nvPr userDrawn="1"/>
        </p:nvCxnSpPr>
        <p:spPr>
          <a:xfrm>
            <a:off x="828261" y="1221757"/>
            <a:ext cx="105156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973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lin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05D550-5E0E-6842-AD2C-E0BDAD2BA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2E28-72A1-0F4C-8F9C-C47B6568D220}" type="datetimeFigureOut">
              <a:rPr lang="en-SE" smtClean="0"/>
              <a:t>2021-03-08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D6EA67-6DCC-2042-B535-F6224CF7B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8B8E06-7C96-2343-B7D2-45C29010D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1EB6-9A4B-514E-B577-5DABAA360181}" type="slidenum">
              <a:rPr lang="en-SE" smtClean="0"/>
              <a:t>‹#›</a:t>
            </a:fld>
            <a:endParaRPr lang="en-SE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5324D99D-A094-9649-9FB0-647735FA0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261" y="1663451"/>
            <a:ext cx="10515600" cy="871406"/>
          </a:xfrm>
        </p:spPr>
        <p:txBody>
          <a:bodyPr anchor="b">
            <a:noAutofit/>
          </a:bodyPr>
          <a:lstStyle>
            <a:lvl1pPr>
              <a:defRPr sz="38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FE8C6B50-29EA-4449-A6C2-CA30C0C841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28259" y="2583004"/>
            <a:ext cx="10515599" cy="495859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24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pic>
        <p:nvPicPr>
          <p:cNvPr id="16" name="Picture 15" descr="A close up of a logo&#10;&#10;Description automatically generated">
            <a:extLst>
              <a:ext uri="{FF2B5EF4-FFF2-40B4-BE49-F238E27FC236}">
                <a16:creationId xmlns:a16="http://schemas.microsoft.com/office/drawing/2014/main" id="{BF63D60F-BC96-D84E-825E-C6134CF11E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710" y="486408"/>
            <a:ext cx="3605531" cy="783426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914B5A8-E62F-574F-884F-874DB9B599E5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6811702"/>
            <a:ext cx="12192000" cy="0"/>
          </a:xfrm>
          <a:prstGeom prst="line">
            <a:avLst/>
          </a:prstGeom>
          <a:ln w="1016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AE9FB31-8022-1C40-B2EF-4622E53CBF65}"/>
              </a:ext>
            </a:extLst>
          </p:cNvPr>
          <p:cNvCxnSpPr>
            <a:cxnSpLocks/>
          </p:cNvCxnSpPr>
          <p:nvPr userDrawn="1"/>
        </p:nvCxnSpPr>
        <p:spPr>
          <a:xfrm>
            <a:off x="778710" y="1476403"/>
            <a:ext cx="105156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63036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_no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7F7F6-ABC1-9148-900D-C08BC0D642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6801"/>
            <a:ext cx="10515600" cy="4690162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681B03-930C-1F43-9009-3053A51A9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2E28-72A1-0F4C-8F9C-C47B6568D220}" type="datetimeFigureOut">
              <a:rPr lang="en-SE" smtClean="0"/>
              <a:t>2021-03-08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2703FA-AF67-B541-9F77-D988A1DC2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B0B021-C5A2-A646-89AA-7CC065439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1EB6-9A4B-514E-B577-5DABAA360181}" type="slidenum">
              <a:rPr lang="en-SE" smtClean="0"/>
              <a:t>‹#›</a:t>
            </a:fld>
            <a:endParaRPr lang="en-SE"/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36A62D3F-A39F-6E47-97F2-2386939AF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538252" cy="830128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SE" dirty="0"/>
          </a:p>
        </p:txBody>
      </p:sp>
      <p:pic>
        <p:nvPicPr>
          <p:cNvPr id="25" name="Picture 24" descr="A picture containing light&#10;&#10;Description automatically generated">
            <a:extLst>
              <a:ext uri="{FF2B5EF4-FFF2-40B4-BE49-F238E27FC236}">
                <a16:creationId xmlns:a16="http://schemas.microsoft.com/office/drawing/2014/main" id="{9C7AD4F0-3B83-734C-A210-0EF6423598E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14882" y="365125"/>
            <a:ext cx="877836" cy="830128"/>
          </a:xfrm>
          <a:prstGeom prst="rect">
            <a:avLst/>
          </a:prstGeom>
        </p:spPr>
      </p:pic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E347D2B-A57F-964B-B32F-1405615FCCE5}"/>
              </a:ext>
            </a:extLst>
          </p:cNvPr>
          <p:cNvCxnSpPr>
            <a:cxnSpLocks/>
          </p:cNvCxnSpPr>
          <p:nvPr userDrawn="1"/>
        </p:nvCxnSpPr>
        <p:spPr>
          <a:xfrm>
            <a:off x="828261" y="1221757"/>
            <a:ext cx="105156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634656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115B23-0836-A24B-A499-D46DD2A824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86802"/>
            <a:ext cx="5181600" cy="4690162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A61B6F-7EA9-644D-9EE7-D689D3C4D6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486802"/>
            <a:ext cx="5181600" cy="469016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2BFF38-F741-A045-BBB1-C5883D8ED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2E28-72A1-0F4C-8F9C-C47B6568D220}" type="datetimeFigureOut">
              <a:rPr lang="en-SE" smtClean="0"/>
              <a:t>2021-03-08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A1E226-A6F5-A442-9610-10DAB5840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6B8D94-BDE4-434E-82CB-91F9C77D8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1EB6-9A4B-514E-B577-5DABAA360181}" type="slidenum">
              <a:rPr lang="en-SE" smtClean="0"/>
              <a:t>‹#›</a:t>
            </a:fld>
            <a:endParaRPr lang="en-SE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EF6E1995-9EF8-6B43-824E-C101AA05E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538252" cy="830128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SE" dirty="0"/>
          </a:p>
        </p:txBody>
      </p:sp>
      <p:pic>
        <p:nvPicPr>
          <p:cNvPr id="13" name="Picture 12" descr="A picture containing light&#10;&#10;Description automatically generated">
            <a:extLst>
              <a:ext uri="{FF2B5EF4-FFF2-40B4-BE49-F238E27FC236}">
                <a16:creationId xmlns:a16="http://schemas.microsoft.com/office/drawing/2014/main" id="{1180D43F-1645-D74C-BC68-E70E910CF8F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14882" y="365125"/>
            <a:ext cx="877836" cy="830128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888A04A-B7D7-4445-A7F6-567F660D28AE}"/>
              </a:ext>
            </a:extLst>
          </p:cNvPr>
          <p:cNvCxnSpPr>
            <a:cxnSpLocks/>
          </p:cNvCxnSpPr>
          <p:nvPr userDrawn="1"/>
        </p:nvCxnSpPr>
        <p:spPr>
          <a:xfrm>
            <a:off x="828261" y="1221757"/>
            <a:ext cx="105156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093638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81DA74-6559-A246-BF14-34A29F0B62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596064"/>
            <a:ext cx="5157787" cy="5081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023958-DDF9-F648-95C8-3A2F7D3B44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213113"/>
            <a:ext cx="5157787" cy="3976550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3F83A3-3657-2445-9DE5-C7C88B5346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596064"/>
            <a:ext cx="5183188" cy="5081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4ADB9F-3592-FF47-868F-84CEBA721E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213113"/>
            <a:ext cx="5183188" cy="3976550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83C99C-A608-864A-A074-2F1CD9971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2E28-72A1-0F4C-8F9C-C47B6568D220}" type="datetimeFigureOut">
              <a:rPr lang="en-SE" smtClean="0"/>
              <a:t>2021-03-08</a:t>
            </a:fld>
            <a:endParaRPr lang="en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A65F0D-CB50-DB4C-B643-8BBDBDC6E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F3F6E3-DEE5-D64E-844E-EA92DBE41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1EB6-9A4B-514E-B577-5DABAA360181}" type="slidenum">
              <a:rPr lang="en-SE" smtClean="0"/>
              <a:t>‹#›</a:t>
            </a:fld>
            <a:endParaRPr lang="en-SE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1B6406C0-0623-CF40-9192-9ECCC4C76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538252" cy="830128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SE" dirty="0"/>
          </a:p>
        </p:txBody>
      </p:sp>
      <p:pic>
        <p:nvPicPr>
          <p:cNvPr id="13" name="Picture 12" descr="A picture containing light&#10;&#10;Description automatically generated">
            <a:extLst>
              <a:ext uri="{FF2B5EF4-FFF2-40B4-BE49-F238E27FC236}">
                <a16:creationId xmlns:a16="http://schemas.microsoft.com/office/drawing/2014/main" id="{60E44778-6BC3-9E44-9901-27C147E1394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14882" y="365125"/>
            <a:ext cx="877836" cy="830128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87F76E0-270B-7241-AE1D-1277BA6E99FC}"/>
              </a:ext>
            </a:extLst>
          </p:cNvPr>
          <p:cNvCxnSpPr>
            <a:cxnSpLocks/>
          </p:cNvCxnSpPr>
          <p:nvPr userDrawn="1"/>
        </p:nvCxnSpPr>
        <p:spPr>
          <a:xfrm>
            <a:off x="828261" y="1221757"/>
            <a:ext cx="105156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806802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_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115B23-0836-A24B-A499-D46DD2A824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90261"/>
            <a:ext cx="3145016" cy="458670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2BFF38-F741-A045-BBB1-C5883D8ED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2E28-72A1-0F4C-8F9C-C47B6568D220}" type="datetimeFigureOut">
              <a:rPr lang="en-SE" smtClean="0"/>
              <a:t>2021-03-08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A1E226-A6F5-A442-9610-10DAB5840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6B8D94-BDE4-434E-82CB-91F9C77D8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1EB6-9A4B-514E-B577-5DABAA360181}" type="slidenum">
              <a:rPr lang="en-SE" smtClean="0"/>
              <a:t>‹#›</a:t>
            </a:fld>
            <a:endParaRPr lang="en-SE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DBB1F04-323A-EA44-B952-411BF487179B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495800" y="1587086"/>
            <a:ext cx="3145016" cy="458670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22B0097B-7898-C540-A510-74BFB149DFB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153400" y="1587086"/>
            <a:ext cx="3148595" cy="4586702"/>
          </a:xfrm>
          <a:solidFill>
            <a:schemeClr val="accent6"/>
          </a:solidFill>
        </p:spPr>
        <p:txBody>
          <a:bodyPr/>
          <a:lstStyle/>
          <a:p>
            <a:endParaRPr lang="en-SE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93154B94-A779-F845-A04B-B2B93C2FB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538252" cy="830128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SE" dirty="0"/>
          </a:p>
        </p:txBody>
      </p:sp>
      <p:pic>
        <p:nvPicPr>
          <p:cNvPr id="17" name="Picture 16" descr="A picture containing light&#10;&#10;Description automatically generated">
            <a:extLst>
              <a:ext uri="{FF2B5EF4-FFF2-40B4-BE49-F238E27FC236}">
                <a16:creationId xmlns:a16="http://schemas.microsoft.com/office/drawing/2014/main" id="{E6702E27-792C-0646-A67C-3083FC9C1A8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14882" y="365125"/>
            <a:ext cx="877836" cy="830128"/>
          </a:xfrm>
          <a:prstGeom prst="rect">
            <a:avLst/>
          </a:prstGeom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54C66CF-7EDF-D54E-8975-3C0CEC7C4EFB}"/>
              </a:ext>
            </a:extLst>
          </p:cNvPr>
          <p:cNvCxnSpPr>
            <a:cxnSpLocks/>
          </p:cNvCxnSpPr>
          <p:nvPr userDrawn="1"/>
        </p:nvCxnSpPr>
        <p:spPr>
          <a:xfrm>
            <a:off x="828261" y="1221757"/>
            <a:ext cx="105156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98746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115B23-0836-A24B-A499-D46DD2A824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90571" y="1709532"/>
            <a:ext cx="3047418" cy="4269643"/>
          </a:xfrm>
          <a:solidFill>
            <a:schemeClr val="accent6">
              <a:lumMod val="75000"/>
            </a:schemeClr>
          </a:solidFill>
          <a:ln w="254000">
            <a:solidFill>
              <a:schemeClr val="accent6">
                <a:lumMod val="75000"/>
              </a:schemeClr>
            </a:solidFill>
            <a:miter lim="800000"/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2BFF38-F741-A045-BBB1-C5883D8ED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2E28-72A1-0F4C-8F9C-C47B6568D220}" type="datetimeFigureOut">
              <a:rPr lang="en-SE" smtClean="0"/>
              <a:t>2021-03-08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A1E226-A6F5-A442-9610-10DAB5840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6B8D94-BDE4-434E-82CB-91F9C77D8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1EB6-9A4B-514E-B577-5DABAA360181}" type="slidenum">
              <a:rPr lang="en-SE" smtClean="0"/>
              <a:t>‹#›</a:t>
            </a:fld>
            <a:endParaRPr lang="en-SE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DBB1F04-323A-EA44-B952-411BF487179B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572291" y="1706357"/>
            <a:ext cx="3047418" cy="4269643"/>
          </a:xfrm>
          <a:solidFill>
            <a:schemeClr val="accent6">
              <a:lumMod val="75000"/>
            </a:schemeClr>
          </a:solidFill>
          <a:ln w="254000">
            <a:solidFill>
              <a:schemeClr val="accent6">
                <a:lumMod val="75000"/>
              </a:schemeClr>
            </a:solidFill>
            <a:miter lim="800000"/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4B0D00D4-87E8-FC49-A11E-1674C0199F56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8154011" y="1706357"/>
            <a:ext cx="3047418" cy="4269643"/>
          </a:xfrm>
          <a:solidFill>
            <a:schemeClr val="accent6">
              <a:lumMod val="75000"/>
            </a:schemeClr>
          </a:solidFill>
          <a:ln w="254000">
            <a:solidFill>
              <a:schemeClr val="accent6">
                <a:lumMod val="75000"/>
              </a:schemeClr>
            </a:solidFill>
            <a:miter lim="800000"/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10ECF73C-BE15-1247-8BA1-8B58EB44F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538252" cy="830128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SE" dirty="0"/>
          </a:p>
        </p:txBody>
      </p:sp>
      <p:pic>
        <p:nvPicPr>
          <p:cNvPr id="15" name="Picture 14" descr="A picture containing light&#10;&#10;Description automatically generated">
            <a:extLst>
              <a:ext uri="{FF2B5EF4-FFF2-40B4-BE49-F238E27FC236}">
                <a16:creationId xmlns:a16="http://schemas.microsoft.com/office/drawing/2014/main" id="{8CFB8FDF-EDD9-EE4C-8628-6830083D866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14882" y="365125"/>
            <a:ext cx="877836" cy="830128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C91F3DA-5824-D04E-A2A6-D27051964362}"/>
              </a:ext>
            </a:extLst>
          </p:cNvPr>
          <p:cNvCxnSpPr>
            <a:cxnSpLocks/>
          </p:cNvCxnSpPr>
          <p:nvPr userDrawn="1"/>
        </p:nvCxnSpPr>
        <p:spPr>
          <a:xfrm>
            <a:off x="828261" y="1221757"/>
            <a:ext cx="105156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549262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2BFF38-F741-A045-BBB1-C5883D8ED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2E28-72A1-0F4C-8F9C-C47B6568D220}" type="datetimeFigureOut">
              <a:rPr lang="en-SE" smtClean="0"/>
              <a:t>2021-03-08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A1E226-A6F5-A442-9610-10DAB5840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6B8D94-BDE4-434E-82CB-91F9C77D8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1EB6-9A4B-514E-B577-5DABAA360181}" type="slidenum">
              <a:rPr lang="en-SE" smtClean="0"/>
              <a:t>‹#›</a:t>
            </a:fld>
            <a:endParaRPr lang="en-SE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10ECF73C-BE15-1247-8BA1-8B58EB44F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538252" cy="830128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SE" dirty="0"/>
          </a:p>
        </p:txBody>
      </p:sp>
      <p:pic>
        <p:nvPicPr>
          <p:cNvPr id="15" name="Picture 14" descr="A picture containing light&#10;&#10;Description automatically generated">
            <a:extLst>
              <a:ext uri="{FF2B5EF4-FFF2-40B4-BE49-F238E27FC236}">
                <a16:creationId xmlns:a16="http://schemas.microsoft.com/office/drawing/2014/main" id="{8CFB8FDF-EDD9-EE4C-8628-6830083D866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14882" y="365125"/>
            <a:ext cx="877836" cy="830128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C91F3DA-5824-D04E-A2A6-D27051964362}"/>
              </a:ext>
            </a:extLst>
          </p:cNvPr>
          <p:cNvCxnSpPr>
            <a:cxnSpLocks/>
          </p:cNvCxnSpPr>
          <p:nvPr userDrawn="1"/>
        </p:nvCxnSpPr>
        <p:spPr>
          <a:xfrm>
            <a:off x="828261" y="1221757"/>
            <a:ext cx="105156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Picture Placeholder 13">
            <a:extLst>
              <a:ext uri="{FF2B5EF4-FFF2-40B4-BE49-F238E27FC236}">
                <a16:creationId xmlns:a16="http://schemas.microsoft.com/office/drawing/2014/main" id="{356174EE-E1FC-1549-92D3-27228F8A6EC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59398" y="1557868"/>
            <a:ext cx="3080368" cy="1867795"/>
          </a:xfrm>
          <a:solidFill>
            <a:schemeClr val="accent6"/>
          </a:solidFill>
        </p:spPr>
        <p:txBody>
          <a:bodyPr/>
          <a:lstStyle/>
          <a:p>
            <a:endParaRPr lang="en-SE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447581F5-E5A1-9941-9B80-304E1C8A22BA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59398" y="3995264"/>
            <a:ext cx="3080368" cy="1867795"/>
          </a:xfrm>
          <a:solidFill>
            <a:schemeClr val="accent6"/>
          </a:solidFill>
        </p:spPr>
        <p:txBody>
          <a:bodyPr/>
          <a:lstStyle/>
          <a:p>
            <a:endParaRPr lang="en-SE"/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AA784B64-64BD-BA48-B359-7D4A03877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8140" y="3486702"/>
            <a:ext cx="3090307" cy="301688"/>
          </a:xfrm>
        </p:spPr>
        <p:txBody>
          <a:bodyPr anchor="ctr">
            <a:normAutofit/>
          </a:bodyPr>
          <a:lstStyle>
            <a:lvl1pPr marL="0" indent="0">
              <a:buNone/>
              <a:defRPr sz="1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3" name="Text Placeholder 2">
            <a:extLst>
              <a:ext uri="{FF2B5EF4-FFF2-40B4-BE49-F238E27FC236}">
                <a16:creationId xmlns:a16="http://schemas.microsoft.com/office/drawing/2014/main" id="{EE81B823-48D0-B040-9982-F46A26004A93}"/>
              </a:ext>
            </a:extLst>
          </p:cNvPr>
          <p:cNvSpPr>
            <a:spLocks noGrp="1"/>
          </p:cNvSpPr>
          <p:nvPr>
            <p:ph type="body" idx="26"/>
          </p:nvPr>
        </p:nvSpPr>
        <p:spPr>
          <a:xfrm>
            <a:off x="848139" y="5930290"/>
            <a:ext cx="3090307" cy="301688"/>
          </a:xfrm>
        </p:spPr>
        <p:txBody>
          <a:bodyPr anchor="ctr">
            <a:normAutofit/>
          </a:bodyPr>
          <a:lstStyle>
            <a:lvl1pPr marL="0" indent="0">
              <a:buNone/>
              <a:defRPr sz="1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4" name="Picture Placeholder 13">
            <a:extLst>
              <a:ext uri="{FF2B5EF4-FFF2-40B4-BE49-F238E27FC236}">
                <a16:creationId xmlns:a16="http://schemas.microsoft.com/office/drawing/2014/main" id="{F6033C9C-07C1-3947-BB55-9F23F6448C4B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4567073" y="1557868"/>
            <a:ext cx="3080368" cy="1867795"/>
          </a:xfrm>
          <a:solidFill>
            <a:schemeClr val="accent6"/>
          </a:solidFill>
        </p:spPr>
        <p:txBody>
          <a:bodyPr/>
          <a:lstStyle/>
          <a:p>
            <a:endParaRPr lang="en-SE"/>
          </a:p>
        </p:txBody>
      </p:sp>
      <p:sp>
        <p:nvSpPr>
          <p:cNvPr id="35" name="Picture Placeholder 13">
            <a:extLst>
              <a:ext uri="{FF2B5EF4-FFF2-40B4-BE49-F238E27FC236}">
                <a16:creationId xmlns:a16="http://schemas.microsoft.com/office/drawing/2014/main" id="{82386599-CCDD-E642-A696-F4D5532A56E3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4567073" y="3995264"/>
            <a:ext cx="3080368" cy="1867795"/>
          </a:xfrm>
          <a:solidFill>
            <a:schemeClr val="accent6"/>
          </a:solidFill>
        </p:spPr>
        <p:txBody>
          <a:bodyPr/>
          <a:lstStyle/>
          <a:p>
            <a:endParaRPr lang="en-SE"/>
          </a:p>
        </p:txBody>
      </p:sp>
      <p:sp>
        <p:nvSpPr>
          <p:cNvPr id="36" name="Text Placeholder 2">
            <a:extLst>
              <a:ext uri="{FF2B5EF4-FFF2-40B4-BE49-F238E27FC236}">
                <a16:creationId xmlns:a16="http://schemas.microsoft.com/office/drawing/2014/main" id="{B61E2E21-BE07-564D-9F0D-C5463C6B6CDF}"/>
              </a:ext>
            </a:extLst>
          </p:cNvPr>
          <p:cNvSpPr>
            <a:spLocks noGrp="1"/>
          </p:cNvSpPr>
          <p:nvPr>
            <p:ph type="body" idx="29"/>
          </p:nvPr>
        </p:nvSpPr>
        <p:spPr>
          <a:xfrm>
            <a:off x="4555816" y="3486702"/>
            <a:ext cx="3090308" cy="301688"/>
          </a:xfrm>
        </p:spPr>
        <p:txBody>
          <a:bodyPr anchor="ctr">
            <a:normAutofit/>
          </a:bodyPr>
          <a:lstStyle>
            <a:lvl1pPr marL="0" indent="0">
              <a:buNone/>
              <a:defRPr sz="1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7" name="Text Placeholder 2">
            <a:extLst>
              <a:ext uri="{FF2B5EF4-FFF2-40B4-BE49-F238E27FC236}">
                <a16:creationId xmlns:a16="http://schemas.microsoft.com/office/drawing/2014/main" id="{90AA0173-F413-9245-8A54-18821E00AFC4}"/>
              </a:ext>
            </a:extLst>
          </p:cNvPr>
          <p:cNvSpPr>
            <a:spLocks noGrp="1"/>
          </p:cNvSpPr>
          <p:nvPr>
            <p:ph type="body" idx="30"/>
          </p:nvPr>
        </p:nvSpPr>
        <p:spPr>
          <a:xfrm>
            <a:off x="4555815" y="5930290"/>
            <a:ext cx="3090308" cy="301688"/>
          </a:xfrm>
        </p:spPr>
        <p:txBody>
          <a:bodyPr anchor="ctr">
            <a:normAutofit/>
          </a:bodyPr>
          <a:lstStyle>
            <a:lvl1pPr marL="0" indent="0">
              <a:buNone/>
              <a:defRPr sz="1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8" name="Picture Placeholder 13">
            <a:extLst>
              <a:ext uri="{FF2B5EF4-FFF2-40B4-BE49-F238E27FC236}">
                <a16:creationId xmlns:a16="http://schemas.microsoft.com/office/drawing/2014/main" id="{A7F7E436-ADED-E24B-8DBE-441C72DFD28B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8263491" y="1557868"/>
            <a:ext cx="3080368" cy="1867795"/>
          </a:xfrm>
          <a:solidFill>
            <a:schemeClr val="accent6"/>
          </a:solidFill>
        </p:spPr>
        <p:txBody>
          <a:bodyPr/>
          <a:lstStyle/>
          <a:p>
            <a:endParaRPr lang="en-SE"/>
          </a:p>
        </p:txBody>
      </p:sp>
      <p:sp>
        <p:nvSpPr>
          <p:cNvPr id="39" name="Picture Placeholder 13">
            <a:extLst>
              <a:ext uri="{FF2B5EF4-FFF2-40B4-BE49-F238E27FC236}">
                <a16:creationId xmlns:a16="http://schemas.microsoft.com/office/drawing/2014/main" id="{1B3C5658-CAF7-224D-A319-1FF6AC8FD861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8263491" y="3995264"/>
            <a:ext cx="3080368" cy="1867795"/>
          </a:xfrm>
          <a:solidFill>
            <a:schemeClr val="accent6"/>
          </a:solidFill>
        </p:spPr>
        <p:txBody>
          <a:bodyPr/>
          <a:lstStyle/>
          <a:p>
            <a:endParaRPr lang="en-SE"/>
          </a:p>
        </p:txBody>
      </p:sp>
      <p:sp>
        <p:nvSpPr>
          <p:cNvPr id="40" name="Text Placeholder 2">
            <a:extLst>
              <a:ext uri="{FF2B5EF4-FFF2-40B4-BE49-F238E27FC236}">
                <a16:creationId xmlns:a16="http://schemas.microsoft.com/office/drawing/2014/main" id="{4F14060D-6306-6148-9507-2F40EF4F8019}"/>
              </a:ext>
            </a:extLst>
          </p:cNvPr>
          <p:cNvSpPr>
            <a:spLocks noGrp="1"/>
          </p:cNvSpPr>
          <p:nvPr>
            <p:ph type="body" idx="33"/>
          </p:nvPr>
        </p:nvSpPr>
        <p:spPr>
          <a:xfrm>
            <a:off x="8263492" y="3509517"/>
            <a:ext cx="3090308" cy="301688"/>
          </a:xfrm>
        </p:spPr>
        <p:txBody>
          <a:bodyPr anchor="ctr">
            <a:normAutofit/>
          </a:bodyPr>
          <a:lstStyle>
            <a:lvl1pPr marL="0" indent="0">
              <a:buNone/>
              <a:defRPr sz="1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1" name="Text Placeholder 2">
            <a:extLst>
              <a:ext uri="{FF2B5EF4-FFF2-40B4-BE49-F238E27FC236}">
                <a16:creationId xmlns:a16="http://schemas.microsoft.com/office/drawing/2014/main" id="{73469DD7-B1A0-6248-A00B-B7F73CB98EEC}"/>
              </a:ext>
            </a:extLst>
          </p:cNvPr>
          <p:cNvSpPr>
            <a:spLocks noGrp="1"/>
          </p:cNvSpPr>
          <p:nvPr>
            <p:ph type="body" idx="34"/>
          </p:nvPr>
        </p:nvSpPr>
        <p:spPr>
          <a:xfrm>
            <a:off x="8263491" y="5953105"/>
            <a:ext cx="3090308" cy="301688"/>
          </a:xfrm>
        </p:spPr>
        <p:txBody>
          <a:bodyPr anchor="ctr">
            <a:normAutofit/>
          </a:bodyPr>
          <a:lstStyle>
            <a:lvl1pPr marL="0" indent="0">
              <a:buNone/>
              <a:defRPr sz="1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7765056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BDCA0F-AE71-0F44-9687-1C76391BA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2E28-72A1-0F4C-8F9C-C47B6568D220}" type="datetimeFigureOut">
              <a:rPr lang="en-SE" smtClean="0"/>
              <a:t>2021-03-08</a:t>
            </a:fld>
            <a:endParaRPr lang="en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1A794B-E4C2-F548-9DC8-6DA8D9550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64EF22-443C-0943-9BE4-46B9E6711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1EB6-9A4B-514E-B577-5DABAA360181}" type="slidenum">
              <a:rPr lang="en-SE" smtClean="0"/>
              <a:t>‹#›</a:t>
            </a:fld>
            <a:endParaRPr lang="en-SE"/>
          </a:p>
        </p:txBody>
      </p:sp>
      <p:pic>
        <p:nvPicPr>
          <p:cNvPr id="6" name="Picture 5" descr="A picture containing light&#10;&#10;Description automatically generated">
            <a:extLst>
              <a:ext uri="{FF2B5EF4-FFF2-40B4-BE49-F238E27FC236}">
                <a16:creationId xmlns:a16="http://schemas.microsoft.com/office/drawing/2014/main" id="{64C5191F-EB5B-1C44-B84B-B2F3AFC4D1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14882" y="365125"/>
            <a:ext cx="877836" cy="830128"/>
          </a:xfrm>
          <a:prstGeom prst="rect">
            <a:avLst/>
          </a:prstGeom>
        </p:spPr>
      </p:pic>
      <p:sp>
        <p:nvSpPr>
          <p:cNvPr id="17" name="Picture Placeholder 13">
            <a:extLst>
              <a:ext uri="{FF2B5EF4-FFF2-40B4-BE49-F238E27FC236}">
                <a16:creationId xmlns:a16="http://schemas.microsoft.com/office/drawing/2014/main" id="{1390964C-B744-9A45-A187-7409C43502F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38200" y="1578597"/>
            <a:ext cx="7772775" cy="4420913"/>
          </a:xfrm>
          <a:solidFill>
            <a:schemeClr val="accent6"/>
          </a:solidFill>
        </p:spPr>
        <p:txBody>
          <a:bodyPr/>
          <a:lstStyle/>
          <a:p>
            <a:endParaRPr lang="en-SE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1660BAD-172A-6B46-961C-1423E06A5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538252" cy="830128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SE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D627EFB-C8AE-E843-9AB8-1FCBC99167B4}"/>
              </a:ext>
            </a:extLst>
          </p:cNvPr>
          <p:cNvCxnSpPr>
            <a:cxnSpLocks/>
          </p:cNvCxnSpPr>
          <p:nvPr userDrawn="1"/>
        </p:nvCxnSpPr>
        <p:spPr>
          <a:xfrm>
            <a:off x="828261" y="1221757"/>
            <a:ext cx="105156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403051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with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BDCA0F-AE71-0F44-9687-1C76391BA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2E28-72A1-0F4C-8F9C-C47B6568D220}" type="datetimeFigureOut">
              <a:rPr lang="en-SE" smtClean="0"/>
              <a:t>2021-03-08</a:t>
            </a:fld>
            <a:endParaRPr lang="en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1A794B-E4C2-F548-9DC8-6DA8D9550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64EF22-443C-0943-9BE4-46B9E6711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1EB6-9A4B-514E-B577-5DABAA360181}" type="slidenum">
              <a:rPr lang="en-SE" smtClean="0"/>
              <a:t>‹#›</a:t>
            </a:fld>
            <a:endParaRPr lang="en-SE"/>
          </a:p>
        </p:txBody>
      </p:sp>
      <p:pic>
        <p:nvPicPr>
          <p:cNvPr id="6" name="Picture 5" descr="A picture containing light&#10;&#10;Description automatically generated">
            <a:extLst>
              <a:ext uri="{FF2B5EF4-FFF2-40B4-BE49-F238E27FC236}">
                <a16:creationId xmlns:a16="http://schemas.microsoft.com/office/drawing/2014/main" id="{64C5191F-EB5B-1C44-B84B-B2F3AFC4D1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14882" y="365125"/>
            <a:ext cx="877836" cy="830128"/>
          </a:xfrm>
          <a:prstGeom prst="rect">
            <a:avLst/>
          </a:prstGeom>
        </p:spPr>
      </p:pic>
      <p:sp>
        <p:nvSpPr>
          <p:cNvPr id="8" name="Media Placeholder 7">
            <a:extLst>
              <a:ext uri="{FF2B5EF4-FFF2-40B4-BE49-F238E27FC236}">
                <a16:creationId xmlns:a16="http://schemas.microsoft.com/office/drawing/2014/main" id="{45AE5EBC-233F-D545-830B-F2A20FC31F60}"/>
              </a:ext>
            </a:extLst>
          </p:cNvPr>
          <p:cNvSpPr>
            <a:spLocks noGrp="1"/>
          </p:cNvSpPr>
          <p:nvPr>
            <p:ph type="media" sz="quarter" idx="16"/>
          </p:nvPr>
        </p:nvSpPr>
        <p:spPr>
          <a:xfrm>
            <a:off x="838200" y="1578597"/>
            <a:ext cx="7772400" cy="4420913"/>
          </a:xfrm>
          <a:solidFill>
            <a:schemeClr val="accent6"/>
          </a:solidFill>
        </p:spPr>
        <p:txBody>
          <a:bodyPr/>
          <a:lstStyle/>
          <a:p>
            <a:endParaRPr lang="en-SE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EFC166B-C46B-BD40-ACD8-8231D4DED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538252" cy="830128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SE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0E79756-FF2F-1140-BCBA-90ADA67ADC85}"/>
              </a:ext>
            </a:extLst>
          </p:cNvPr>
          <p:cNvCxnSpPr>
            <a:cxnSpLocks/>
          </p:cNvCxnSpPr>
          <p:nvPr userDrawn="1"/>
        </p:nvCxnSpPr>
        <p:spPr>
          <a:xfrm>
            <a:off x="828261" y="1221757"/>
            <a:ext cx="105156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843659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lscreen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6BD42F-83EF-3841-8EA4-27AA5DF5B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2E28-72A1-0F4C-8F9C-C47B6568D220}" type="datetimeFigureOut">
              <a:rPr lang="en-SE" smtClean="0"/>
              <a:t>2021-03-08</a:t>
            </a:fld>
            <a:endParaRPr lang="en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29E445-FFCE-824B-91C8-078F5DD7C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4767EA-1C3A-354F-B983-F9CDC1BAC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1EB6-9A4B-514E-B577-5DABAA360181}" type="slidenum">
              <a:rPr lang="en-SE" smtClean="0"/>
              <a:t>‹#›</a:t>
            </a:fld>
            <a:endParaRPr lang="en-SE"/>
          </a:p>
        </p:txBody>
      </p:sp>
      <p:pic>
        <p:nvPicPr>
          <p:cNvPr id="5" name="Picture 4" descr="A picture containing light&#10;&#10;Description automatically generated">
            <a:extLst>
              <a:ext uri="{FF2B5EF4-FFF2-40B4-BE49-F238E27FC236}">
                <a16:creationId xmlns:a16="http://schemas.microsoft.com/office/drawing/2014/main" id="{5B33360A-A874-F446-9FC4-40921D7CCA2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14882" y="365125"/>
            <a:ext cx="877836" cy="830128"/>
          </a:xfrm>
          <a:prstGeom prst="rect">
            <a:avLst/>
          </a:prstGeom>
        </p:spPr>
      </p:pic>
      <p:sp>
        <p:nvSpPr>
          <p:cNvPr id="7" name="Picture Placeholder 13">
            <a:extLst>
              <a:ext uri="{FF2B5EF4-FFF2-40B4-BE49-F238E27FC236}">
                <a16:creationId xmlns:a16="http://schemas.microsoft.com/office/drawing/2014/main" id="{A490B878-6ECA-EE4F-9B5C-354F90AB037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2192000" cy="6858000"/>
          </a:xfrm>
          <a:solidFill>
            <a:schemeClr val="accent6"/>
          </a:solidFill>
        </p:spPr>
        <p:txBody>
          <a:bodyPr/>
          <a:lstStyle/>
          <a:p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53223134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screen_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6BD42F-83EF-3841-8EA4-27AA5DF5B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2E28-72A1-0F4C-8F9C-C47B6568D220}" type="datetimeFigureOut">
              <a:rPr lang="en-SE" smtClean="0"/>
              <a:t>2021-03-08</a:t>
            </a:fld>
            <a:endParaRPr lang="en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29E445-FFCE-824B-91C8-078F5DD7C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4767EA-1C3A-354F-B983-F9CDC1BAC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1EB6-9A4B-514E-B577-5DABAA360181}" type="slidenum">
              <a:rPr lang="en-SE" smtClean="0"/>
              <a:t>‹#›</a:t>
            </a:fld>
            <a:endParaRPr lang="en-SE"/>
          </a:p>
        </p:txBody>
      </p:sp>
      <p:pic>
        <p:nvPicPr>
          <p:cNvPr id="5" name="Picture 4" descr="A picture containing light&#10;&#10;Description automatically generated">
            <a:extLst>
              <a:ext uri="{FF2B5EF4-FFF2-40B4-BE49-F238E27FC236}">
                <a16:creationId xmlns:a16="http://schemas.microsoft.com/office/drawing/2014/main" id="{5B33360A-A874-F446-9FC4-40921D7CCA2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14882" y="365125"/>
            <a:ext cx="877836" cy="830128"/>
          </a:xfrm>
          <a:prstGeom prst="rect">
            <a:avLst/>
          </a:prstGeom>
        </p:spPr>
      </p:pic>
      <p:sp>
        <p:nvSpPr>
          <p:cNvPr id="8" name="Media Placeholder 7">
            <a:extLst>
              <a:ext uri="{FF2B5EF4-FFF2-40B4-BE49-F238E27FC236}">
                <a16:creationId xmlns:a16="http://schemas.microsoft.com/office/drawing/2014/main" id="{805D0F14-08B0-2246-9094-3BAFC7C93BEC}"/>
              </a:ext>
            </a:extLst>
          </p:cNvPr>
          <p:cNvSpPr>
            <a:spLocks noGrp="1"/>
          </p:cNvSpPr>
          <p:nvPr>
            <p:ph type="media" sz="quarter" idx="16"/>
          </p:nvPr>
        </p:nvSpPr>
        <p:spPr>
          <a:xfrm>
            <a:off x="0" y="0"/>
            <a:ext cx="12192000" cy="6858000"/>
          </a:xfrm>
          <a:solidFill>
            <a:schemeClr val="accent6"/>
          </a:solidFill>
        </p:spPr>
        <p:txBody>
          <a:bodyPr/>
          <a:lstStyle/>
          <a:p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721458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ubsection 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264C9-BF76-3243-ADDB-8F927511E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F1F8A0-9F84-094A-ADD3-F4071F7FB5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930D03-AB96-6741-A3CA-A0A20D76A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2E28-72A1-0F4C-8F9C-C47B6568D220}" type="datetimeFigureOut">
              <a:rPr lang="en-SE" smtClean="0"/>
              <a:t>2021-03-08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958649-DA59-6249-9659-830BFAE36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F5200F-1927-4F46-BE30-9DD64BF69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1EB6-9A4B-514E-B577-5DABAA360181}" type="slidenum">
              <a:rPr lang="en-SE" smtClean="0"/>
              <a:t>‹#›</a:t>
            </a:fld>
            <a:endParaRPr lang="en-SE"/>
          </a:p>
        </p:txBody>
      </p:sp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91D9563F-6D6E-8748-BE72-B09B5B4D13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710" y="486408"/>
            <a:ext cx="3605531" cy="783426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51391E7-28F3-DC4F-95FB-31038B3C7FF8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6811702"/>
            <a:ext cx="12192000" cy="0"/>
          </a:xfrm>
          <a:prstGeom prst="line">
            <a:avLst/>
          </a:prstGeom>
          <a:ln w="1016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23938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_with our host un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05D550-5E0E-6842-AD2C-E0BDAD2BA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2E28-72A1-0F4C-8F9C-C47B6568D220}" type="datetimeFigureOut">
              <a:rPr lang="en-SE" smtClean="0"/>
              <a:t>2021-03-08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D6EA67-6DCC-2042-B535-F6224CF7B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8B8E06-7C96-2343-B7D2-45C29010D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1EB6-9A4B-514E-B577-5DABAA360181}" type="slidenum">
              <a:rPr lang="en-SE" smtClean="0"/>
              <a:t>‹#›</a:t>
            </a:fld>
            <a:endParaRPr lang="en-SE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83D36E5-D324-7643-8C5F-81F84C8CF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0455"/>
            <a:ext cx="10515600" cy="4556507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21A624C-EAFE-AB41-BE6A-6CA890D880EA}"/>
              </a:ext>
            </a:extLst>
          </p:cNvPr>
          <p:cNvCxnSpPr>
            <a:cxnSpLocks/>
          </p:cNvCxnSpPr>
          <p:nvPr userDrawn="1"/>
        </p:nvCxnSpPr>
        <p:spPr>
          <a:xfrm>
            <a:off x="778710" y="1395378"/>
            <a:ext cx="105156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 descr="A picture containing food&#10;&#10;Description automatically generated">
            <a:extLst>
              <a:ext uri="{FF2B5EF4-FFF2-40B4-BE49-F238E27FC236}">
                <a16:creationId xmlns:a16="http://schemas.microsoft.com/office/drawing/2014/main" id="{9D321763-2196-5949-A4C4-5C6095E8386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95767" y="486408"/>
            <a:ext cx="3058033" cy="768350"/>
          </a:xfrm>
          <a:prstGeom prst="rect">
            <a:avLst/>
          </a:prstGeom>
        </p:spPr>
      </p:pic>
      <p:pic>
        <p:nvPicPr>
          <p:cNvPr id="14" name="Picture 13" descr="A close up of a logo&#10;&#10;Description automatically generated">
            <a:extLst>
              <a:ext uri="{FF2B5EF4-FFF2-40B4-BE49-F238E27FC236}">
                <a16:creationId xmlns:a16="http://schemas.microsoft.com/office/drawing/2014/main" id="{0C5AE585-8785-0240-9577-627154EBD35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710" y="486408"/>
            <a:ext cx="3605531" cy="783426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0F62C54-D600-CB4A-A78F-B235D2C97A20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6811702"/>
            <a:ext cx="12192000" cy="0"/>
          </a:xfrm>
          <a:prstGeom prst="line">
            <a:avLst/>
          </a:prstGeom>
          <a:ln w="1016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1932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_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37EE6-FCB6-694E-84DA-F54906F13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7588" y="1195253"/>
            <a:ext cx="5256212" cy="91732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CCE356-D3BC-754A-9BBF-EB1FA1E8A8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0"/>
            <a:ext cx="5224041" cy="6857999"/>
          </a:xfrm>
          <a:solidFill>
            <a:schemeClr val="accent5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7E4F5B-A5C9-B445-B368-AF0DCCAD5F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7588" y="2226365"/>
            <a:ext cx="5256212" cy="377405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664CA9-DE93-B94D-B824-447646F7D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2E28-72A1-0F4C-8F9C-C47B6568D220}" type="datetimeFigureOut">
              <a:rPr lang="en-SE" smtClean="0"/>
              <a:t>2021-03-08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4FEAF6-5572-0A46-A591-9EDD41FBF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0CED87-7921-3A4D-8D4F-B7AD5E1B2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1EB6-9A4B-514E-B577-5DABAA360181}" type="slidenum">
              <a:rPr lang="en-SE" smtClean="0"/>
              <a:t>‹#›</a:t>
            </a:fld>
            <a:endParaRPr lang="en-SE"/>
          </a:p>
        </p:txBody>
      </p:sp>
      <p:pic>
        <p:nvPicPr>
          <p:cNvPr id="16" name="Picture 15" descr="A picture containing light&#10;&#10;Description automatically generated">
            <a:extLst>
              <a:ext uri="{FF2B5EF4-FFF2-40B4-BE49-F238E27FC236}">
                <a16:creationId xmlns:a16="http://schemas.microsoft.com/office/drawing/2014/main" id="{0E2BC420-789F-F54A-8515-6E173CEBC8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14882" y="365125"/>
            <a:ext cx="877836" cy="830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0505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_with 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37EE6-FCB6-694E-84DA-F54906F13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7588" y="1195253"/>
            <a:ext cx="5256212" cy="91732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7E4F5B-A5C9-B445-B368-AF0DCCAD5F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7588" y="2226365"/>
            <a:ext cx="5256212" cy="377405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664CA9-DE93-B94D-B824-447646F7D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2E28-72A1-0F4C-8F9C-C47B6568D220}" type="datetimeFigureOut">
              <a:rPr lang="en-SE" smtClean="0"/>
              <a:t>2021-03-08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4FEAF6-5572-0A46-A591-9EDD41FBF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0CED87-7921-3A4D-8D4F-B7AD5E1B2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1EB6-9A4B-514E-B577-5DABAA360181}" type="slidenum">
              <a:rPr lang="en-SE" smtClean="0"/>
              <a:t>‹#›</a:t>
            </a:fld>
            <a:endParaRPr lang="en-SE"/>
          </a:p>
        </p:txBody>
      </p:sp>
      <p:pic>
        <p:nvPicPr>
          <p:cNvPr id="16" name="Picture 15" descr="A picture containing light&#10;&#10;Description automatically generated">
            <a:extLst>
              <a:ext uri="{FF2B5EF4-FFF2-40B4-BE49-F238E27FC236}">
                <a16:creationId xmlns:a16="http://schemas.microsoft.com/office/drawing/2014/main" id="{0E2BC420-789F-F54A-8515-6E173CEBC8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14882" y="365125"/>
            <a:ext cx="877836" cy="830128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1ABDC27D-A336-6E4B-B112-3D8F93FE7981}"/>
              </a:ext>
            </a:extLst>
          </p:cNvPr>
          <p:cNvSpPr/>
          <p:nvPr userDrawn="1"/>
        </p:nvSpPr>
        <p:spPr>
          <a:xfrm>
            <a:off x="1" y="0"/>
            <a:ext cx="5256212" cy="6857999"/>
          </a:xfrm>
          <a:prstGeom prst="rect">
            <a:avLst/>
          </a:prstGeom>
          <a:solidFill>
            <a:srgbClr val="A7C947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383028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_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7F7F6-ABC1-9148-900D-C08BC0D642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0263"/>
            <a:ext cx="3803247" cy="4586700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681B03-930C-1F43-9009-3053A51A9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2E28-72A1-0F4C-8F9C-C47B6568D220}" type="datetimeFigureOut">
              <a:rPr lang="en-SE" smtClean="0"/>
              <a:t>2021-03-08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2703FA-AF67-B541-9F77-D988A1DC2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B0B021-C5A2-A646-89AA-7CC065439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1EB6-9A4B-514E-B577-5DABAA360181}" type="slidenum">
              <a:rPr lang="en-SE" smtClean="0"/>
              <a:t>‹#›</a:t>
            </a:fld>
            <a:endParaRPr lang="en-SE"/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F9FD3AA2-93FA-F743-888D-46EEB850814B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4849792" y="1590262"/>
            <a:ext cx="6504008" cy="4586699"/>
          </a:xfrm>
          <a:solidFill>
            <a:schemeClr val="accent5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E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C8F7C742-0744-6340-A5AF-1B561DC70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538252" cy="830128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SE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E5DFC2C-5E80-5A4E-A949-486D194F6493}"/>
              </a:ext>
            </a:extLst>
          </p:cNvPr>
          <p:cNvCxnSpPr>
            <a:cxnSpLocks/>
          </p:cNvCxnSpPr>
          <p:nvPr userDrawn="1"/>
        </p:nvCxnSpPr>
        <p:spPr>
          <a:xfrm>
            <a:off x="828261" y="1221757"/>
            <a:ext cx="105156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 descr="A picture containing light&#10;&#10;Description automatically generated">
            <a:extLst>
              <a:ext uri="{FF2B5EF4-FFF2-40B4-BE49-F238E27FC236}">
                <a16:creationId xmlns:a16="http://schemas.microsoft.com/office/drawing/2014/main" id="{3B9C1071-3AF0-E144-9976-26F383021BF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14882" y="365125"/>
            <a:ext cx="877836" cy="830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7053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_with picture_no 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7F7F6-ABC1-9148-900D-C08BC0D642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0263"/>
            <a:ext cx="3803247" cy="4586700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681B03-930C-1F43-9009-3053A51A9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2E28-72A1-0F4C-8F9C-C47B6568D220}" type="datetimeFigureOut">
              <a:rPr lang="en-SE" smtClean="0"/>
              <a:t>2021-03-08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2703FA-AF67-B541-9F77-D988A1DC2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B0B021-C5A2-A646-89AA-7CC065439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1EB6-9A4B-514E-B577-5DABAA360181}" type="slidenum">
              <a:rPr lang="en-SE" smtClean="0"/>
              <a:t>‹#›</a:t>
            </a:fld>
            <a:endParaRPr lang="en-SE"/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F9FD3AA2-93FA-F743-888D-46EEB850814B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4849792" y="1590262"/>
            <a:ext cx="6504008" cy="4586699"/>
          </a:xfrm>
          <a:solidFill>
            <a:schemeClr val="accent5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E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C8F7C742-0744-6340-A5AF-1B561DC70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538252" cy="830128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SE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E5DFC2C-5E80-5A4E-A949-486D194F6493}"/>
              </a:ext>
            </a:extLst>
          </p:cNvPr>
          <p:cNvCxnSpPr>
            <a:cxnSpLocks/>
          </p:cNvCxnSpPr>
          <p:nvPr userDrawn="1"/>
        </p:nvCxnSpPr>
        <p:spPr>
          <a:xfrm>
            <a:off x="828261" y="1221757"/>
            <a:ext cx="105156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 descr="A picture containing light&#10;&#10;Description automatically generated">
            <a:extLst>
              <a:ext uri="{FF2B5EF4-FFF2-40B4-BE49-F238E27FC236}">
                <a16:creationId xmlns:a16="http://schemas.microsoft.com/office/drawing/2014/main" id="{3B9C1071-3AF0-E144-9976-26F383021BF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14882" y="365125"/>
            <a:ext cx="877836" cy="830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358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7F7F6-ABC1-9148-900D-C08BC0D642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6801"/>
            <a:ext cx="10515600" cy="469016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681B03-930C-1F43-9009-3053A51A9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2E28-72A1-0F4C-8F9C-C47B6568D220}" type="datetimeFigureOut">
              <a:rPr lang="en-SE" smtClean="0"/>
              <a:t>2021-03-08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2703FA-AF67-B541-9F77-D988A1DC2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B0B021-C5A2-A646-89AA-7CC065439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1EB6-9A4B-514E-B577-5DABAA360181}" type="slidenum">
              <a:rPr lang="en-SE" smtClean="0"/>
              <a:t>‹#›</a:t>
            </a:fld>
            <a:endParaRPr lang="en-SE"/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36A62D3F-A39F-6E47-97F2-2386939AF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538252" cy="830128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SE" dirty="0"/>
          </a:p>
        </p:txBody>
      </p:sp>
      <p:pic>
        <p:nvPicPr>
          <p:cNvPr id="25" name="Picture 24" descr="A picture containing light&#10;&#10;Description automatically generated">
            <a:extLst>
              <a:ext uri="{FF2B5EF4-FFF2-40B4-BE49-F238E27FC236}">
                <a16:creationId xmlns:a16="http://schemas.microsoft.com/office/drawing/2014/main" id="{9C7AD4F0-3B83-734C-A210-0EF6423598E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14882" y="365125"/>
            <a:ext cx="877836" cy="830128"/>
          </a:xfrm>
          <a:prstGeom prst="rect">
            <a:avLst/>
          </a:prstGeom>
        </p:spPr>
      </p:pic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E347D2B-A57F-964B-B32F-1405615FCCE5}"/>
              </a:ext>
            </a:extLst>
          </p:cNvPr>
          <p:cNvCxnSpPr>
            <a:cxnSpLocks/>
          </p:cNvCxnSpPr>
          <p:nvPr userDrawn="1"/>
        </p:nvCxnSpPr>
        <p:spPr>
          <a:xfrm>
            <a:off x="828261" y="1221757"/>
            <a:ext cx="105156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4682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slideLayout" Target="../slideLayouts/slideLayout33.xml"/><Relationship Id="rId1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23.xml"/><Relationship Id="rId21" Type="http://schemas.openxmlformats.org/officeDocument/2006/relationships/theme" Target="../theme/theme2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17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2.xml"/><Relationship Id="rId16" Type="http://schemas.openxmlformats.org/officeDocument/2006/relationships/slideLayout" Target="../slideLayouts/slideLayout36.xml"/><Relationship Id="rId20" Type="http://schemas.openxmlformats.org/officeDocument/2006/relationships/slideLayout" Target="../slideLayouts/slideLayout40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0.xml"/><Relationship Id="rId19" Type="http://schemas.openxmlformats.org/officeDocument/2006/relationships/slideLayout" Target="../slideLayouts/slideLayout39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E7450B-7DB0-6549-B90C-D198DCA48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2768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7C81CA-B5B3-C24C-A670-8E2DF1085F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C29635-5A72-F645-B573-2527BEC410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12E28-72A1-0F4C-8F9C-C47B6568D220}" type="datetimeFigureOut">
              <a:rPr lang="en-SE" smtClean="0"/>
              <a:t>2021-03-08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E40280-FBDB-E647-BC41-CA933A44ED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8A5040-A631-044A-B25B-D6DA44C4E0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21EB6-9A4B-514E-B577-5DABAA360181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4072643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88" r:id="rId2"/>
    <p:sldLayoutId id="2147483931" r:id="rId3"/>
    <p:sldLayoutId id="2147483872" r:id="rId4"/>
    <p:sldLayoutId id="2147483880" r:id="rId5"/>
    <p:sldLayoutId id="2147483906" r:id="rId6"/>
    <p:sldLayoutId id="2147483884" r:id="rId7"/>
    <p:sldLayoutId id="2147483932" r:id="rId8"/>
    <p:sldLayoutId id="2147483871" r:id="rId9"/>
    <p:sldLayoutId id="2147483933" r:id="rId10"/>
    <p:sldLayoutId id="2147483873" r:id="rId11"/>
    <p:sldLayoutId id="2147483874" r:id="rId12"/>
    <p:sldLayoutId id="2147483881" r:id="rId13"/>
    <p:sldLayoutId id="2147483882" r:id="rId14"/>
    <p:sldLayoutId id="2147483929" r:id="rId15"/>
    <p:sldLayoutId id="2147483875" r:id="rId16"/>
    <p:sldLayoutId id="2147483885" r:id="rId17"/>
    <p:sldLayoutId id="2147483886" r:id="rId18"/>
    <p:sldLayoutId id="2147483887" r:id="rId19"/>
    <p:sldLayoutId id="2147483907" r:id="rId2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bg2">
              <a:lumMod val="10000"/>
            </a:schemeClr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2">
              <a:lumMod val="1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2">
              <a:lumMod val="1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2">
              <a:lumMod val="1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1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1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E7450B-7DB0-6549-B90C-D198DCA48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2768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7C81CA-B5B3-C24C-A670-8E2DF1085F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C29635-5A72-F645-B573-2527BEC410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12E28-72A1-0F4C-8F9C-C47B6568D220}" type="datetimeFigureOut">
              <a:rPr lang="en-SE" smtClean="0"/>
              <a:t>2021-03-08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E40280-FBDB-E647-BC41-CA933A44ED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8A5040-A631-044A-B25B-D6DA44C4E0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21EB6-9A4B-514E-B577-5DABAA360181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4186701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4" r:id="rId3"/>
    <p:sldLayoutId id="2147483915" r:id="rId4"/>
    <p:sldLayoutId id="2147483916" r:id="rId5"/>
    <p:sldLayoutId id="2147483917" r:id="rId6"/>
    <p:sldLayoutId id="2147483918" r:id="rId7"/>
    <p:sldLayoutId id="2147483934" r:id="rId8"/>
    <p:sldLayoutId id="2147483919" r:id="rId9"/>
    <p:sldLayoutId id="2147483936" r:id="rId10"/>
    <p:sldLayoutId id="2147483920" r:id="rId11"/>
    <p:sldLayoutId id="2147483921" r:id="rId12"/>
    <p:sldLayoutId id="2147483922" r:id="rId13"/>
    <p:sldLayoutId id="2147483923" r:id="rId14"/>
    <p:sldLayoutId id="2147483930" r:id="rId15"/>
    <p:sldLayoutId id="2147483924" r:id="rId16"/>
    <p:sldLayoutId id="2147483925" r:id="rId17"/>
    <p:sldLayoutId id="2147483927" r:id="rId18"/>
    <p:sldLayoutId id="2147483928" r:id="rId19"/>
    <p:sldLayoutId id="2147483937" r:id="rId2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bg2">
              <a:lumMod val="10000"/>
            </a:schemeClr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2">
              <a:lumMod val="1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2">
              <a:lumMod val="1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2">
              <a:lumMod val="1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1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1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20BAF8D-75BB-6640-9BC5-D7EDFB672E6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S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0DEB6B-DCEE-2C4A-8653-4B133F23BCB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06F9C2B-5A72-6647-8E68-8CAFE091B456}"/>
              </a:ext>
            </a:extLst>
          </p:cNvPr>
          <p:cNvSpPr/>
          <p:nvPr/>
        </p:nvSpPr>
        <p:spPr>
          <a:xfrm>
            <a:off x="-1" y="-419244"/>
            <a:ext cx="1197996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E" sz="1200" b="1" dirty="0">
                <a:latin typeface="Arial" panose="020B0604020202020204" pitchFamily="34" charset="0"/>
                <a:cs typeface="Arial" panose="020B0604020202020204" pitchFamily="34" charset="0"/>
              </a:rPr>
              <a:t>Would you like another layout for your title slide? </a:t>
            </a:r>
            <a:r>
              <a:rPr lang="en-SE" sz="1200" dirty="0">
                <a:latin typeface="Arial" panose="020B0604020202020204" pitchFamily="34" charset="0"/>
                <a:cs typeface="Arial" panose="020B0604020202020204" pitchFamily="34" charset="0"/>
              </a:rPr>
              <a:t>There’s a number of options that you access via the “Layout” button or the “New slide” arrow.</a:t>
            </a:r>
          </a:p>
        </p:txBody>
      </p:sp>
    </p:spTree>
    <p:extLst>
      <p:ext uri="{BB962C8B-B14F-4D97-AF65-F5344CB8AC3E}">
        <p14:creationId xmlns:p14="http://schemas.microsoft.com/office/powerpoint/2010/main" val="1820487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D37CE4-E34E-3849-AC73-FBCC91AFA4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baseline="30000" dirty="0">
                <a:solidFill>
                  <a:srgbClr val="000000"/>
                </a:solidFill>
                <a:latin typeface="ArialMT"/>
              </a:rPr>
              <a:t>SciLifeLab has </a:t>
            </a:r>
            <a:r>
              <a:rPr lang="sv-SE" baseline="30000" dirty="0" err="1">
                <a:solidFill>
                  <a:srgbClr val="000000"/>
                </a:solidFill>
                <a:latin typeface="ArialMT"/>
              </a:rPr>
              <a:t>been</a:t>
            </a:r>
            <a:r>
              <a:rPr lang="sv-SE" baseline="30000" dirty="0">
                <a:solidFill>
                  <a:srgbClr val="000000"/>
                </a:solidFill>
                <a:latin typeface="ArialMT"/>
              </a:rPr>
              <a:t> </a:t>
            </a:r>
            <a:r>
              <a:rPr lang="sv-SE" baseline="30000" dirty="0" err="1">
                <a:solidFill>
                  <a:srgbClr val="000000"/>
                </a:solidFill>
                <a:latin typeface="ArialMT"/>
              </a:rPr>
              <a:t>created</a:t>
            </a:r>
            <a:r>
              <a:rPr lang="sv-SE" baseline="30000" dirty="0">
                <a:solidFill>
                  <a:srgbClr val="000000"/>
                </a:solidFill>
                <a:latin typeface="ArialMT"/>
              </a:rPr>
              <a:t> by the </a:t>
            </a:r>
            <a:r>
              <a:rPr lang="sv-SE" baseline="30000" dirty="0" err="1">
                <a:solidFill>
                  <a:srgbClr val="000000"/>
                </a:solidFill>
                <a:latin typeface="ArialMT"/>
              </a:rPr>
              <a:t>coordinated</a:t>
            </a:r>
            <a:r>
              <a:rPr lang="sv-SE" baseline="30000" dirty="0">
                <a:solidFill>
                  <a:srgbClr val="000000"/>
                </a:solidFill>
                <a:latin typeface="ArialMT"/>
              </a:rPr>
              <a:t> </a:t>
            </a:r>
            <a:r>
              <a:rPr lang="sv-SE" baseline="30000" dirty="0" err="1">
                <a:solidFill>
                  <a:srgbClr val="000000"/>
                </a:solidFill>
                <a:latin typeface="ArialMT"/>
              </a:rPr>
              <a:t>effort</a:t>
            </a:r>
            <a:r>
              <a:rPr lang="sv-SE" baseline="30000" dirty="0">
                <a:solidFill>
                  <a:srgbClr val="000000"/>
                </a:solidFill>
                <a:latin typeface="ArialMT"/>
              </a:rPr>
              <a:t> </a:t>
            </a:r>
            <a:r>
              <a:rPr lang="sv-SE" baseline="30000" dirty="0" err="1">
                <a:solidFill>
                  <a:srgbClr val="000000"/>
                </a:solidFill>
                <a:latin typeface="ArialMT"/>
              </a:rPr>
              <a:t>of</a:t>
            </a:r>
            <a:r>
              <a:rPr lang="sv-SE" baseline="30000" dirty="0">
                <a:solidFill>
                  <a:srgbClr val="000000"/>
                </a:solidFill>
                <a:latin typeface="ArialMT"/>
              </a:rPr>
              <a:t> </a:t>
            </a:r>
            <a:r>
              <a:rPr lang="sv-SE" baseline="30000" dirty="0" err="1">
                <a:solidFill>
                  <a:srgbClr val="000000"/>
                </a:solidFill>
                <a:latin typeface="ArialMT"/>
              </a:rPr>
              <a:t>four</a:t>
            </a:r>
            <a:r>
              <a:rPr lang="sv-SE" baseline="30000" dirty="0">
                <a:solidFill>
                  <a:srgbClr val="000000"/>
                </a:solidFill>
                <a:latin typeface="ArialMT"/>
              </a:rPr>
              <a:t> </a:t>
            </a:r>
            <a:r>
              <a:rPr lang="sv-SE" baseline="30000" dirty="0" err="1">
                <a:solidFill>
                  <a:srgbClr val="000000"/>
                </a:solidFill>
                <a:latin typeface="ArialMT"/>
              </a:rPr>
              <a:t>universities</a:t>
            </a:r>
            <a:r>
              <a:rPr lang="sv-SE" baseline="30000" dirty="0">
                <a:solidFill>
                  <a:srgbClr val="000000"/>
                </a:solidFill>
                <a:latin typeface="ArialMT"/>
              </a:rPr>
              <a:t> in Stockholm and Uppsala: Stockholm University, the Karolinska Institutet, KTH Royal </a:t>
            </a:r>
            <a:r>
              <a:rPr lang="sv-SE" baseline="30000" dirty="0" err="1">
                <a:solidFill>
                  <a:srgbClr val="000000"/>
                </a:solidFill>
                <a:latin typeface="ArialMT"/>
              </a:rPr>
              <a:t>Institute</a:t>
            </a:r>
            <a:r>
              <a:rPr lang="sv-SE" baseline="30000" dirty="0">
                <a:solidFill>
                  <a:srgbClr val="000000"/>
                </a:solidFill>
                <a:latin typeface="ArialMT"/>
              </a:rPr>
              <a:t> </a:t>
            </a:r>
            <a:r>
              <a:rPr lang="sv-SE" baseline="30000" dirty="0" err="1">
                <a:solidFill>
                  <a:srgbClr val="000000"/>
                </a:solidFill>
                <a:latin typeface="ArialMT"/>
              </a:rPr>
              <a:t>of</a:t>
            </a:r>
            <a:r>
              <a:rPr lang="sv-SE" baseline="30000" dirty="0">
                <a:solidFill>
                  <a:srgbClr val="000000"/>
                </a:solidFill>
                <a:latin typeface="ArialMT"/>
              </a:rPr>
              <a:t> </a:t>
            </a:r>
            <a:r>
              <a:rPr lang="sv-SE" baseline="30000" dirty="0" err="1">
                <a:solidFill>
                  <a:srgbClr val="000000"/>
                </a:solidFill>
                <a:latin typeface="ArialMT"/>
              </a:rPr>
              <a:t>Technology</a:t>
            </a:r>
            <a:r>
              <a:rPr lang="sv-SE" baseline="30000" dirty="0">
                <a:solidFill>
                  <a:srgbClr val="000000"/>
                </a:solidFill>
                <a:latin typeface="ArialMT"/>
              </a:rPr>
              <a:t> and Uppsala University.</a:t>
            </a:r>
          </a:p>
        </p:txBody>
      </p:sp>
    </p:spTree>
    <p:extLst>
      <p:ext uri="{BB962C8B-B14F-4D97-AF65-F5344CB8AC3E}">
        <p14:creationId xmlns:p14="http://schemas.microsoft.com/office/powerpoint/2010/main" val="1151738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5CED7-1B47-0740-B7F2-FF891582A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F834DF-5BEF-C348-8E69-C7B7D1ED6500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58F74B-20F5-1946-9722-34C6FCBD2A8F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075332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9908E4-9384-C04B-90A4-F4303321B3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FB74DA2B-F075-A849-8865-53D998461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B23CF08-D703-0645-B6A8-F3449B97D31A}"/>
              </a:ext>
            </a:extLst>
          </p:cNvPr>
          <p:cNvSpPr/>
          <p:nvPr/>
        </p:nvSpPr>
        <p:spPr>
          <a:xfrm>
            <a:off x="0" y="-419244"/>
            <a:ext cx="1219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E" sz="1200" b="1" dirty="0">
                <a:latin typeface="Arial" panose="020B0604020202020204" pitchFamily="34" charset="0"/>
                <a:cs typeface="Arial" panose="020B0604020202020204" pitchFamily="34" charset="0"/>
              </a:rPr>
              <a:t>Adding color to something? </a:t>
            </a:r>
            <a:r>
              <a:rPr lang="en-SE" sz="1200" dirty="0">
                <a:latin typeface="Arial" panose="020B0604020202020204" pitchFamily="34" charset="0"/>
                <a:cs typeface="Arial" panose="020B0604020202020204" pitchFamily="34" charset="0"/>
              </a:rPr>
              <a:t>The SciLifeLab brand colors are included in this templates’ “Theme colours”, found at the top row when opening the colour palette.</a:t>
            </a:r>
          </a:p>
        </p:txBody>
      </p:sp>
    </p:spTree>
    <p:extLst>
      <p:ext uri="{BB962C8B-B14F-4D97-AF65-F5344CB8AC3E}">
        <p14:creationId xmlns:p14="http://schemas.microsoft.com/office/powerpoint/2010/main" val="4254786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3A2D464-ED6D-5A4F-AD2F-315EF7B75B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FA5459-2E17-404B-A4AC-9E737E065748}"/>
              </a:ext>
            </a:extLst>
          </p:cNvPr>
          <p:cNvSpPr>
            <a:spLocks noGrp="1"/>
          </p:cNvSpPr>
          <p:nvPr>
            <p:ph type="pic" idx="13"/>
          </p:nvPr>
        </p:nvSpPr>
        <p:spPr/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F4821A3-74D2-8C4A-BC17-A88124565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223086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C8505C6-6F66-CE4E-815B-8EB714C944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baseline="30000" dirty="0">
                <a:solidFill>
                  <a:srgbClr val="000000"/>
                </a:solidFill>
                <a:latin typeface="ArialMT"/>
              </a:rPr>
              <a:t>SciLifeLab has </a:t>
            </a:r>
            <a:r>
              <a:rPr lang="sv-SE" baseline="30000" dirty="0" err="1">
                <a:solidFill>
                  <a:srgbClr val="000000"/>
                </a:solidFill>
                <a:latin typeface="ArialMT"/>
              </a:rPr>
              <a:t>been</a:t>
            </a:r>
            <a:r>
              <a:rPr lang="sv-SE" baseline="30000" dirty="0">
                <a:solidFill>
                  <a:srgbClr val="000000"/>
                </a:solidFill>
                <a:latin typeface="ArialMT"/>
              </a:rPr>
              <a:t> </a:t>
            </a:r>
            <a:r>
              <a:rPr lang="sv-SE" baseline="30000" dirty="0" err="1">
                <a:solidFill>
                  <a:srgbClr val="000000"/>
                </a:solidFill>
                <a:latin typeface="ArialMT"/>
              </a:rPr>
              <a:t>created</a:t>
            </a:r>
            <a:r>
              <a:rPr lang="sv-SE" baseline="30000" dirty="0">
                <a:solidFill>
                  <a:srgbClr val="000000"/>
                </a:solidFill>
                <a:latin typeface="ArialMT"/>
              </a:rPr>
              <a:t> by the </a:t>
            </a:r>
            <a:r>
              <a:rPr lang="sv-SE" baseline="30000" dirty="0" err="1">
                <a:solidFill>
                  <a:srgbClr val="000000"/>
                </a:solidFill>
                <a:latin typeface="ArialMT"/>
              </a:rPr>
              <a:t>coordinated</a:t>
            </a:r>
            <a:r>
              <a:rPr lang="sv-SE" baseline="30000" dirty="0">
                <a:solidFill>
                  <a:srgbClr val="000000"/>
                </a:solidFill>
                <a:latin typeface="ArialMT"/>
              </a:rPr>
              <a:t> </a:t>
            </a:r>
            <a:r>
              <a:rPr lang="sv-SE" baseline="30000" dirty="0" err="1">
                <a:solidFill>
                  <a:srgbClr val="000000"/>
                </a:solidFill>
                <a:latin typeface="ArialMT"/>
              </a:rPr>
              <a:t>effort</a:t>
            </a:r>
            <a:r>
              <a:rPr lang="sv-SE" baseline="30000" dirty="0">
                <a:solidFill>
                  <a:srgbClr val="000000"/>
                </a:solidFill>
                <a:latin typeface="ArialMT"/>
              </a:rPr>
              <a:t> </a:t>
            </a:r>
            <a:r>
              <a:rPr lang="sv-SE" baseline="30000" dirty="0" err="1">
                <a:solidFill>
                  <a:srgbClr val="000000"/>
                </a:solidFill>
                <a:latin typeface="ArialMT"/>
              </a:rPr>
              <a:t>of</a:t>
            </a:r>
            <a:r>
              <a:rPr lang="sv-SE" baseline="30000" dirty="0">
                <a:solidFill>
                  <a:srgbClr val="000000"/>
                </a:solidFill>
                <a:latin typeface="ArialMT"/>
              </a:rPr>
              <a:t> </a:t>
            </a:r>
            <a:r>
              <a:rPr lang="sv-SE" baseline="30000" dirty="0" err="1">
                <a:solidFill>
                  <a:srgbClr val="000000"/>
                </a:solidFill>
                <a:latin typeface="ArialMT"/>
              </a:rPr>
              <a:t>four</a:t>
            </a:r>
            <a:r>
              <a:rPr lang="sv-SE" baseline="30000" dirty="0">
                <a:solidFill>
                  <a:srgbClr val="000000"/>
                </a:solidFill>
                <a:latin typeface="ArialMT"/>
              </a:rPr>
              <a:t> </a:t>
            </a:r>
            <a:r>
              <a:rPr lang="sv-SE" baseline="30000" dirty="0" err="1">
                <a:solidFill>
                  <a:srgbClr val="000000"/>
                </a:solidFill>
                <a:latin typeface="ArialMT"/>
              </a:rPr>
              <a:t>universities</a:t>
            </a:r>
            <a:r>
              <a:rPr lang="sv-SE" baseline="30000" dirty="0">
                <a:solidFill>
                  <a:srgbClr val="000000"/>
                </a:solidFill>
                <a:latin typeface="ArialMT"/>
              </a:rPr>
              <a:t> in Stockholm and Uppsala: Stockholm University, the Karolinska Institutet, KTH Royal </a:t>
            </a:r>
            <a:r>
              <a:rPr lang="sv-SE" baseline="30000" dirty="0" err="1">
                <a:solidFill>
                  <a:srgbClr val="000000"/>
                </a:solidFill>
                <a:latin typeface="ArialMT"/>
              </a:rPr>
              <a:t>Institute</a:t>
            </a:r>
            <a:r>
              <a:rPr lang="sv-SE" baseline="30000" dirty="0">
                <a:solidFill>
                  <a:srgbClr val="000000"/>
                </a:solidFill>
                <a:latin typeface="ArialMT"/>
              </a:rPr>
              <a:t> </a:t>
            </a:r>
            <a:r>
              <a:rPr lang="sv-SE" baseline="30000" dirty="0" err="1">
                <a:solidFill>
                  <a:srgbClr val="000000"/>
                </a:solidFill>
                <a:latin typeface="ArialMT"/>
              </a:rPr>
              <a:t>of</a:t>
            </a:r>
            <a:r>
              <a:rPr lang="sv-SE" baseline="30000" dirty="0">
                <a:solidFill>
                  <a:srgbClr val="000000"/>
                </a:solidFill>
                <a:latin typeface="ArialMT"/>
              </a:rPr>
              <a:t> </a:t>
            </a:r>
            <a:r>
              <a:rPr lang="sv-SE" baseline="30000" dirty="0" err="1">
                <a:solidFill>
                  <a:srgbClr val="000000"/>
                </a:solidFill>
                <a:latin typeface="ArialMT"/>
              </a:rPr>
              <a:t>Technology</a:t>
            </a:r>
            <a:r>
              <a:rPr lang="sv-SE" baseline="30000" dirty="0">
                <a:solidFill>
                  <a:srgbClr val="000000"/>
                </a:solidFill>
                <a:latin typeface="ArialMT"/>
              </a:rPr>
              <a:t> and Uppsala University.</a:t>
            </a:r>
          </a:p>
        </p:txBody>
      </p:sp>
    </p:spTree>
    <p:extLst>
      <p:ext uri="{BB962C8B-B14F-4D97-AF65-F5344CB8AC3E}">
        <p14:creationId xmlns:p14="http://schemas.microsoft.com/office/powerpoint/2010/main" val="3888259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0A8E8-30B2-C64B-A607-FE23A83350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S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DC5966-A181-1244-8438-AC25DF4280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SE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33A306C-3EC5-6B4D-ACCC-C1DDE6A35A84}"/>
              </a:ext>
            </a:extLst>
          </p:cNvPr>
          <p:cNvSpPr/>
          <p:nvPr/>
        </p:nvSpPr>
        <p:spPr>
          <a:xfrm>
            <a:off x="-1" y="-419244"/>
            <a:ext cx="1197996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E" sz="1200" b="1" dirty="0">
                <a:latin typeface="Arial" panose="020B0604020202020204" pitchFamily="34" charset="0"/>
                <a:cs typeface="Arial" panose="020B0604020202020204" pitchFamily="34" charset="0"/>
              </a:rPr>
              <a:t>Would you like another layout for your title slide? </a:t>
            </a:r>
            <a:r>
              <a:rPr lang="en-SE" sz="1200" dirty="0">
                <a:latin typeface="Arial" panose="020B0604020202020204" pitchFamily="34" charset="0"/>
                <a:cs typeface="Arial" panose="020B0604020202020204" pitchFamily="34" charset="0"/>
              </a:rPr>
              <a:t>There’s a number of options that you access via the “Layout” button or the “New slide” arrow.</a:t>
            </a:r>
          </a:p>
        </p:txBody>
      </p:sp>
    </p:spTree>
    <p:extLst>
      <p:ext uri="{BB962C8B-B14F-4D97-AF65-F5344CB8AC3E}">
        <p14:creationId xmlns:p14="http://schemas.microsoft.com/office/powerpoint/2010/main" val="3827794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F7853A7-51DB-8A49-8EB3-225D7043C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8F525C-5439-7647-A159-647D0D128CA7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6209870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CC80735-1C3C-4845-A371-5D1234E3EB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04D26E0-8C16-5045-9144-E746FDD87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2498035-CC64-6841-B52A-D5E28914AB0E}"/>
              </a:ext>
            </a:extLst>
          </p:cNvPr>
          <p:cNvSpPr/>
          <p:nvPr/>
        </p:nvSpPr>
        <p:spPr>
          <a:xfrm>
            <a:off x="0" y="-419244"/>
            <a:ext cx="1219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E" sz="1200" b="1" dirty="0">
                <a:latin typeface="Arial" panose="020B0604020202020204" pitchFamily="34" charset="0"/>
                <a:cs typeface="Arial" panose="020B0604020202020204" pitchFamily="34" charset="0"/>
              </a:rPr>
              <a:t>Adding color to something? </a:t>
            </a:r>
            <a:r>
              <a:rPr lang="en-SE" sz="1200" dirty="0">
                <a:latin typeface="Arial" panose="020B0604020202020204" pitchFamily="34" charset="0"/>
                <a:cs typeface="Arial" panose="020B0604020202020204" pitchFamily="34" charset="0"/>
              </a:rPr>
              <a:t>The SciLifeLab brand colors are included in this templates’ “Theme colours”, found at the top row when opening the colour palette.</a:t>
            </a:r>
          </a:p>
        </p:txBody>
      </p:sp>
    </p:spTree>
    <p:extLst>
      <p:ext uri="{BB962C8B-B14F-4D97-AF65-F5344CB8AC3E}">
        <p14:creationId xmlns:p14="http://schemas.microsoft.com/office/powerpoint/2010/main" val="34392200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13612C7-46FB-B844-B507-625F0BD20F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660F66-4660-7545-A3EC-F0AEBBB23BBC}"/>
              </a:ext>
            </a:extLst>
          </p:cNvPr>
          <p:cNvSpPr>
            <a:spLocks noGrp="1"/>
          </p:cNvSpPr>
          <p:nvPr>
            <p:ph type="pic" idx="13"/>
          </p:nvPr>
        </p:nvSpPr>
        <p:spPr/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492FBB5-BF42-6D4B-9059-847B382FD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212377134"/>
      </p:ext>
    </p:extLst>
  </p:cSld>
  <p:clrMapOvr>
    <a:masterClrMapping/>
  </p:clrMapOvr>
</p:sld>
</file>

<file path=ppt/theme/theme1.xml><?xml version="1.0" encoding="utf-8"?>
<a:theme xmlns:a="http://schemas.openxmlformats.org/drawingml/2006/main" name="SciLifeLab PPT_light">
  <a:themeElements>
    <a:clrScheme name="Custom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A7C947"/>
      </a:accent1>
      <a:accent2>
        <a:srgbClr val="045C64"/>
      </a:accent2>
      <a:accent3>
        <a:srgbClr val="4C979F"/>
      </a:accent3>
      <a:accent4>
        <a:srgbClr val="491F53"/>
      </a:accent4>
      <a:accent5>
        <a:srgbClr val="E5E5E5"/>
      </a:accent5>
      <a:accent6>
        <a:srgbClr val="A6A6A6"/>
      </a:accent6>
      <a:hlink>
        <a:srgbClr val="045B63"/>
      </a:hlink>
      <a:folHlink>
        <a:srgbClr val="045C64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ciLifeLab PPT_dark">
  <a:themeElements>
    <a:clrScheme name="SciLifeLab Color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A7C947"/>
      </a:accent1>
      <a:accent2>
        <a:srgbClr val="045C64"/>
      </a:accent2>
      <a:accent3>
        <a:srgbClr val="4C979F"/>
      </a:accent3>
      <a:accent4>
        <a:srgbClr val="491F53"/>
      </a:accent4>
      <a:accent5>
        <a:srgbClr val="E5E5E5"/>
      </a:accent5>
      <a:accent6>
        <a:srgbClr val="A6A6A6"/>
      </a:accent6>
      <a:hlink>
        <a:srgbClr val="045B63"/>
      </a:hlink>
      <a:folHlink>
        <a:srgbClr val="045C64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850</TotalTime>
  <Words>189</Words>
  <Application>Microsoft Macintosh PowerPoint</Application>
  <PresentationFormat>Widescreen</PresentationFormat>
  <Paragraphs>7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ArialMT</vt:lpstr>
      <vt:lpstr>Calibri</vt:lpstr>
      <vt:lpstr>SciLifeLab PPT_light</vt:lpstr>
      <vt:lpstr>SciLifeLab PPT_dark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Karin Nedler</dc:creator>
  <cp:lastModifiedBy>Karin Nedler</cp:lastModifiedBy>
  <cp:revision>181</cp:revision>
  <dcterms:created xsi:type="dcterms:W3CDTF">2020-04-23T10:16:21Z</dcterms:created>
  <dcterms:modified xsi:type="dcterms:W3CDTF">2021-03-08T11:55:58Z</dcterms:modified>
</cp:coreProperties>
</file>