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9" r:id="rId1"/>
    <p:sldMasterId id="2147483685" r:id="rId2"/>
  </p:sldMasterIdLst>
  <p:sldIdLst>
    <p:sldId id="262" r:id="rId3"/>
    <p:sldId id="263" r:id="rId4"/>
    <p:sldId id="264" r:id="rId5"/>
    <p:sldId id="265" r:id="rId6"/>
    <p:sldId id="266" r:id="rId7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/>
    <p:restoredTop sz="94671"/>
  </p:normalViewPr>
  <p:slideViewPr>
    <p:cSldViewPr snapToGrid="0">
      <p:cViewPr varScale="1">
        <p:scale>
          <a:sx n="30" d="100"/>
          <a:sy n="30" d="100"/>
        </p:scale>
        <p:origin x="6136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S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FD3-4B49-87D9-0377608CF5D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FD3-4B49-87D9-0377608CF5D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FD3-4B49-87D9-0377608CF5D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FD3-4B49-87D9-0377608CF5DA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30-164A-A214-1C18D09EBF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FD3-4B49-87D9-0377608CF5D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FD3-4B49-87D9-0377608CF5D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8FD3-4B49-87D9-0377608CF5D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8FD3-4B49-87D9-0377608CF5DA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30-164A-A214-1C18D09EBF3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8FD3-4B49-87D9-0377608CF5D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8FD3-4B49-87D9-0377608CF5D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8FD3-4B49-87D9-0377608CF5D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8FD3-4B49-87D9-0377608CF5DA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130-164A-A214-1C18D09EBF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SE"/>
        </a:p>
      </c:txPr>
    </c:title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Sheet1!$A$2:$A$6</c:f>
              <c:strCache>
                <c:ptCount val="5"/>
                <c:pt idx="0">
                  <c:v>5/1/2002</c:v>
                </c:pt>
                <c:pt idx="1">
                  <c:v>6/1/2002</c:v>
                </c:pt>
                <c:pt idx="2">
                  <c:v>7/1/2002</c:v>
                </c:pt>
                <c:pt idx="3">
                  <c:v>8/1/2002</c:v>
                </c:pt>
                <c:pt idx="4">
                  <c:v>9/1/2002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98-6C47-B6E2-0637D3B718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Sheet1!$A$2:$A$6</c:f>
              <c:strCache>
                <c:ptCount val="5"/>
                <c:pt idx="0">
                  <c:v>5/1/2002</c:v>
                </c:pt>
                <c:pt idx="1">
                  <c:v>6/1/2002</c:v>
                </c:pt>
                <c:pt idx="2">
                  <c:v>7/1/2002</c:v>
                </c:pt>
                <c:pt idx="3">
                  <c:v>8/1/2002</c:v>
                </c:pt>
                <c:pt idx="4">
                  <c:v>9/1/2002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98-6C47-B6E2-0637D3B718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5718128"/>
        <c:axId val="196371216"/>
      </c:areaChart>
      <c:catAx>
        <c:axId val="82571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SE"/>
          </a:p>
        </c:txPr>
        <c:crossAx val="196371216"/>
        <c:crosses val="autoZero"/>
        <c:auto val="1"/>
        <c:lblAlgn val="ctr"/>
        <c:lblOffset val="100"/>
        <c:noMultiLvlLbl val="0"/>
      </c:catAx>
      <c:valAx>
        <c:axId val="196371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SE"/>
          </a:p>
        </c:txPr>
        <c:crossAx val="82571812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SE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S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1A-AD41-B580-F1DD70FC717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01A-AD41-B580-F1DD70FC717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01A-AD41-B580-F1DD70FC71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2400480"/>
        <c:axId val="272165008"/>
      </c:lineChart>
      <c:catAx>
        <c:axId val="27240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SE"/>
          </a:p>
        </c:txPr>
        <c:crossAx val="272165008"/>
        <c:crosses val="autoZero"/>
        <c:auto val="1"/>
        <c:lblAlgn val="ctr"/>
        <c:lblOffset val="100"/>
        <c:noMultiLvlLbl val="0"/>
      </c:catAx>
      <c:valAx>
        <c:axId val="272165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SE"/>
          </a:p>
        </c:txPr>
        <c:crossAx val="27240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7E-8449-A0F9-FEC569D726C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7E-8449-A0F9-FEC569D726C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7E-8449-A0F9-FEC569D726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25926896"/>
        <c:axId val="2126440144"/>
      </c:barChart>
      <c:catAx>
        <c:axId val="2125926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SE"/>
          </a:p>
        </c:txPr>
        <c:crossAx val="2126440144"/>
        <c:crosses val="autoZero"/>
        <c:auto val="1"/>
        <c:lblAlgn val="ctr"/>
        <c:lblOffset val="100"/>
        <c:noMultiLvlLbl val="0"/>
      </c:catAx>
      <c:valAx>
        <c:axId val="2126440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SE"/>
          </a:p>
        </c:txPr>
        <c:crossAx val="2125926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732499" y="10455936"/>
            <a:ext cx="6614993" cy="21574285"/>
          </a:xfrm>
        </p:spPr>
        <p:txBody>
          <a:bodyPr/>
          <a:lstStyle>
            <a:lvl1pPr>
              <a:spcBef>
                <a:spcPts val="2800"/>
              </a:spcBef>
              <a:defRPr b="0"/>
            </a:lvl1pPr>
          </a:lstStyle>
          <a:p>
            <a:pPr lvl="0"/>
            <a:r>
              <a:rPr lang="en-GB" dirty="0"/>
              <a:t>Here you have three columns, which you can fill up however you like. Place text, images, illustrations.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60C6111-368D-9B71-67FE-25FC7052F8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1413E95-1287-E9BB-D75F-CEC59B3898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B8243E0-D43E-C4A4-6B00-46734960F7A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291419" y="10455936"/>
            <a:ext cx="6614993" cy="21574285"/>
          </a:xfrm>
        </p:spPr>
        <p:txBody>
          <a:bodyPr/>
          <a:lstStyle/>
          <a:p>
            <a:pPr lvl="0"/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4070177-4AD7-EB9A-BBFB-402B004EE266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16850339" y="10455936"/>
            <a:ext cx="6614993" cy="21574285"/>
          </a:xfrm>
        </p:spPr>
        <p:txBody>
          <a:bodyPr/>
          <a:lstStyle/>
          <a:p>
            <a:pPr lvl="0"/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</a:t>
            </a:r>
            <a:r>
              <a:rPr lang="en-GB" dirty="0" err="1"/>
              <a:t>quae</a:t>
            </a:r>
            <a:r>
              <a:rPr lang="en-GB" dirty="0"/>
              <a:t> ab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beatae vitae dicta sunt </a:t>
            </a:r>
            <a:r>
              <a:rPr lang="en-GB" dirty="0" err="1"/>
              <a:t>explicabo</a:t>
            </a:r>
            <a:r>
              <a:rPr lang="en-GB" dirty="0"/>
              <a:t>.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FF8D430-453A-46B3-3FB3-351025D914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45013" y="33576112"/>
            <a:ext cx="6614993" cy="1704975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200" b="0"/>
            </a:lvl1pPr>
          </a:lstStyle>
          <a:p>
            <a:pPr lvl="0"/>
            <a:r>
              <a:rPr lang="en-GB" dirty="0"/>
              <a:t>References</a:t>
            </a:r>
            <a:endParaRPr lang="en-S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289712" y="33574526"/>
            <a:ext cx="6616700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89712" y="33010965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</a:t>
            </a:r>
            <a:endParaRPr lang="en-SE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94484A59-FBD8-EBCA-2F10-E0CEF7F842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44159" y="33012551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‘References’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356712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499" y="10455937"/>
            <a:ext cx="6614993" cy="11695969"/>
          </a:xfrm>
        </p:spPr>
        <p:txBody>
          <a:bodyPr/>
          <a:lstStyle>
            <a:lvl1pPr>
              <a:spcBef>
                <a:spcPts val="2800"/>
              </a:spcBef>
              <a:defRPr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60C6111-368D-9B71-67FE-25FC7052F8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1413E95-1287-E9BB-D75F-CEC59B3898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B8243E0-D43E-C4A4-6B00-46734960F7A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291419" y="10455937"/>
            <a:ext cx="6614993" cy="11695969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4070177-4AD7-EB9A-BBFB-402B004EE26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6850339" y="16664940"/>
            <a:ext cx="6614993" cy="15406844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FF8D430-453A-46B3-3FB3-351025D914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31646" y="33603465"/>
            <a:ext cx="6614993" cy="1704975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200" b="0"/>
            </a:lvl1pPr>
          </a:lstStyle>
          <a:p>
            <a:pPr lvl="0"/>
            <a:r>
              <a:rPr lang="en-GB" dirty="0"/>
              <a:t>References</a:t>
            </a:r>
            <a:endParaRPr lang="en-S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291637" y="33603465"/>
            <a:ext cx="6616700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91637" y="33039904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</a:t>
            </a:r>
            <a:endParaRPr lang="en-SE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94484A59-FBD8-EBCA-2F10-E0CEF7F842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30792" y="33039904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‘References’</a:t>
            </a:r>
            <a:endParaRPr lang="en-SE" dirty="0"/>
          </a:p>
        </p:txBody>
      </p:sp>
      <p:sp>
        <p:nvSpPr>
          <p:cNvPr id="4" name="Chart Placeholder 4">
            <a:extLst>
              <a:ext uri="{FF2B5EF4-FFF2-40B4-BE49-F238E27FC236}">
                <a16:creationId xmlns:a16="http://schemas.microsoft.com/office/drawing/2014/main" id="{540F60F6-867C-03EF-8CC4-923FC4560C1D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16848631" y="10455937"/>
            <a:ext cx="6616700" cy="4995012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SE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90DB5869-DE6E-E357-0DB5-62B9E42EFA5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6848631" y="15504057"/>
            <a:ext cx="6616700" cy="612775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GB" dirty="0"/>
              <a:t>Caption </a:t>
            </a:r>
            <a:endParaRPr lang="en-SE" dirty="0"/>
          </a:p>
        </p:txBody>
      </p:sp>
      <p:sp>
        <p:nvSpPr>
          <p:cNvPr id="6" name="Chart Placeholder 4">
            <a:extLst>
              <a:ext uri="{FF2B5EF4-FFF2-40B4-BE49-F238E27FC236}">
                <a16:creationId xmlns:a16="http://schemas.microsoft.com/office/drawing/2014/main" id="{6531AF20-3EA8-D6B3-40FD-585637A25880}"/>
              </a:ext>
            </a:extLst>
          </p:cNvPr>
          <p:cNvSpPr>
            <a:spLocks noGrp="1"/>
          </p:cNvSpPr>
          <p:nvPr>
            <p:ph type="chart" sz="quarter" idx="23"/>
          </p:nvPr>
        </p:nvSpPr>
        <p:spPr>
          <a:xfrm>
            <a:off x="1730793" y="22747879"/>
            <a:ext cx="14175619" cy="8689182"/>
          </a:xfrm>
        </p:spPr>
        <p:txBody>
          <a:bodyPr/>
          <a:lstStyle/>
          <a:p>
            <a:endParaRPr lang="en-SE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BC96674-5EC3-D195-4BB4-AA48B52167F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731647" y="31540847"/>
            <a:ext cx="6616700" cy="530937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GB" dirty="0"/>
              <a:t>Caption 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27076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732499" y="10455936"/>
            <a:ext cx="6614993" cy="21574285"/>
          </a:xfrm>
        </p:spPr>
        <p:txBody>
          <a:bodyPr/>
          <a:lstStyle>
            <a:lvl1pPr>
              <a:spcBef>
                <a:spcPts val="2800"/>
              </a:spcBef>
              <a:defRPr b="0"/>
            </a:lvl1pPr>
          </a:lstStyle>
          <a:p>
            <a:pPr lvl="0"/>
            <a:r>
              <a:rPr lang="en-GB" dirty="0"/>
              <a:t>Here you have three columns, which you can fill up however you like. Place text, images, illustrations.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60C6111-368D-9B71-67FE-25FC7052F8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1413E95-1287-E9BB-D75F-CEC59B3898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B8243E0-D43E-C4A4-6B00-46734960F7A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291419" y="10455936"/>
            <a:ext cx="6614993" cy="21574285"/>
          </a:xfrm>
        </p:spPr>
        <p:txBody>
          <a:bodyPr/>
          <a:lstStyle/>
          <a:p>
            <a:pPr lvl="0"/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4070177-4AD7-EB9A-BBFB-402B004EE266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16850339" y="10455936"/>
            <a:ext cx="6614993" cy="21574285"/>
          </a:xfrm>
        </p:spPr>
        <p:txBody>
          <a:bodyPr/>
          <a:lstStyle/>
          <a:p>
            <a:pPr lvl="0"/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</a:t>
            </a:r>
            <a:r>
              <a:rPr lang="en-GB" dirty="0" err="1"/>
              <a:t>quae</a:t>
            </a:r>
            <a:r>
              <a:rPr lang="en-GB" dirty="0"/>
              <a:t> ab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beatae vitae dicta sunt </a:t>
            </a:r>
            <a:r>
              <a:rPr lang="en-GB" dirty="0" err="1"/>
              <a:t>explicabo</a:t>
            </a:r>
            <a:r>
              <a:rPr lang="en-GB" dirty="0"/>
              <a:t>.</a:t>
            </a:r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730890" y="33588381"/>
            <a:ext cx="2579853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30890" y="33010965"/>
            <a:ext cx="14175522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with’, ‘Funded by’ etc. </a:t>
            </a:r>
            <a:endParaRPr lang="en-SE" dirty="0"/>
          </a:p>
        </p:txBody>
      </p:sp>
      <p:sp>
        <p:nvSpPr>
          <p:cNvPr id="4" name="Content Placeholder 23">
            <a:extLst>
              <a:ext uri="{FF2B5EF4-FFF2-40B4-BE49-F238E27FC236}">
                <a16:creationId xmlns:a16="http://schemas.microsoft.com/office/drawing/2014/main" id="{95E656BC-4526-D728-6C2E-3BCBE8AF1C6F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672304" y="33588381"/>
            <a:ext cx="2579853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5" name="Content Placeholder 23">
            <a:extLst>
              <a:ext uri="{FF2B5EF4-FFF2-40B4-BE49-F238E27FC236}">
                <a16:creationId xmlns:a16="http://schemas.microsoft.com/office/drawing/2014/main" id="{6A1F3C20-A576-0FF8-020C-488B6F61ADE1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709505" y="33588381"/>
            <a:ext cx="2579853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363025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FF8D430-453A-46B3-3FB3-351025D914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30890" y="33550417"/>
            <a:ext cx="6614993" cy="1704975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200" b="0"/>
            </a:lvl1pPr>
          </a:lstStyle>
          <a:p>
            <a:pPr lvl="0"/>
            <a:r>
              <a:rPr lang="en-GB" dirty="0"/>
              <a:t>References</a:t>
            </a:r>
            <a:endParaRPr lang="en-S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289712" y="33550417"/>
            <a:ext cx="6616700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89712" y="32986856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</a:t>
            </a:r>
            <a:endParaRPr lang="en-SE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94484A59-FBD8-EBCA-2F10-E0CEF7F842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30036" y="32986856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‘References’</a:t>
            </a:r>
            <a:endParaRPr lang="en-SE" dirty="0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BD8FF318-0D19-7865-ECE6-F5B703A41E01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9289712" y="10455936"/>
            <a:ext cx="6616700" cy="5485461"/>
          </a:xfrm>
        </p:spPr>
        <p:txBody>
          <a:bodyPr/>
          <a:lstStyle/>
          <a:p>
            <a:endParaRPr lang="en-SE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133F38D-F23B-F720-921F-8BB76E7FB7A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289712" y="16002825"/>
            <a:ext cx="6616700" cy="612775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GB" dirty="0"/>
              <a:t>Caption </a:t>
            </a:r>
            <a:endParaRPr lang="en-SE" dirty="0"/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891F6558-AC4C-6990-8B82-EE8EAABC78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E4331750-B376-C904-3BEC-3C9CF8E30C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E157E54-4949-F5C1-817E-A9D81F0FA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2499" y="10455936"/>
            <a:ext cx="6614993" cy="21574285"/>
          </a:xfrm>
        </p:spPr>
        <p:txBody>
          <a:bodyPr/>
          <a:lstStyle>
            <a:lvl1pPr>
              <a:spcBef>
                <a:spcPts val="2800"/>
              </a:spcBef>
              <a:defRPr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24CF12A-BECD-5D01-133F-5C13143883F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291419" y="17041091"/>
            <a:ext cx="6614993" cy="1498913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4CA6E08-990F-73CC-10E5-3BD378B28FF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6850339" y="10455936"/>
            <a:ext cx="6614993" cy="2157428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256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FF8D430-453A-46B3-3FB3-351025D914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30890" y="33575627"/>
            <a:ext cx="6614993" cy="1704975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200" b="0"/>
            </a:lvl1pPr>
          </a:lstStyle>
          <a:p>
            <a:pPr lvl="0"/>
            <a:r>
              <a:rPr lang="en-GB" dirty="0"/>
              <a:t>References</a:t>
            </a:r>
            <a:endParaRPr lang="en-S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289711" y="33575627"/>
            <a:ext cx="6616700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89711" y="33012066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</a:t>
            </a:r>
            <a:endParaRPr lang="en-SE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94484A59-FBD8-EBCA-2F10-E0CEF7F842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30036" y="33012066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‘References’</a:t>
            </a:r>
            <a:endParaRPr lang="en-SE" dirty="0"/>
          </a:p>
        </p:txBody>
      </p:sp>
      <p:sp>
        <p:nvSpPr>
          <p:cNvPr id="30" name="Chart Placeholder 4">
            <a:extLst>
              <a:ext uri="{FF2B5EF4-FFF2-40B4-BE49-F238E27FC236}">
                <a16:creationId xmlns:a16="http://schemas.microsoft.com/office/drawing/2014/main" id="{166C8037-C986-61FF-F00F-0202A6A3D06B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9289711" y="21225200"/>
            <a:ext cx="14175619" cy="10270174"/>
          </a:xfrm>
        </p:spPr>
        <p:txBody>
          <a:bodyPr/>
          <a:lstStyle/>
          <a:p>
            <a:endParaRPr lang="en-SE"/>
          </a:p>
        </p:txBody>
      </p:sp>
      <p:sp>
        <p:nvSpPr>
          <p:cNvPr id="31" name="Text Placeholder 6">
            <a:extLst>
              <a:ext uri="{FF2B5EF4-FFF2-40B4-BE49-F238E27FC236}">
                <a16:creationId xmlns:a16="http://schemas.microsoft.com/office/drawing/2014/main" id="{89970A3C-F6A2-A472-E1D5-671B26CCA7B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290565" y="31602773"/>
            <a:ext cx="6616700" cy="612775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GB" dirty="0"/>
              <a:t>Caption </a:t>
            </a:r>
            <a:endParaRPr lang="en-SE" dirty="0"/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EDF72A9C-0128-E5BF-B8E0-8E43FDD7F0D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D82B87CC-F87E-F531-A50C-DD10736573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ADB89BE4-5603-8100-C171-0D60D1C00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2499" y="10455936"/>
            <a:ext cx="6614993" cy="21574285"/>
          </a:xfrm>
        </p:spPr>
        <p:txBody>
          <a:bodyPr/>
          <a:lstStyle>
            <a:lvl1pPr>
              <a:spcBef>
                <a:spcPts val="2800"/>
              </a:spcBef>
              <a:defRPr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2111963E-26BA-7BE6-795A-37238E382C6B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291419" y="10455937"/>
            <a:ext cx="6614993" cy="1024650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CEC3B6E0-595A-F95C-5507-5B2CFF34AE0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6850339" y="10455937"/>
            <a:ext cx="6614993" cy="1024650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2671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499" y="10455937"/>
            <a:ext cx="6614993" cy="11695969"/>
          </a:xfrm>
        </p:spPr>
        <p:txBody>
          <a:bodyPr/>
          <a:lstStyle>
            <a:lvl1pPr>
              <a:spcBef>
                <a:spcPts val="2800"/>
              </a:spcBef>
              <a:defRPr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60C6111-368D-9B71-67FE-25FC7052F8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1413E95-1287-E9BB-D75F-CEC59B3898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B8243E0-D43E-C4A4-6B00-46734960F7A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291419" y="10455937"/>
            <a:ext cx="6614993" cy="11695969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4070177-4AD7-EB9A-BBFB-402B004EE26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6850339" y="16664940"/>
            <a:ext cx="6614993" cy="15406844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FF8D430-453A-46B3-3FB3-351025D914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31646" y="33603465"/>
            <a:ext cx="6614993" cy="1704975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200" b="0"/>
            </a:lvl1pPr>
          </a:lstStyle>
          <a:p>
            <a:pPr lvl="0"/>
            <a:r>
              <a:rPr lang="en-GB" dirty="0"/>
              <a:t>References</a:t>
            </a:r>
            <a:endParaRPr lang="en-S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291637" y="33603465"/>
            <a:ext cx="6616700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91637" y="33039904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</a:t>
            </a:r>
            <a:endParaRPr lang="en-SE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94484A59-FBD8-EBCA-2F10-E0CEF7F842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30792" y="33039904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‘References’</a:t>
            </a:r>
            <a:endParaRPr lang="en-SE" dirty="0"/>
          </a:p>
        </p:txBody>
      </p:sp>
      <p:sp>
        <p:nvSpPr>
          <p:cNvPr id="4" name="Chart Placeholder 4">
            <a:extLst>
              <a:ext uri="{FF2B5EF4-FFF2-40B4-BE49-F238E27FC236}">
                <a16:creationId xmlns:a16="http://schemas.microsoft.com/office/drawing/2014/main" id="{540F60F6-867C-03EF-8CC4-923FC4560C1D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16848631" y="10455937"/>
            <a:ext cx="6616700" cy="4995012"/>
          </a:xfrm>
        </p:spPr>
        <p:txBody>
          <a:bodyPr/>
          <a:lstStyle/>
          <a:p>
            <a:endParaRPr lang="en-SE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90DB5869-DE6E-E357-0DB5-62B9E42EFA5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6848631" y="15504057"/>
            <a:ext cx="6616700" cy="612775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GB" dirty="0"/>
              <a:t>Caption </a:t>
            </a:r>
            <a:endParaRPr lang="en-SE" dirty="0"/>
          </a:p>
        </p:txBody>
      </p:sp>
      <p:sp>
        <p:nvSpPr>
          <p:cNvPr id="6" name="Chart Placeholder 4">
            <a:extLst>
              <a:ext uri="{FF2B5EF4-FFF2-40B4-BE49-F238E27FC236}">
                <a16:creationId xmlns:a16="http://schemas.microsoft.com/office/drawing/2014/main" id="{6531AF20-3EA8-D6B3-40FD-585637A25880}"/>
              </a:ext>
            </a:extLst>
          </p:cNvPr>
          <p:cNvSpPr>
            <a:spLocks noGrp="1"/>
          </p:cNvSpPr>
          <p:nvPr>
            <p:ph type="chart" sz="quarter" idx="23"/>
          </p:nvPr>
        </p:nvSpPr>
        <p:spPr>
          <a:xfrm>
            <a:off x="1730793" y="22747879"/>
            <a:ext cx="14175619" cy="8689182"/>
          </a:xfrm>
        </p:spPr>
        <p:txBody>
          <a:bodyPr/>
          <a:lstStyle/>
          <a:p>
            <a:endParaRPr lang="en-SE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BC96674-5EC3-D195-4BB4-AA48B52167F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731647" y="31540847"/>
            <a:ext cx="6616700" cy="530937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GB" dirty="0"/>
              <a:t>Caption 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224833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732499" y="10455936"/>
            <a:ext cx="6614993" cy="21574285"/>
          </a:xfrm>
        </p:spPr>
        <p:txBody>
          <a:bodyPr/>
          <a:lstStyle>
            <a:lvl1pPr>
              <a:spcBef>
                <a:spcPts val="2800"/>
              </a:spcBef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Here you have three columns, which you can fill up however you like. Place text, images, illustrations.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60C6111-368D-9B71-67FE-25FC7052F8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1413E95-1287-E9BB-D75F-CEC59B3898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B8243E0-D43E-C4A4-6B00-46734960F7A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291419" y="10455936"/>
            <a:ext cx="6614993" cy="215742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4070177-4AD7-EB9A-BBFB-402B004EE266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16850339" y="10455936"/>
            <a:ext cx="6614993" cy="215742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</a:t>
            </a:r>
            <a:r>
              <a:rPr lang="en-GB" dirty="0" err="1"/>
              <a:t>quae</a:t>
            </a:r>
            <a:r>
              <a:rPr lang="en-GB" dirty="0"/>
              <a:t> ab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beatae vitae dicta sunt </a:t>
            </a:r>
            <a:r>
              <a:rPr lang="en-GB" dirty="0" err="1"/>
              <a:t>explicabo</a:t>
            </a:r>
            <a:r>
              <a:rPr lang="en-GB" dirty="0"/>
              <a:t>.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FF8D430-453A-46B3-3FB3-351025D914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45013" y="33576112"/>
            <a:ext cx="6614993" cy="1704975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200" b="0"/>
            </a:lvl1pPr>
          </a:lstStyle>
          <a:p>
            <a:pPr lvl="0"/>
            <a:r>
              <a:rPr lang="en-GB" dirty="0"/>
              <a:t>References</a:t>
            </a:r>
            <a:endParaRPr lang="en-S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289712" y="33574526"/>
            <a:ext cx="6616700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89712" y="33010965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</a:t>
            </a:r>
            <a:endParaRPr lang="en-SE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94484A59-FBD8-EBCA-2F10-E0CEF7F842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44159" y="33012551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‘References’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06918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732499" y="10455936"/>
            <a:ext cx="6614993" cy="21574285"/>
          </a:xfrm>
        </p:spPr>
        <p:txBody>
          <a:bodyPr/>
          <a:lstStyle>
            <a:lvl1pPr>
              <a:spcBef>
                <a:spcPts val="2800"/>
              </a:spcBef>
              <a:defRPr b="0"/>
            </a:lvl1pPr>
          </a:lstStyle>
          <a:p>
            <a:pPr lvl="0"/>
            <a:r>
              <a:rPr lang="en-GB" dirty="0"/>
              <a:t>Here you have three columns, which you can fill up however you like. Place text, images, illustrations.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60C6111-368D-9B71-67FE-25FC7052F8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1413E95-1287-E9BB-D75F-CEC59B3898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B8243E0-D43E-C4A4-6B00-46734960F7A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291419" y="10455936"/>
            <a:ext cx="6614993" cy="21574285"/>
          </a:xfrm>
        </p:spPr>
        <p:txBody>
          <a:bodyPr/>
          <a:lstStyle/>
          <a:p>
            <a:pPr lvl="0"/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4070177-4AD7-EB9A-BBFB-402B004EE266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16850339" y="10455936"/>
            <a:ext cx="6614993" cy="21574285"/>
          </a:xfrm>
        </p:spPr>
        <p:txBody>
          <a:bodyPr/>
          <a:lstStyle/>
          <a:p>
            <a:pPr lvl="0"/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</a:t>
            </a:r>
            <a:r>
              <a:rPr lang="en-GB" dirty="0" err="1"/>
              <a:t>quae</a:t>
            </a:r>
            <a:r>
              <a:rPr lang="en-GB" dirty="0"/>
              <a:t> ab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beatae vitae dicta sunt </a:t>
            </a:r>
            <a:r>
              <a:rPr lang="en-GB" dirty="0" err="1"/>
              <a:t>explicabo</a:t>
            </a:r>
            <a:r>
              <a:rPr lang="en-GB" dirty="0"/>
              <a:t>.</a:t>
            </a:r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730890" y="33588381"/>
            <a:ext cx="2579853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30890" y="33010965"/>
            <a:ext cx="14175522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with’, ‘Funded by’ etc. </a:t>
            </a:r>
            <a:endParaRPr lang="en-SE" dirty="0"/>
          </a:p>
        </p:txBody>
      </p:sp>
      <p:sp>
        <p:nvSpPr>
          <p:cNvPr id="4" name="Content Placeholder 23">
            <a:extLst>
              <a:ext uri="{FF2B5EF4-FFF2-40B4-BE49-F238E27FC236}">
                <a16:creationId xmlns:a16="http://schemas.microsoft.com/office/drawing/2014/main" id="{95E656BC-4526-D728-6C2E-3BCBE8AF1C6F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672304" y="33588381"/>
            <a:ext cx="2579853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5" name="Content Placeholder 23">
            <a:extLst>
              <a:ext uri="{FF2B5EF4-FFF2-40B4-BE49-F238E27FC236}">
                <a16:creationId xmlns:a16="http://schemas.microsoft.com/office/drawing/2014/main" id="{6A1F3C20-A576-0FF8-020C-488B6F61ADE1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709505" y="33588381"/>
            <a:ext cx="2579853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831063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FF8D430-453A-46B3-3FB3-351025D914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30890" y="33550417"/>
            <a:ext cx="6614993" cy="1704975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200" b="0"/>
            </a:lvl1pPr>
          </a:lstStyle>
          <a:p>
            <a:pPr lvl="0"/>
            <a:r>
              <a:rPr lang="en-GB" dirty="0"/>
              <a:t>References</a:t>
            </a:r>
            <a:endParaRPr lang="en-S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289712" y="33550417"/>
            <a:ext cx="6616700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89712" y="32986856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</a:t>
            </a:r>
            <a:endParaRPr lang="en-SE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94484A59-FBD8-EBCA-2F10-E0CEF7F842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30036" y="32986856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‘References’</a:t>
            </a:r>
            <a:endParaRPr lang="en-SE" dirty="0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BD8FF318-0D19-7865-ECE6-F5B703A41E01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9289712" y="10455936"/>
            <a:ext cx="6616700" cy="54854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SE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133F38D-F23B-F720-921F-8BB76E7FB7A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289712" y="16002825"/>
            <a:ext cx="6616700" cy="612775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GB" dirty="0"/>
              <a:t>Caption </a:t>
            </a:r>
            <a:endParaRPr lang="en-SE" dirty="0"/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891F6558-AC4C-6990-8B82-EE8EAABC78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E4331750-B376-C904-3BEC-3C9CF8E30C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E157E54-4949-F5C1-817E-A9D81F0FA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2499" y="10455936"/>
            <a:ext cx="6614993" cy="21574285"/>
          </a:xfrm>
        </p:spPr>
        <p:txBody>
          <a:bodyPr/>
          <a:lstStyle>
            <a:lvl1pPr>
              <a:spcBef>
                <a:spcPts val="2800"/>
              </a:spcBef>
              <a:defRPr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24CF12A-BECD-5D01-133F-5C13143883F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291419" y="17041091"/>
            <a:ext cx="6614993" cy="1498913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4CA6E08-990F-73CC-10E5-3BD378B28FF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6850339" y="10455936"/>
            <a:ext cx="6614993" cy="2157428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125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FF8D430-453A-46B3-3FB3-351025D914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30890" y="33575627"/>
            <a:ext cx="6614993" cy="1704975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200" b="0"/>
            </a:lvl1pPr>
          </a:lstStyle>
          <a:p>
            <a:pPr lvl="0"/>
            <a:r>
              <a:rPr lang="en-GB" dirty="0"/>
              <a:t>References</a:t>
            </a:r>
            <a:endParaRPr lang="en-S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289711" y="33575627"/>
            <a:ext cx="6616700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89711" y="33012066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</a:t>
            </a:r>
            <a:endParaRPr lang="en-SE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94484A59-FBD8-EBCA-2F10-E0CEF7F842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30036" y="33012066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‘References’</a:t>
            </a:r>
            <a:endParaRPr lang="en-SE" dirty="0"/>
          </a:p>
        </p:txBody>
      </p:sp>
      <p:sp>
        <p:nvSpPr>
          <p:cNvPr id="30" name="Chart Placeholder 4">
            <a:extLst>
              <a:ext uri="{FF2B5EF4-FFF2-40B4-BE49-F238E27FC236}">
                <a16:creationId xmlns:a16="http://schemas.microsoft.com/office/drawing/2014/main" id="{166C8037-C986-61FF-F00F-0202A6A3D06B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9289711" y="21225200"/>
            <a:ext cx="14175619" cy="10270174"/>
          </a:xfrm>
        </p:spPr>
        <p:txBody>
          <a:bodyPr/>
          <a:lstStyle/>
          <a:p>
            <a:endParaRPr lang="en-SE"/>
          </a:p>
        </p:txBody>
      </p:sp>
      <p:sp>
        <p:nvSpPr>
          <p:cNvPr id="31" name="Text Placeholder 6">
            <a:extLst>
              <a:ext uri="{FF2B5EF4-FFF2-40B4-BE49-F238E27FC236}">
                <a16:creationId xmlns:a16="http://schemas.microsoft.com/office/drawing/2014/main" id="{89970A3C-F6A2-A472-E1D5-671B26CCA7B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290565" y="31602773"/>
            <a:ext cx="6616700" cy="612775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GB" dirty="0"/>
              <a:t>Caption </a:t>
            </a:r>
            <a:endParaRPr lang="en-SE" dirty="0"/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EDF72A9C-0128-E5BF-B8E0-8E43FDD7F0D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D82B87CC-F87E-F531-A50C-DD10736573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ADB89BE4-5603-8100-C171-0D60D1C00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2499" y="10455936"/>
            <a:ext cx="6614993" cy="21574285"/>
          </a:xfrm>
        </p:spPr>
        <p:txBody>
          <a:bodyPr/>
          <a:lstStyle>
            <a:lvl1pPr>
              <a:spcBef>
                <a:spcPts val="2800"/>
              </a:spcBef>
              <a:defRPr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2111963E-26BA-7BE6-795A-37238E382C6B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291419" y="10455937"/>
            <a:ext cx="6614993" cy="1024650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CEC3B6E0-595A-F95C-5507-5B2CFF34AE0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6850339" y="10455937"/>
            <a:ext cx="6614993" cy="1024650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7598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78C51A-6968-C24F-8180-CCF68AA8FA59}" type="datetimeFigureOut">
              <a:rPr lang="en-SE" smtClean="0"/>
              <a:pPr/>
              <a:t>2024-09-25</a:t>
            </a:fld>
            <a:endParaRPr lang="en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8F3149-06BA-D048-8E39-C9EC10A229FE}" type="slidenum">
              <a:rPr lang="en-SE" smtClean="0"/>
              <a:pPr/>
              <a:t>‹#›</a:t>
            </a:fld>
            <a:endParaRPr lang="en-SE" dirty="0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7EDD213-3B5F-7050-1A47-509BEEF2585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8738785" y="812905"/>
            <a:ext cx="5522771" cy="120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68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4" r:id="rId2"/>
    <p:sldLayoutId id="2147483681" r:id="rId3"/>
    <p:sldLayoutId id="2147483682" r:id="rId4"/>
    <p:sldLayoutId id="2147483683" r:id="rId5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117247" indent="-857250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205795" indent="-685800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779992" indent="0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None/>
        <a:defRPr sz="496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039990" indent="0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None/>
        <a:defRPr sz="496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172B407C-D030-DE89-361B-32D25861CC9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9020485" y="751179"/>
            <a:ext cx="5522771" cy="120297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78C51A-6968-C24F-8180-CCF68AA8FA59}" type="datetimeFigureOut">
              <a:rPr lang="en-SE" smtClean="0"/>
              <a:pPr/>
              <a:t>2024-09-25</a:t>
            </a:fld>
            <a:endParaRPr lang="en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8F3149-06BA-D048-8E39-C9EC10A229FE}" type="slidenum">
              <a:rPr lang="en-SE" smtClean="0"/>
              <a:pPr/>
              <a:t>‹#›</a:t>
            </a:fld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6715451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117247" indent="-857250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205795" indent="-685800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779992" indent="0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None/>
        <a:defRPr sz="496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039990" indent="0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None/>
        <a:defRPr sz="496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ews@scilifelab.se" TargetMode="External"/><Relationship Id="rId2" Type="http://schemas.openxmlformats.org/officeDocument/2006/relationships/hyperlink" Target="https://www.scilifelab.se/wp-content/uploads/2021/06/Graphic-Manual_2021.pdf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41">
            <a:extLst>
              <a:ext uri="{FF2B5EF4-FFF2-40B4-BE49-F238E27FC236}">
                <a16:creationId xmlns:a16="http://schemas.microsoft.com/office/drawing/2014/main" id="{ACFACD93-B97E-2F2D-8C7F-BC9A6C676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Welcome to this poster template! We hope it’ll be useful to you. </a:t>
            </a:r>
          </a:p>
        </p:txBody>
      </p:sp>
      <p:sp>
        <p:nvSpPr>
          <p:cNvPr id="43" name="Content Placeholder 42">
            <a:extLst>
              <a:ext uri="{FF2B5EF4-FFF2-40B4-BE49-F238E27FC236}">
                <a16:creationId xmlns:a16="http://schemas.microsoft.com/office/drawing/2014/main" id="{F36AE487-C70D-95E9-7C41-932FA66A0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We placed some examples of poster designs on the following pages, but</a:t>
            </a:r>
            <a:r>
              <a:rPr lang="sv-SE" b="1" dirty="0"/>
              <a:t> </a:t>
            </a:r>
            <a:r>
              <a:rPr lang="sv-SE" b="1" dirty="0" err="1"/>
              <a:t>you’re</a:t>
            </a:r>
            <a:r>
              <a:rPr lang="sv-SE" b="1" dirty="0"/>
              <a:t> </a:t>
            </a:r>
            <a:r>
              <a:rPr lang="sv-SE" b="1" dirty="0" err="1"/>
              <a:t>always</a:t>
            </a:r>
            <a:r>
              <a:rPr lang="sv-SE" b="1" dirty="0"/>
              <a:t> </a:t>
            </a:r>
            <a:r>
              <a:rPr lang="sv-SE" b="1" dirty="0" err="1"/>
              <a:t>welcome</a:t>
            </a:r>
            <a:r>
              <a:rPr lang="sv-SE" b="1" dirty="0"/>
              <a:t> to </a:t>
            </a:r>
            <a:r>
              <a:rPr lang="sv-SE" b="1" dirty="0" err="1"/>
              <a:t>change</a:t>
            </a:r>
            <a:r>
              <a:rPr lang="sv-SE" b="1" dirty="0"/>
              <a:t> the layout </a:t>
            </a:r>
            <a:r>
              <a:rPr lang="sv-SE" b="1" dirty="0" err="1"/>
              <a:t>according</a:t>
            </a:r>
            <a:r>
              <a:rPr lang="sv-SE" b="1" dirty="0"/>
              <a:t> to </a:t>
            </a:r>
            <a:r>
              <a:rPr lang="sv-SE" b="1" dirty="0" err="1"/>
              <a:t>your</a:t>
            </a:r>
            <a:r>
              <a:rPr lang="sv-SE" b="1" dirty="0"/>
              <a:t> poster </a:t>
            </a:r>
            <a:r>
              <a:rPr lang="sv-SE" b="1" dirty="0" err="1"/>
              <a:t>needs</a:t>
            </a:r>
            <a:r>
              <a:rPr lang="sv-SE" b="1" dirty="0"/>
              <a:t>. </a:t>
            </a:r>
            <a:r>
              <a:rPr lang="sv-SE" b="1" dirty="0" err="1"/>
              <a:t>Remove</a:t>
            </a:r>
            <a:r>
              <a:rPr lang="sv-SE" b="1" dirty="0"/>
              <a:t> </a:t>
            </a:r>
            <a:r>
              <a:rPr lang="sv-SE" b="1" dirty="0" err="1"/>
              <a:t>columns</a:t>
            </a:r>
            <a:r>
              <a:rPr lang="sv-SE" b="1" dirty="0"/>
              <a:t>, </a:t>
            </a:r>
            <a:r>
              <a:rPr lang="sv-SE" b="1" dirty="0" err="1"/>
              <a:t>add</a:t>
            </a:r>
            <a:r>
              <a:rPr lang="sv-SE" b="1" dirty="0"/>
              <a:t> </a:t>
            </a:r>
            <a:r>
              <a:rPr lang="sv-SE" b="1" dirty="0" err="1"/>
              <a:t>more</a:t>
            </a:r>
            <a:r>
              <a:rPr lang="sv-SE" b="1" dirty="0"/>
              <a:t>, switch </a:t>
            </a:r>
            <a:r>
              <a:rPr lang="sv-SE" b="1" dirty="0" err="1"/>
              <a:t>out</a:t>
            </a:r>
            <a:r>
              <a:rPr lang="sv-SE" b="1" dirty="0"/>
              <a:t> </a:t>
            </a:r>
            <a:r>
              <a:rPr lang="sv-SE" b="1" dirty="0" err="1"/>
              <a:t>content</a:t>
            </a:r>
            <a:r>
              <a:rPr lang="sv-SE" b="1" dirty="0"/>
              <a:t> </a:t>
            </a:r>
            <a:r>
              <a:rPr lang="sv-SE" b="1" dirty="0" err="1"/>
              <a:t>types</a:t>
            </a:r>
            <a:r>
              <a:rPr lang="sv-SE" b="1" dirty="0"/>
              <a:t>. </a:t>
            </a:r>
            <a:r>
              <a:rPr lang="sv-SE" b="1" dirty="0" err="1"/>
              <a:t>Let</a:t>
            </a:r>
            <a:r>
              <a:rPr lang="sv-SE" b="1" dirty="0"/>
              <a:t> </a:t>
            </a:r>
            <a:r>
              <a:rPr lang="sv-SE" b="1" dirty="0" err="1"/>
              <a:t>your</a:t>
            </a:r>
            <a:r>
              <a:rPr lang="sv-SE" b="1" dirty="0"/>
              <a:t> </a:t>
            </a:r>
            <a:r>
              <a:rPr lang="sv-SE" b="1" dirty="0" err="1"/>
              <a:t>creativity</a:t>
            </a:r>
            <a:r>
              <a:rPr lang="sv-SE" b="1" dirty="0"/>
              <a:t> </a:t>
            </a:r>
            <a:r>
              <a:rPr lang="sv-SE" b="1" dirty="0" err="1"/>
              <a:t>run</a:t>
            </a:r>
            <a:r>
              <a:rPr lang="sv-SE" b="1" dirty="0"/>
              <a:t> </a:t>
            </a:r>
            <a:r>
              <a:rPr lang="sv-SE" b="1" dirty="0" err="1"/>
              <a:t>freely</a:t>
            </a:r>
            <a:r>
              <a:rPr lang="sv-SE" b="1" dirty="0"/>
              <a:t>! </a:t>
            </a:r>
            <a:endParaRPr lang="en-SE" b="1" dirty="0"/>
          </a:p>
          <a:p>
            <a:r>
              <a:rPr lang="sv-SE" b="1" dirty="0"/>
              <a:t>If </a:t>
            </a:r>
            <a:r>
              <a:rPr lang="sv-SE" b="1" dirty="0" err="1"/>
              <a:t>you</a:t>
            </a:r>
            <a:r>
              <a:rPr lang="sv-SE" b="1" dirty="0"/>
              <a:t> do </a:t>
            </a:r>
            <a:r>
              <a:rPr lang="sv-SE" b="1" dirty="0" err="1"/>
              <a:t>change</a:t>
            </a:r>
            <a:r>
              <a:rPr lang="sv-SE" b="1" dirty="0"/>
              <a:t> it </a:t>
            </a:r>
            <a:r>
              <a:rPr lang="sv-SE" b="1" dirty="0" err="1"/>
              <a:t>up</a:t>
            </a:r>
            <a:r>
              <a:rPr lang="sv-SE" b="1" dirty="0"/>
              <a:t>, </a:t>
            </a:r>
            <a:r>
              <a:rPr lang="sv-SE" b="1" dirty="0" err="1"/>
              <a:t>we</a:t>
            </a:r>
            <a:r>
              <a:rPr lang="sv-SE" b="1" dirty="0"/>
              <a:t> </a:t>
            </a:r>
            <a:r>
              <a:rPr lang="sv-SE" b="1" dirty="0" err="1"/>
              <a:t>only</a:t>
            </a:r>
            <a:r>
              <a:rPr lang="sv-SE" b="1" dirty="0"/>
              <a:t> ask </a:t>
            </a:r>
            <a:r>
              <a:rPr lang="sv-SE" b="1" dirty="0" err="1"/>
              <a:t>that</a:t>
            </a:r>
            <a:r>
              <a:rPr lang="sv-SE" b="1" dirty="0"/>
              <a:t> </a:t>
            </a:r>
            <a:r>
              <a:rPr lang="sv-SE" b="1" dirty="0" err="1"/>
              <a:t>you</a:t>
            </a:r>
            <a:r>
              <a:rPr lang="sv-SE" b="1" dirty="0"/>
              <a:t> </a:t>
            </a:r>
            <a:r>
              <a:rPr lang="en-SE" b="1" dirty="0"/>
              <a:t>please adhere to the </a:t>
            </a:r>
            <a:r>
              <a:rPr lang="en-SE" b="1" dirty="0">
                <a:hlinkClick r:id="rId2"/>
              </a:rPr>
              <a:t>SciLifeLab graphic manual</a:t>
            </a:r>
            <a:r>
              <a:rPr lang="en-SE" b="1" dirty="0"/>
              <a:t>. A few things that are good to keep in mind: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SE" b="1" dirty="0"/>
              <a:t>Logotype</a:t>
            </a:r>
            <a:r>
              <a:rPr lang="en-SE" dirty="0"/>
              <a:t>. </a:t>
            </a:r>
            <a:r>
              <a:rPr lang="en-GB" dirty="0"/>
              <a:t>P</a:t>
            </a:r>
            <a:r>
              <a:rPr lang="en-SE" dirty="0"/>
              <a:t>resent the SciLifeLab logotype clearly.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b="1" dirty="0"/>
              <a:t>C</a:t>
            </a:r>
            <a:r>
              <a:rPr lang="en-SE" b="1" dirty="0"/>
              <a:t>olors. </a:t>
            </a:r>
            <a:r>
              <a:rPr lang="en-GB" dirty="0"/>
              <a:t>T</a:t>
            </a:r>
            <a:r>
              <a:rPr lang="en-SE" dirty="0"/>
              <a:t>his template is set up so the SciLifeLab colors will pop up for your infographics.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SE" b="1" dirty="0"/>
              <a:t>Fonts. </a:t>
            </a:r>
            <a:r>
              <a:rPr lang="en-GB" dirty="0"/>
              <a:t>T</a:t>
            </a:r>
            <a:r>
              <a:rPr lang="en-SE" dirty="0"/>
              <a:t>his template is set up with Arial which is the font SciLifeLab uses for Powerpoint. Body text should be at least around 36 points for posters in 70x100 cm. </a:t>
            </a:r>
          </a:p>
          <a:p>
            <a:r>
              <a:rPr lang="en-GB" dirty="0"/>
              <a:t>Psst. Questions or feedback? We’re always happy to hear from you! Get in touch with </a:t>
            </a:r>
            <a:r>
              <a:rPr lang="en-GB" dirty="0">
                <a:hlinkClick r:id="rId3"/>
              </a:rPr>
              <a:t>news@scilifelab.se</a:t>
            </a:r>
            <a:r>
              <a:rPr lang="en-GB" dirty="0"/>
              <a:t>.</a:t>
            </a:r>
          </a:p>
          <a:p>
            <a:endParaRPr lang="en-SE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F7865E6F-3FAD-C6F8-15F9-60098A21FF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SE" dirty="0"/>
              <a:t>First name S</a:t>
            </a:r>
            <a:r>
              <a:rPr lang="en-GB" dirty="0"/>
              <a:t>u</a:t>
            </a:r>
            <a:r>
              <a:rPr lang="en-SE" dirty="0"/>
              <a:t>rname </a:t>
            </a:r>
            <a:r>
              <a:rPr lang="en-SE" baseline="30000" dirty="0"/>
              <a:t>1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0D8D5595-D3CA-39AB-8EDE-9EE226553F3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SE" baseline="30000" dirty="0"/>
              <a:t>1</a:t>
            </a:r>
            <a:r>
              <a:rPr lang="en-SE" dirty="0"/>
              <a:t> University</a:t>
            </a:r>
          </a:p>
        </p:txBody>
      </p:sp>
      <p:sp>
        <p:nvSpPr>
          <p:cNvPr id="46" name="Content Placeholder 45">
            <a:extLst>
              <a:ext uri="{FF2B5EF4-FFF2-40B4-BE49-F238E27FC236}">
                <a16:creationId xmlns:a16="http://schemas.microsoft.com/office/drawing/2014/main" id="{7561CA3B-9DE9-E2A7-3114-8C9BA6022B2E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GB" b="1" dirty="0"/>
              <a:t>Quis autem </a:t>
            </a:r>
            <a:r>
              <a:rPr lang="en-GB" b="1" dirty="0" err="1"/>
              <a:t>vel</a:t>
            </a:r>
            <a:r>
              <a:rPr lang="en-GB" b="1" dirty="0"/>
              <a:t> </a:t>
            </a:r>
            <a:r>
              <a:rPr lang="en-GB" b="1" dirty="0" err="1"/>
              <a:t>eum</a:t>
            </a:r>
            <a:r>
              <a:rPr lang="en-GB" b="1" dirty="0"/>
              <a:t> </a:t>
            </a:r>
            <a:r>
              <a:rPr lang="en-GB" b="1" dirty="0" err="1"/>
              <a:t>iure</a:t>
            </a:r>
            <a:endParaRPr lang="en-GB" b="1" dirty="0"/>
          </a:p>
          <a:p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b="1" dirty="0"/>
              <a:t>Nemo </a:t>
            </a:r>
            <a:r>
              <a:rPr lang="en-GB" b="1" dirty="0" err="1"/>
              <a:t>enim</a:t>
            </a:r>
            <a:r>
              <a:rPr lang="en-GB" b="1" dirty="0"/>
              <a:t> </a:t>
            </a:r>
            <a:r>
              <a:rPr lang="en-GB" b="1" dirty="0" err="1"/>
              <a:t>ipsam</a:t>
            </a:r>
            <a:r>
              <a:rPr lang="en-GB" b="1" dirty="0"/>
              <a:t> </a:t>
            </a:r>
            <a:r>
              <a:rPr lang="en-GB" b="1" dirty="0" err="1"/>
              <a:t>voluptatem</a:t>
            </a:r>
            <a:r>
              <a:rPr lang="en-GB" b="1" dirty="0"/>
              <a:t> </a:t>
            </a:r>
            <a:r>
              <a:rPr lang="en-GB" b="1" dirty="0" err="1"/>
              <a:t>quia</a:t>
            </a:r>
            <a:r>
              <a:rPr lang="en-GB" b="1" dirty="0"/>
              <a:t> </a:t>
            </a:r>
            <a:r>
              <a:rPr lang="en-GB" b="1" dirty="0" err="1"/>
              <a:t>voluptas</a:t>
            </a:r>
            <a:endParaRPr lang="en-GB" b="1" dirty="0"/>
          </a:p>
          <a:p>
            <a:r>
              <a:rPr lang="en-GB" dirty="0"/>
              <a:t>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</a:t>
            </a:r>
          </a:p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  <a:p>
            <a:r>
              <a:rPr lang="en-GB" b="1" dirty="0"/>
              <a:t>Quis autem </a:t>
            </a:r>
            <a:r>
              <a:rPr lang="en-GB" b="1" dirty="0" err="1"/>
              <a:t>vel</a:t>
            </a:r>
            <a:r>
              <a:rPr lang="en-GB" b="1" dirty="0"/>
              <a:t> </a:t>
            </a:r>
            <a:r>
              <a:rPr lang="en-GB" b="1" dirty="0" err="1"/>
              <a:t>eum</a:t>
            </a:r>
            <a:r>
              <a:rPr lang="en-GB" b="1" dirty="0"/>
              <a:t> </a:t>
            </a:r>
            <a:r>
              <a:rPr lang="en-GB" b="1" dirty="0" err="1"/>
              <a:t>iure</a:t>
            </a:r>
            <a:endParaRPr lang="en-GB" b="1" dirty="0"/>
          </a:p>
          <a:p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endParaRPr lang="en-GB" dirty="0"/>
          </a:p>
          <a:p>
            <a:endParaRPr lang="en-SE" dirty="0"/>
          </a:p>
        </p:txBody>
      </p:sp>
      <p:sp>
        <p:nvSpPr>
          <p:cNvPr id="47" name="Content Placeholder 46">
            <a:extLst>
              <a:ext uri="{FF2B5EF4-FFF2-40B4-BE49-F238E27FC236}">
                <a16:creationId xmlns:a16="http://schemas.microsoft.com/office/drawing/2014/main" id="{F44DE356-865D-5076-1FEA-332FB3C4720E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</a:t>
            </a:r>
            <a:r>
              <a:rPr lang="en-GB" dirty="0" err="1"/>
              <a:t>quae</a:t>
            </a:r>
            <a:r>
              <a:rPr lang="en-GB" dirty="0"/>
              <a:t> ab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beatae vitae dicta sunt </a:t>
            </a:r>
            <a:r>
              <a:rPr lang="en-GB" dirty="0" err="1"/>
              <a:t>explicabo</a:t>
            </a:r>
            <a:r>
              <a:rPr lang="en-GB" dirty="0"/>
              <a:t>. Nemo </a:t>
            </a:r>
            <a:r>
              <a:rPr lang="en-GB" dirty="0" err="1"/>
              <a:t>enim</a:t>
            </a:r>
            <a:r>
              <a:rPr lang="en-GB" dirty="0"/>
              <a:t> </a:t>
            </a:r>
            <a:r>
              <a:rPr lang="en-GB" dirty="0" err="1"/>
              <a:t>ipsam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sit </a:t>
            </a:r>
            <a:r>
              <a:rPr lang="en-GB" dirty="0" err="1"/>
              <a:t>aspernatur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odit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fugit,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consequuntur</a:t>
            </a:r>
            <a:r>
              <a:rPr lang="en-GB" dirty="0"/>
              <a:t> </a:t>
            </a:r>
            <a:r>
              <a:rPr lang="en-GB" dirty="0" err="1"/>
              <a:t>magni</a:t>
            </a:r>
            <a:r>
              <a:rPr lang="en-GB" dirty="0"/>
              <a:t> </a:t>
            </a:r>
            <a:r>
              <a:rPr lang="en-GB" dirty="0" err="1"/>
              <a:t>dolores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qui ratione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sequi</a:t>
            </a:r>
            <a:r>
              <a:rPr lang="en-GB" dirty="0"/>
              <a:t> </a:t>
            </a:r>
            <a:r>
              <a:rPr lang="en-GB" dirty="0" err="1"/>
              <a:t>nesciunt</a:t>
            </a:r>
            <a:r>
              <a:rPr lang="en-GB" dirty="0"/>
              <a:t>.</a:t>
            </a:r>
          </a:p>
          <a:p>
            <a:r>
              <a:rPr lang="en-GB" b="1" dirty="0" err="1"/>
              <a:t>Neque</a:t>
            </a:r>
            <a:r>
              <a:rPr lang="en-GB" b="1" dirty="0"/>
              <a:t> porro </a:t>
            </a:r>
            <a:r>
              <a:rPr lang="en-GB" b="1" dirty="0" err="1"/>
              <a:t>quisquam</a:t>
            </a:r>
            <a:r>
              <a:rPr lang="en-GB" b="1" dirty="0"/>
              <a:t> </a:t>
            </a:r>
            <a:r>
              <a:rPr lang="en-GB" b="1" dirty="0" err="1"/>
              <a:t>est</a:t>
            </a:r>
            <a:endParaRPr lang="en-GB" b="1" dirty="0"/>
          </a:p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  <a:p>
            <a:r>
              <a:rPr lang="en-GB" b="1" dirty="0"/>
              <a:t>Quis autem </a:t>
            </a:r>
            <a:r>
              <a:rPr lang="en-GB" b="1" dirty="0" err="1"/>
              <a:t>vel</a:t>
            </a:r>
            <a:r>
              <a:rPr lang="en-GB" b="1" dirty="0"/>
              <a:t> </a:t>
            </a:r>
            <a:r>
              <a:rPr lang="en-GB" b="1" dirty="0" err="1"/>
              <a:t>eum</a:t>
            </a:r>
            <a:r>
              <a:rPr lang="en-GB" b="1" dirty="0"/>
              <a:t> </a:t>
            </a:r>
            <a:r>
              <a:rPr lang="en-GB" b="1" dirty="0" err="1"/>
              <a:t>iure</a:t>
            </a:r>
            <a:endParaRPr lang="en-GB" b="1" dirty="0"/>
          </a:p>
          <a:p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endParaRPr lang="en-SE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AFC179B-CCD0-F192-E7D6-9996DD3E3DE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077FA61-7FC4-A36C-68CC-CAF1CD9BCEBA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9CCCC3A-393E-E89D-53EE-F99B40F7E23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338A0EE-8707-DD8A-0144-8239EBE05E3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01813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>
            <a:extLst>
              <a:ext uri="{FF2B5EF4-FFF2-40B4-BE49-F238E27FC236}">
                <a16:creationId xmlns:a16="http://schemas.microsoft.com/office/drawing/2014/main" id="{DE641A28-8249-3421-9EF8-873D3C20F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8F1E7FB-7D26-256B-563B-CB06F3B38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B4DA5623-D738-56EE-3CF2-15E048D6E7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en-SE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ED36C6AC-E0F0-DB09-AE79-954B925385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endParaRPr lang="en-SE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288BA253-D63D-BA04-7EF6-169BC2EF0BD2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27" name="Content Placeholder 26">
            <a:extLst>
              <a:ext uri="{FF2B5EF4-FFF2-40B4-BE49-F238E27FC236}">
                <a16:creationId xmlns:a16="http://schemas.microsoft.com/office/drawing/2014/main" id="{27456679-E6EF-6335-D82C-8C75E1C75AF1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28" name="Content Placeholder 27">
            <a:extLst>
              <a:ext uri="{FF2B5EF4-FFF2-40B4-BE49-F238E27FC236}">
                <a16:creationId xmlns:a16="http://schemas.microsoft.com/office/drawing/2014/main" id="{2E917EFE-A197-449A-7A76-424118FCBA60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3F51EA3F-E407-D3A3-6FDD-B5DBEF8EEA1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30" name="Content Placeholder 29">
            <a:extLst>
              <a:ext uri="{FF2B5EF4-FFF2-40B4-BE49-F238E27FC236}">
                <a16:creationId xmlns:a16="http://schemas.microsoft.com/office/drawing/2014/main" id="{60EE49B0-62CE-6C93-A3B4-E66A7329659F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485BD249-BFD6-A35E-ECB3-D35F84FDF7ED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671894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99F8373-6889-AE79-6BB6-536D5FD09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A header. It’s nice if it covers three lines, more or less, to fill this area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10D61F-C4CB-0010-8A7D-65606C46EAA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9291BA-E657-2671-1A48-CFD27BEAEC7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7F328F9-BD59-FC1B-C23E-CF9F97D4941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9BDC430-3757-5618-06C8-FA46F7954A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SE"/>
          </a:p>
        </p:txBody>
      </p:sp>
      <p:graphicFrame>
        <p:nvGraphicFramePr>
          <p:cNvPr id="53" name="Chart Placeholder 52">
            <a:extLst>
              <a:ext uri="{FF2B5EF4-FFF2-40B4-BE49-F238E27FC236}">
                <a16:creationId xmlns:a16="http://schemas.microsoft.com/office/drawing/2014/main" id="{82F68910-3BF5-75FD-079D-8860AFE8E448}"/>
              </a:ext>
            </a:extLst>
          </p:cNvPr>
          <p:cNvGraphicFramePr>
            <a:graphicFrameLocks noGrp="1"/>
          </p:cNvGraphicFramePr>
          <p:nvPr>
            <p:ph type="chart" sz="quarter" idx="21"/>
            <p:extLst>
              <p:ext uri="{D42A27DB-BD31-4B8C-83A1-F6EECF244321}">
                <p14:modId xmlns:p14="http://schemas.microsoft.com/office/powerpoint/2010/main" val="1065413597"/>
              </p:ext>
            </p:extLst>
          </p:nvPr>
        </p:nvGraphicFramePr>
        <p:xfrm>
          <a:off x="9290050" y="10455275"/>
          <a:ext cx="66167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7ACD8CCB-770C-2423-DBFB-7E11E03FA85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SE" dirty="0"/>
              <a:t>A little pie chart I made </a:t>
            </a: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95853B45-B1F6-23F7-B82D-196D9D9C3D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SE" dirty="0"/>
              <a:t>First name S</a:t>
            </a:r>
            <a:r>
              <a:rPr lang="en-GB" dirty="0"/>
              <a:t>u</a:t>
            </a:r>
            <a:r>
              <a:rPr lang="en-SE" dirty="0"/>
              <a:t>rname </a:t>
            </a:r>
            <a:r>
              <a:rPr lang="en-SE" baseline="30000" dirty="0"/>
              <a:t>1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BA876-D840-C9A0-1E51-98AECEABB0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SE" baseline="30000" dirty="0"/>
              <a:t>1</a:t>
            </a:r>
            <a:r>
              <a:rPr lang="en-SE" dirty="0"/>
              <a:t> University</a:t>
            </a:r>
          </a:p>
        </p:txBody>
      </p:sp>
      <p:sp>
        <p:nvSpPr>
          <p:cNvPr id="42" name="Content Placeholder 41">
            <a:extLst>
              <a:ext uri="{FF2B5EF4-FFF2-40B4-BE49-F238E27FC236}">
                <a16:creationId xmlns:a16="http://schemas.microsoft.com/office/drawing/2014/main" id="{22011C25-7C8C-3779-3EC6-92DAEE69B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</a:t>
            </a:r>
            <a:r>
              <a:rPr lang="en-GB" dirty="0" err="1"/>
              <a:t>quae</a:t>
            </a:r>
            <a:r>
              <a:rPr lang="en-GB" dirty="0"/>
              <a:t> ab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beatae vitae dicta sunt </a:t>
            </a:r>
            <a:r>
              <a:rPr lang="en-GB" dirty="0" err="1"/>
              <a:t>explicabo</a:t>
            </a:r>
            <a:r>
              <a:rPr lang="en-GB" dirty="0"/>
              <a:t>. Nemo </a:t>
            </a:r>
            <a:r>
              <a:rPr lang="en-GB" dirty="0" err="1"/>
              <a:t>enim</a:t>
            </a:r>
            <a:r>
              <a:rPr lang="en-GB" dirty="0"/>
              <a:t> </a:t>
            </a:r>
            <a:r>
              <a:rPr lang="en-GB" dirty="0" err="1"/>
              <a:t>ipsam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sit </a:t>
            </a:r>
            <a:r>
              <a:rPr lang="en-GB" dirty="0" err="1"/>
              <a:t>aspernatur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odit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fugit,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consequuntur</a:t>
            </a:r>
            <a:r>
              <a:rPr lang="en-GB" dirty="0"/>
              <a:t> </a:t>
            </a:r>
            <a:r>
              <a:rPr lang="en-GB" dirty="0" err="1"/>
              <a:t>magni</a:t>
            </a:r>
            <a:r>
              <a:rPr lang="en-GB" dirty="0"/>
              <a:t> </a:t>
            </a:r>
            <a:r>
              <a:rPr lang="en-GB" dirty="0" err="1"/>
              <a:t>dolores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qui ratione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sequi</a:t>
            </a:r>
            <a:r>
              <a:rPr lang="en-GB" dirty="0"/>
              <a:t> </a:t>
            </a:r>
            <a:r>
              <a:rPr lang="en-GB" dirty="0" err="1"/>
              <a:t>nesciunt</a:t>
            </a:r>
            <a:r>
              <a:rPr lang="en-GB" dirty="0"/>
              <a:t>.</a:t>
            </a:r>
          </a:p>
          <a:p>
            <a:r>
              <a:rPr lang="en-GB" b="1" dirty="0" err="1"/>
              <a:t>Neque</a:t>
            </a:r>
            <a:r>
              <a:rPr lang="en-GB" b="1" dirty="0"/>
              <a:t> porro </a:t>
            </a:r>
            <a:r>
              <a:rPr lang="en-GB" b="1" dirty="0" err="1"/>
              <a:t>quisquam</a:t>
            </a:r>
            <a:r>
              <a:rPr lang="en-GB" b="1" dirty="0"/>
              <a:t> </a:t>
            </a:r>
            <a:r>
              <a:rPr lang="en-GB" b="1" dirty="0" err="1"/>
              <a:t>est</a:t>
            </a:r>
            <a:endParaRPr lang="en-GB" b="1" dirty="0"/>
          </a:p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  <a:p>
            <a:r>
              <a:rPr lang="en-GB" b="1" dirty="0"/>
              <a:t>Quis autem </a:t>
            </a:r>
            <a:r>
              <a:rPr lang="en-GB" b="1" dirty="0" err="1"/>
              <a:t>vel</a:t>
            </a:r>
            <a:r>
              <a:rPr lang="en-GB" b="1" dirty="0"/>
              <a:t> </a:t>
            </a:r>
            <a:r>
              <a:rPr lang="en-GB" b="1" dirty="0" err="1"/>
              <a:t>eum</a:t>
            </a:r>
            <a:r>
              <a:rPr lang="en-GB" b="1" dirty="0"/>
              <a:t> </a:t>
            </a:r>
            <a:r>
              <a:rPr lang="en-GB" b="1" dirty="0" err="1"/>
              <a:t>iure</a:t>
            </a:r>
            <a:endParaRPr lang="en-GB" b="1" dirty="0"/>
          </a:p>
          <a:p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</p:txBody>
      </p:sp>
      <p:sp>
        <p:nvSpPr>
          <p:cNvPr id="45" name="Content Placeholder 44">
            <a:extLst>
              <a:ext uri="{FF2B5EF4-FFF2-40B4-BE49-F238E27FC236}">
                <a16:creationId xmlns:a16="http://schemas.microsoft.com/office/drawing/2014/main" id="{2DBA6BCB-512E-C20C-F9A3-7E595CE8B2AF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GB" b="1" dirty="0"/>
              <a:t>Sed </a:t>
            </a:r>
            <a:r>
              <a:rPr lang="en-GB" b="1" dirty="0" err="1"/>
              <a:t>ut</a:t>
            </a:r>
            <a:r>
              <a:rPr lang="en-GB" b="1" dirty="0"/>
              <a:t> </a:t>
            </a:r>
            <a:r>
              <a:rPr lang="en-GB" b="1" dirty="0" err="1"/>
              <a:t>perspiciatis</a:t>
            </a:r>
            <a:r>
              <a:rPr lang="en-GB" b="1" dirty="0"/>
              <a:t> </a:t>
            </a:r>
            <a:r>
              <a:rPr lang="en-GB" b="1" dirty="0" err="1"/>
              <a:t>unde</a:t>
            </a:r>
            <a:r>
              <a:rPr lang="en-GB" b="1" dirty="0"/>
              <a:t> </a:t>
            </a:r>
            <a:r>
              <a:rPr lang="en-GB" b="1" dirty="0" err="1"/>
              <a:t>omnis</a:t>
            </a:r>
            <a:r>
              <a:rPr lang="en-GB" b="1" dirty="0"/>
              <a:t> </a:t>
            </a:r>
            <a:r>
              <a:rPr lang="en-GB" b="1" dirty="0" err="1"/>
              <a:t>iste</a:t>
            </a:r>
            <a:r>
              <a:rPr lang="en-GB" b="1" dirty="0"/>
              <a:t> </a:t>
            </a:r>
            <a:r>
              <a:rPr lang="en-GB" b="1" dirty="0" err="1"/>
              <a:t>natus</a:t>
            </a:r>
            <a:r>
              <a:rPr lang="en-GB" b="1" dirty="0"/>
              <a:t> error sit </a:t>
            </a:r>
            <a:r>
              <a:rPr lang="en-GB" b="1" dirty="0" err="1"/>
              <a:t>voluptatem</a:t>
            </a:r>
            <a:r>
              <a:rPr lang="en-GB" b="1" dirty="0"/>
              <a:t> 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.</a:t>
            </a:r>
          </a:p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  <a:endParaRPr lang="en-SE" dirty="0"/>
          </a:p>
          <a:p>
            <a:endParaRPr lang="en-SE" dirty="0"/>
          </a:p>
        </p:txBody>
      </p:sp>
      <p:sp>
        <p:nvSpPr>
          <p:cNvPr id="46" name="Content Placeholder 45">
            <a:extLst>
              <a:ext uri="{FF2B5EF4-FFF2-40B4-BE49-F238E27FC236}">
                <a16:creationId xmlns:a16="http://schemas.microsoft.com/office/drawing/2014/main" id="{3B0D9E37-2AD7-8C16-9218-462F6A6248A5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</a:t>
            </a:r>
          </a:p>
          <a:p>
            <a:r>
              <a:rPr lang="en-GB" b="1" dirty="0"/>
              <a:t>Nemo </a:t>
            </a:r>
            <a:r>
              <a:rPr lang="en-GB" b="1" dirty="0" err="1"/>
              <a:t>enim</a:t>
            </a:r>
            <a:r>
              <a:rPr lang="en-GB" b="1" dirty="0"/>
              <a:t> </a:t>
            </a:r>
            <a:r>
              <a:rPr lang="en-GB" b="1" dirty="0" err="1"/>
              <a:t>ipsam</a:t>
            </a:r>
            <a:r>
              <a:rPr lang="en-GB" b="1" dirty="0"/>
              <a:t> </a:t>
            </a:r>
            <a:r>
              <a:rPr lang="en-GB" b="1" dirty="0" err="1"/>
              <a:t>voluptatem</a:t>
            </a:r>
            <a:r>
              <a:rPr lang="en-GB" b="1" dirty="0"/>
              <a:t> </a:t>
            </a:r>
            <a:r>
              <a:rPr lang="en-GB" b="1" dirty="0" err="1"/>
              <a:t>quia</a:t>
            </a:r>
            <a:r>
              <a:rPr lang="en-GB" b="1" dirty="0"/>
              <a:t> </a:t>
            </a:r>
            <a:r>
              <a:rPr lang="en-GB" b="1" dirty="0" err="1"/>
              <a:t>voluptas</a:t>
            </a:r>
            <a:endParaRPr lang="en-GB" b="1" dirty="0"/>
          </a:p>
          <a:p>
            <a:r>
              <a:rPr lang="en-GB" dirty="0"/>
              <a:t>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</a:t>
            </a:r>
          </a:p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  <a:p>
            <a:r>
              <a:rPr lang="en-GB" b="1" dirty="0"/>
              <a:t>Nemo </a:t>
            </a:r>
            <a:r>
              <a:rPr lang="en-GB" b="1" dirty="0" err="1"/>
              <a:t>enim</a:t>
            </a:r>
            <a:r>
              <a:rPr lang="en-GB" b="1" dirty="0"/>
              <a:t> </a:t>
            </a:r>
            <a:r>
              <a:rPr lang="en-GB" b="1" dirty="0" err="1"/>
              <a:t>ipsam</a:t>
            </a:r>
            <a:r>
              <a:rPr lang="en-GB" b="1" dirty="0"/>
              <a:t> </a:t>
            </a:r>
            <a:r>
              <a:rPr lang="en-GB" b="1" dirty="0" err="1"/>
              <a:t>voluptatem</a:t>
            </a:r>
            <a:endParaRPr lang="en-SE" b="1" dirty="0"/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503244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0CC75C50-299A-DEAF-A9A0-7125A78A9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A header. It’s nice if it covers three lines, more or less, to fill this area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5451BB-0C7E-DF8B-350B-7D2A5FF9365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3894E27-E2A9-8FAB-6633-948ABAB0E7A9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177D30-39EB-4083-9F5C-2C70C2D8097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F43E596-7ED9-47D6-BB36-2926BD0DA59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SE"/>
          </a:p>
        </p:txBody>
      </p:sp>
      <p:graphicFrame>
        <p:nvGraphicFramePr>
          <p:cNvPr id="26" name="Chart Placeholder 25">
            <a:extLst>
              <a:ext uri="{FF2B5EF4-FFF2-40B4-BE49-F238E27FC236}">
                <a16:creationId xmlns:a16="http://schemas.microsoft.com/office/drawing/2014/main" id="{88A7440D-E284-13F1-929E-3971AE19567A}"/>
              </a:ext>
            </a:extLst>
          </p:cNvPr>
          <p:cNvGraphicFramePr>
            <a:graphicFrameLocks noGrp="1"/>
          </p:cNvGraphicFramePr>
          <p:nvPr>
            <p:ph type="chart" sz="quarter" idx="21"/>
            <p:extLst>
              <p:ext uri="{D42A27DB-BD31-4B8C-83A1-F6EECF244321}">
                <p14:modId xmlns:p14="http://schemas.microsoft.com/office/powerpoint/2010/main" val="3313622159"/>
              </p:ext>
            </p:extLst>
          </p:nvPr>
        </p:nvGraphicFramePr>
        <p:xfrm>
          <a:off x="9290050" y="21224875"/>
          <a:ext cx="14174788" cy="10271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FF177460-E0BB-4779-4420-3400628027C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SE" dirty="0"/>
              <a:t>A little chart I made 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64C1B8FD-D9E7-6FBB-B9F6-329D7734D5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SE" dirty="0"/>
              <a:t>First name S</a:t>
            </a:r>
            <a:r>
              <a:rPr lang="en-GB" dirty="0"/>
              <a:t>u</a:t>
            </a:r>
            <a:r>
              <a:rPr lang="en-SE" dirty="0"/>
              <a:t>rname </a:t>
            </a:r>
            <a:r>
              <a:rPr lang="en-SE" baseline="30000" dirty="0"/>
              <a:t>1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8D8F950-5424-A69A-24C6-C1051475DF4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SE" baseline="30000" dirty="0"/>
              <a:t>1</a:t>
            </a:r>
            <a:r>
              <a:rPr lang="en-SE" dirty="0"/>
              <a:t> University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179E0AC7-8D52-E1BB-83B9-9E7DFE567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</a:t>
            </a:r>
            <a:r>
              <a:rPr lang="en-GB" dirty="0" err="1"/>
              <a:t>quae</a:t>
            </a:r>
            <a:r>
              <a:rPr lang="en-GB" dirty="0"/>
              <a:t> ab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beatae vitae dicta sunt </a:t>
            </a:r>
            <a:r>
              <a:rPr lang="en-GB" dirty="0" err="1"/>
              <a:t>explicabo</a:t>
            </a:r>
            <a:r>
              <a:rPr lang="en-GB" dirty="0"/>
              <a:t>. Nemo </a:t>
            </a:r>
            <a:r>
              <a:rPr lang="en-GB" dirty="0" err="1"/>
              <a:t>enim</a:t>
            </a:r>
            <a:r>
              <a:rPr lang="en-GB" dirty="0"/>
              <a:t> </a:t>
            </a:r>
            <a:r>
              <a:rPr lang="en-GB" dirty="0" err="1"/>
              <a:t>ipsam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sit </a:t>
            </a:r>
            <a:r>
              <a:rPr lang="en-GB" dirty="0" err="1"/>
              <a:t>aspernatur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odit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fugit,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consequuntur</a:t>
            </a:r>
            <a:r>
              <a:rPr lang="en-GB" dirty="0"/>
              <a:t> </a:t>
            </a:r>
            <a:r>
              <a:rPr lang="en-GB" dirty="0" err="1"/>
              <a:t>magni</a:t>
            </a:r>
            <a:r>
              <a:rPr lang="en-GB" dirty="0"/>
              <a:t> </a:t>
            </a:r>
            <a:r>
              <a:rPr lang="en-GB" dirty="0" err="1"/>
              <a:t>dolores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qui ratione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sequi</a:t>
            </a:r>
            <a:r>
              <a:rPr lang="en-GB" dirty="0"/>
              <a:t> </a:t>
            </a:r>
            <a:r>
              <a:rPr lang="en-GB" dirty="0" err="1"/>
              <a:t>nesciunt</a:t>
            </a:r>
            <a:r>
              <a:rPr lang="en-GB" dirty="0"/>
              <a:t>.</a:t>
            </a:r>
          </a:p>
          <a:p>
            <a:r>
              <a:rPr lang="en-GB" b="1" dirty="0" err="1"/>
              <a:t>Neque</a:t>
            </a:r>
            <a:r>
              <a:rPr lang="en-GB" b="1" dirty="0"/>
              <a:t> porro </a:t>
            </a:r>
            <a:r>
              <a:rPr lang="en-GB" b="1" dirty="0" err="1"/>
              <a:t>quisquam</a:t>
            </a:r>
            <a:r>
              <a:rPr lang="en-GB" b="1" dirty="0"/>
              <a:t> </a:t>
            </a:r>
            <a:r>
              <a:rPr lang="en-GB" b="1" dirty="0" err="1"/>
              <a:t>est</a:t>
            </a:r>
            <a:endParaRPr lang="en-GB" b="1" dirty="0"/>
          </a:p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47F9CE71-B09E-C759-CB3B-DA71D58A1394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GB" b="1" dirty="0"/>
              <a:t>Sed </a:t>
            </a:r>
            <a:r>
              <a:rPr lang="en-GB" b="1" dirty="0" err="1"/>
              <a:t>ut</a:t>
            </a:r>
            <a:r>
              <a:rPr lang="en-GB" b="1" dirty="0"/>
              <a:t> </a:t>
            </a:r>
            <a:r>
              <a:rPr lang="en-GB" b="1" dirty="0" err="1"/>
              <a:t>perspiciatis</a:t>
            </a:r>
            <a:r>
              <a:rPr lang="en-GB" b="1" dirty="0"/>
              <a:t> </a:t>
            </a:r>
            <a:r>
              <a:rPr lang="en-GB" b="1" dirty="0" err="1"/>
              <a:t>unde</a:t>
            </a:r>
            <a:r>
              <a:rPr lang="en-GB" b="1" dirty="0"/>
              <a:t> </a:t>
            </a:r>
            <a:r>
              <a:rPr lang="en-GB" b="1" dirty="0" err="1"/>
              <a:t>omnis</a:t>
            </a:r>
            <a:r>
              <a:rPr lang="en-GB" b="1" dirty="0"/>
              <a:t> </a:t>
            </a:r>
            <a:r>
              <a:rPr lang="en-GB" b="1" dirty="0" err="1"/>
              <a:t>iste</a:t>
            </a:r>
            <a:r>
              <a:rPr lang="en-GB" b="1" dirty="0"/>
              <a:t> </a:t>
            </a:r>
            <a:r>
              <a:rPr lang="en-GB" b="1" dirty="0" err="1"/>
              <a:t>natus</a:t>
            </a:r>
            <a:r>
              <a:rPr lang="en-GB" b="1" dirty="0"/>
              <a:t> error sit </a:t>
            </a:r>
            <a:r>
              <a:rPr lang="en-GB" b="1" dirty="0" err="1"/>
              <a:t>voluptatem</a:t>
            </a:r>
            <a:r>
              <a:rPr lang="en-GB" b="1" dirty="0"/>
              <a:t> 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.</a:t>
            </a:r>
          </a:p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</a:t>
            </a:r>
            <a:endParaRPr lang="en-SE" dirty="0"/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20322EB4-DFAF-5A5B-96CD-92FF3BA318C0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</a:t>
            </a:r>
          </a:p>
          <a:p>
            <a:r>
              <a:rPr lang="en-GB" b="1" dirty="0"/>
              <a:t>Nemo </a:t>
            </a:r>
            <a:r>
              <a:rPr lang="en-GB" b="1" dirty="0" err="1"/>
              <a:t>enim</a:t>
            </a:r>
            <a:r>
              <a:rPr lang="en-GB" b="1" dirty="0"/>
              <a:t> </a:t>
            </a:r>
            <a:r>
              <a:rPr lang="en-GB" b="1" dirty="0" err="1"/>
              <a:t>ipsam</a:t>
            </a:r>
            <a:r>
              <a:rPr lang="en-GB" b="1" dirty="0"/>
              <a:t> </a:t>
            </a:r>
            <a:r>
              <a:rPr lang="en-GB" b="1" dirty="0" err="1"/>
              <a:t>voluptatem</a:t>
            </a:r>
            <a:r>
              <a:rPr lang="en-GB" b="1" dirty="0"/>
              <a:t> </a:t>
            </a:r>
            <a:r>
              <a:rPr lang="en-GB" b="1" dirty="0" err="1"/>
              <a:t>quia</a:t>
            </a:r>
            <a:r>
              <a:rPr lang="en-GB" b="1" dirty="0"/>
              <a:t> </a:t>
            </a:r>
            <a:r>
              <a:rPr lang="en-GB" b="1" dirty="0" err="1"/>
              <a:t>voluptas</a:t>
            </a:r>
            <a:endParaRPr lang="en-GB" b="1" dirty="0"/>
          </a:p>
          <a:p>
            <a:r>
              <a:rPr lang="en-GB" dirty="0"/>
              <a:t>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572064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C2E3CA2C-9134-97CD-C747-95FC5BDA7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A header. It’s nice if it covers three lines, more or less, to fill this area 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1EEF57EC-23E3-6E97-3079-7DE0FAEA8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.</a:t>
            </a:r>
          </a:p>
          <a:p>
            <a:r>
              <a:rPr lang="en-GB" b="1" dirty="0"/>
              <a:t>Sed </a:t>
            </a:r>
            <a:r>
              <a:rPr lang="en-GB" b="1" dirty="0" err="1"/>
              <a:t>ut</a:t>
            </a:r>
            <a:r>
              <a:rPr lang="en-GB" b="1" dirty="0"/>
              <a:t> </a:t>
            </a:r>
            <a:r>
              <a:rPr lang="en-GB" b="1" dirty="0" err="1"/>
              <a:t>perspiciatis</a:t>
            </a:r>
            <a:r>
              <a:rPr lang="en-GB" b="1" dirty="0"/>
              <a:t> </a:t>
            </a:r>
            <a:r>
              <a:rPr lang="en-GB" b="1" dirty="0" err="1"/>
              <a:t>unde</a:t>
            </a:r>
            <a:r>
              <a:rPr lang="en-GB" b="1" dirty="0"/>
              <a:t> </a:t>
            </a:r>
            <a:r>
              <a:rPr lang="en-GB" b="1" dirty="0" err="1"/>
              <a:t>omnis</a:t>
            </a:r>
            <a:r>
              <a:rPr lang="en-GB" b="1" dirty="0"/>
              <a:t> </a:t>
            </a:r>
            <a:r>
              <a:rPr lang="en-GB" b="1" dirty="0" err="1"/>
              <a:t>iste</a:t>
            </a:r>
            <a:r>
              <a:rPr lang="en-GB" b="1" dirty="0"/>
              <a:t> </a:t>
            </a:r>
            <a:r>
              <a:rPr lang="en-GB" b="1" dirty="0" err="1"/>
              <a:t>natus</a:t>
            </a:r>
            <a:r>
              <a:rPr lang="en-GB" b="1" dirty="0"/>
              <a:t> error sit </a:t>
            </a:r>
            <a:r>
              <a:rPr lang="en-GB" b="1" dirty="0" err="1"/>
              <a:t>voluptatem</a:t>
            </a:r>
            <a:r>
              <a:rPr lang="en-GB" b="1" dirty="0"/>
              <a:t> 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B91B16F-AC3C-93C8-F27C-0728624C6B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SE" dirty="0"/>
              <a:t>First name S</a:t>
            </a:r>
            <a:r>
              <a:rPr lang="en-GB" dirty="0"/>
              <a:t>u</a:t>
            </a:r>
            <a:r>
              <a:rPr lang="en-SE" dirty="0"/>
              <a:t>rname </a:t>
            </a:r>
            <a:r>
              <a:rPr lang="en-SE" baseline="30000" dirty="0"/>
              <a:t>1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3333E35-EB67-D29C-44E5-731B7412D0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SE" baseline="30000" dirty="0"/>
              <a:t>1</a:t>
            </a:r>
            <a:r>
              <a:rPr lang="en-SE" dirty="0"/>
              <a:t> University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6C70CC52-5A6C-F22D-8A24-AA18A1CADF46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/>
              <a:t>Quis autem </a:t>
            </a:r>
            <a:r>
              <a:rPr lang="en-GB" b="1" dirty="0" err="1"/>
              <a:t>vel</a:t>
            </a:r>
            <a:r>
              <a:rPr lang="en-GB" b="1" dirty="0"/>
              <a:t> </a:t>
            </a:r>
            <a:r>
              <a:rPr lang="en-GB" b="1" dirty="0" err="1"/>
              <a:t>eum</a:t>
            </a:r>
            <a:r>
              <a:rPr lang="en-GB" b="1" dirty="0"/>
              <a:t> </a:t>
            </a:r>
            <a:r>
              <a:rPr lang="en-GB" b="1" dirty="0" err="1"/>
              <a:t>iure</a:t>
            </a:r>
            <a:endParaRPr lang="en-GB" b="1" dirty="0"/>
          </a:p>
          <a:p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b="1" dirty="0"/>
              <a:t>Sed </a:t>
            </a:r>
            <a:r>
              <a:rPr lang="en-GB" b="1" dirty="0" err="1"/>
              <a:t>ut</a:t>
            </a:r>
            <a:r>
              <a:rPr lang="en-GB" b="1" dirty="0"/>
              <a:t> </a:t>
            </a:r>
            <a:r>
              <a:rPr lang="en-GB" b="1" dirty="0" err="1"/>
              <a:t>perspiciatis</a:t>
            </a:r>
            <a:r>
              <a:rPr lang="en-GB" b="1" dirty="0"/>
              <a:t> </a:t>
            </a:r>
            <a:r>
              <a:rPr lang="en-GB" b="1" dirty="0" err="1"/>
              <a:t>unde</a:t>
            </a:r>
            <a:r>
              <a:rPr lang="en-GB" b="1" dirty="0"/>
              <a:t> </a:t>
            </a:r>
            <a:r>
              <a:rPr lang="en-GB" b="1" dirty="0" err="1"/>
              <a:t>omnis</a:t>
            </a:r>
            <a:r>
              <a:rPr lang="en-GB" b="1" dirty="0"/>
              <a:t> </a:t>
            </a:r>
            <a:r>
              <a:rPr lang="en-GB" b="1" dirty="0" err="1"/>
              <a:t>iste</a:t>
            </a:r>
            <a:r>
              <a:rPr lang="en-GB" b="1" dirty="0"/>
              <a:t> </a:t>
            </a:r>
            <a:r>
              <a:rPr lang="en-GB" b="1" dirty="0" err="1"/>
              <a:t>natus</a:t>
            </a:r>
            <a:r>
              <a:rPr lang="en-GB" b="1" dirty="0"/>
              <a:t> error sit </a:t>
            </a:r>
            <a:r>
              <a:rPr lang="en-GB" b="1" dirty="0" err="1"/>
              <a:t>voluptatem</a:t>
            </a:r>
            <a:r>
              <a:rPr lang="en-GB" b="1" dirty="0"/>
              <a:t> 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endParaRPr lang="en-SE" dirty="0"/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C5D3F9AF-7D49-F749-8BB7-66A03DD2AEA3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n-GB" b="1" dirty="0"/>
              <a:t>Sed </a:t>
            </a:r>
            <a:r>
              <a:rPr lang="en-GB" b="1" dirty="0" err="1"/>
              <a:t>ut</a:t>
            </a:r>
            <a:r>
              <a:rPr lang="en-GB" b="1" dirty="0"/>
              <a:t> </a:t>
            </a:r>
            <a:r>
              <a:rPr lang="en-GB" b="1" dirty="0" err="1"/>
              <a:t>perspiciatis</a:t>
            </a:r>
            <a:r>
              <a:rPr lang="en-GB" b="1" dirty="0"/>
              <a:t> </a:t>
            </a:r>
            <a:r>
              <a:rPr lang="en-GB" b="1" dirty="0" err="1"/>
              <a:t>unde</a:t>
            </a:r>
            <a:r>
              <a:rPr lang="en-GB" b="1" dirty="0"/>
              <a:t> </a:t>
            </a:r>
            <a:r>
              <a:rPr lang="en-GB" b="1" dirty="0" err="1"/>
              <a:t>omnis</a:t>
            </a:r>
            <a:r>
              <a:rPr lang="en-GB" b="1" dirty="0"/>
              <a:t> </a:t>
            </a:r>
            <a:r>
              <a:rPr lang="en-GB" b="1" dirty="0" err="1"/>
              <a:t>iste</a:t>
            </a:r>
            <a:r>
              <a:rPr lang="en-GB" b="1" dirty="0"/>
              <a:t> </a:t>
            </a:r>
            <a:r>
              <a:rPr lang="en-GB" b="1" dirty="0" err="1"/>
              <a:t>natus</a:t>
            </a:r>
            <a:r>
              <a:rPr lang="en-GB" b="1" dirty="0"/>
              <a:t> error sit </a:t>
            </a:r>
            <a:r>
              <a:rPr lang="en-GB" b="1" dirty="0" err="1"/>
              <a:t>voluptatem</a:t>
            </a:r>
            <a:r>
              <a:rPr lang="en-GB" b="1" dirty="0"/>
              <a:t> 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.</a:t>
            </a:r>
          </a:p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endParaRPr lang="en-SE" dirty="0"/>
          </a:p>
          <a:p>
            <a:endParaRPr lang="en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ECD320-2C7F-1ECF-7C19-40315528740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38899D-370D-BB05-F61F-C28ADD985615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C8824C1-6681-60CB-03CB-E304DDA1190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303F9C7-49B6-4397-726E-314DD391132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SE"/>
          </a:p>
        </p:txBody>
      </p:sp>
      <p:graphicFrame>
        <p:nvGraphicFramePr>
          <p:cNvPr id="28" name="Chart Placeholder 27">
            <a:extLst>
              <a:ext uri="{FF2B5EF4-FFF2-40B4-BE49-F238E27FC236}">
                <a16:creationId xmlns:a16="http://schemas.microsoft.com/office/drawing/2014/main" id="{919AF74E-EABC-6FC9-613A-701CF91009FA}"/>
              </a:ext>
            </a:extLst>
          </p:cNvPr>
          <p:cNvGraphicFramePr>
            <a:graphicFrameLocks noGrp="1"/>
          </p:cNvGraphicFramePr>
          <p:nvPr>
            <p:ph type="chart" sz="quarter" idx="21"/>
            <p:extLst>
              <p:ext uri="{D42A27DB-BD31-4B8C-83A1-F6EECF244321}">
                <p14:modId xmlns:p14="http://schemas.microsoft.com/office/powerpoint/2010/main" val="2136532023"/>
              </p:ext>
            </p:extLst>
          </p:nvPr>
        </p:nvGraphicFramePr>
        <p:xfrm>
          <a:off x="16848138" y="10455275"/>
          <a:ext cx="6616700" cy="4995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BAEFA4-7F3C-1A7E-E4EC-147A41231F1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SE"/>
          </a:p>
        </p:txBody>
      </p:sp>
      <p:graphicFrame>
        <p:nvGraphicFramePr>
          <p:cNvPr id="29" name="Chart Placeholder 28">
            <a:extLst>
              <a:ext uri="{FF2B5EF4-FFF2-40B4-BE49-F238E27FC236}">
                <a16:creationId xmlns:a16="http://schemas.microsoft.com/office/drawing/2014/main" id="{F59E2E21-656F-533B-917D-C6F78A30B82D}"/>
              </a:ext>
            </a:extLst>
          </p:cNvPr>
          <p:cNvGraphicFramePr>
            <a:graphicFrameLocks noGrp="1"/>
          </p:cNvGraphicFramePr>
          <p:nvPr>
            <p:ph type="chart" sz="quarter" idx="23"/>
            <p:extLst>
              <p:ext uri="{D42A27DB-BD31-4B8C-83A1-F6EECF244321}">
                <p14:modId xmlns:p14="http://schemas.microsoft.com/office/powerpoint/2010/main" val="180795376"/>
              </p:ext>
            </p:extLst>
          </p:nvPr>
        </p:nvGraphicFramePr>
        <p:xfrm>
          <a:off x="1730375" y="22747288"/>
          <a:ext cx="14176375" cy="8689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BFF433-D7D1-00DA-03E6-105C78D44FC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22669527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SciLifeLab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A7C947"/>
      </a:accent1>
      <a:accent2>
        <a:srgbClr val="045C64"/>
      </a:accent2>
      <a:accent3>
        <a:srgbClr val="4C979F"/>
      </a:accent3>
      <a:accent4>
        <a:srgbClr val="491F53"/>
      </a:accent4>
      <a:accent5>
        <a:srgbClr val="E5E5E5"/>
      </a:accent5>
      <a:accent6>
        <a:srgbClr val="A6A6A6"/>
      </a:accent6>
      <a:hlink>
        <a:srgbClr val="045B63"/>
      </a:hlink>
      <a:folHlink>
        <a:srgbClr val="045C6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3_Office Theme">
  <a:themeElements>
    <a:clrScheme name="SciLifeLab_dark_new">
      <a:dk1>
        <a:srgbClr val="FEFFFF"/>
      </a:dk1>
      <a:lt1>
        <a:srgbClr val="FEFFFF"/>
      </a:lt1>
      <a:dk2>
        <a:srgbClr val="045C64"/>
      </a:dk2>
      <a:lt2>
        <a:srgbClr val="E7E6E6"/>
      </a:lt2>
      <a:accent1>
        <a:srgbClr val="A7C947"/>
      </a:accent1>
      <a:accent2>
        <a:srgbClr val="4C969F"/>
      </a:accent2>
      <a:accent3>
        <a:srgbClr val="A6CBCF"/>
      </a:accent3>
      <a:accent4>
        <a:srgbClr val="491F53"/>
      </a:accent4>
      <a:accent5>
        <a:srgbClr val="E5E5E5"/>
      </a:accent5>
      <a:accent6>
        <a:srgbClr val="A6A6A6"/>
      </a:accent6>
      <a:hlink>
        <a:srgbClr val="FEFFFF"/>
      </a:hlink>
      <a:folHlink>
        <a:srgbClr val="FE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383</TotalTime>
  <Words>1685</Words>
  <Application>Microsoft Macintosh PowerPoint</Application>
  <PresentationFormat>Custom</PresentationFormat>
  <Paragraphs>82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2_Office Theme</vt:lpstr>
      <vt:lpstr>3_Office Theme</vt:lpstr>
      <vt:lpstr>Welcome to this poster template! We hope it’ll be useful to you. </vt:lpstr>
      <vt:lpstr>PowerPoint Presentation</vt:lpstr>
      <vt:lpstr>A header. It’s nice if it covers three lines, more or less, to fill this area </vt:lpstr>
      <vt:lpstr>A header. It’s nice if it covers three lines, more or less, to fill this area </vt:lpstr>
      <vt:lpstr>A header. It’s nice if it covers three lines, more or less, to fill this area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karin.nedler</dc:creator>
  <cp:lastModifiedBy>karin.nedler</cp:lastModifiedBy>
  <cp:revision>40</cp:revision>
  <dcterms:created xsi:type="dcterms:W3CDTF">2024-08-07T09:36:15Z</dcterms:created>
  <dcterms:modified xsi:type="dcterms:W3CDTF">2024-09-25T11:56:43Z</dcterms:modified>
</cp:coreProperties>
</file>