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9" r:id="rId1"/>
    <p:sldMasterId id="2147483685" r:id="rId2"/>
  </p:sldMasterIdLst>
  <p:sldIdLst>
    <p:sldId id="257" r:id="rId3"/>
    <p:sldId id="261" r:id="rId4"/>
    <p:sldId id="258" r:id="rId5"/>
    <p:sldId id="259" r:id="rId6"/>
    <p:sldId id="260" r:id="rId7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94671"/>
  </p:normalViewPr>
  <p:slideViewPr>
    <p:cSldViewPr snapToGrid="0">
      <p:cViewPr varScale="1">
        <p:scale>
          <a:sx n="30" d="100"/>
          <a:sy n="30" d="100"/>
        </p:scale>
        <p:origin x="6136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FD3-4B49-87D9-0377608CF5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D3-4B49-87D9-0377608CF5D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FD3-4B49-87D9-0377608CF5D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FD3-4B49-87D9-0377608CF5DA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0-164A-A214-1C18D09EBF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FD3-4B49-87D9-0377608CF5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FD3-4B49-87D9-0377608CF5D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FD3-4B49-87D9-0377608CF5D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FD3-4B49-87D9-0377608CF5DA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30-164A-A214-1C18D09EBF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FD3-4B49-87D9-0377608CF5D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FD3-4B49-87D9-0377608CF5D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FD3-4B49-87D9-0377608CF5D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8FD3-4B49-87D9-0377608CF5DA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30-164A-A214-1C18D09EBF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5/1/2002</c:v>
                </c:pt>
                <c:pt idx="1">
                  <c:v>6/1/2002</c:v>
                </c:pt>
                <c:pt idx="2">
                  <c:v>7/1/2002</c:v>
                </c:pt>
                <c:pt idx="3">
                  <c:v>8/1/2002</c:v>
                </c:pt>
                <c:pt idx="4">
                  <c:v>9/1/2002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98-6C47-B6E2-0637D3B718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5/1/2002</c:v>
                </c:pt>
                <c:pt idx="1">
                  <c:v>6/1/2002</c:v>
                </c:pt>
                <c:pt idx="2">
                  <c:v>7/1/2002</c:v>
                </c:pt>
                <c:pt idx="3">
                  <c:v>8/1/2002</c:v>
                </c:pt>
                <c:pt idx="4">
                  <c:v>9/1/2002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98-6C47-B6E2-0637D3B71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5718128"/>
        <c:axId val="196371216"/>
      </c:areaChart>
      <c:catAx>
        <c:axId val="82571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196371216"/>
        <c:crosses val="autoZero"/>
        <c:auto val="1"/>
        <c:lblAlgn val="ctr"/>
        <c:lblOffset val="100"/>
        <c:noMultiLvlLbl val="0"/>
      </c:catAx>
      <c:valAx>
        <c:axId val="196371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82571812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1A-AD41-B580-F1DD70FC717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1A-AD41-B580-F1DD70FC717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1A-AD41-B580-F1DD70FC7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400480"/>
        <c:axId val="272165008"/>
      </c:lineChart>
      <c:catAx>
        <c:axId val="27240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272165008"/>
        <c:crosses val="autoZero"/>
        <c:auto val="1"/>
        <c:lblAlgn val="ctr"/>
        <c:lblOffset val="100"/>
        <c:noMultiLvlLbl val="0"/>
      </c:catAx>
      <c:valAx>
        <c:axId val="272165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27240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7E-8449-A0F9-FEC569D726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7E-8449-A0F9-FEC569D726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7E-8449-A0F9-FEC569D726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25926896"/>
        <c:axId val="2126440144"/>
      </c:barChart>
      <c:catAx>
        <c:axId val="212592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2126440144"/>
        <c:crosses val="autoZero"/>
        <c:auto val="1"/>
        <c:lblAlgn val="ctr"/>
        <c:lblOffset val="100"/>
        <c:noMultiLvlLbl val="0"/>
      </c:catAx>
      <c:valAx>
        <c:axId val="2126440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SE"/>
          </a:p>
        </c:txPr>
        <c:crossAx val="2125926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 b="0"/>
            </a:lvl1pPr>
          </a:lstStyle>
          <a:p>
            <a:pPr lvl="0"/>
            <a:r>
              <a:rPr lang="en-GB" dirty="0"/>
              <a:t>Here you have three columns, which you can fill up however you like. Place text, images, illustrations.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291419" y="10455936"/>
            <a:ext cx="6614993" cy="21574285"/>
          </a:xfrm>
        </p:spPr>
        <p:txBody>
          <a:bodyPr/>
          <a:lstStyle/>
          <a:p>
            <a:pPr lvl="0"/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45013" y="33576112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2" y="33574526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2" y="33010965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44159" y="33012551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35671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499" y="10455937"/>
            <a:ext cx="6614993" cy="11695969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0455937"/>
            <a:ext cx="6614993" cy="1169596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6664940"/>
            <a:ext cx="6614993" cy="15406844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1646" y="33603465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91637" y="33603465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91637" y="33039904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792" y="33039904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4" name="Chart Placeholder 4">
            <a:extLst>
              <a:ext uri="{FF2B5EF4-FFF2-40B4-BE49-F238E27FC236}">
                <a16:creationId xmlns:a16="http://schemas.microsoft.com/office/drawing/2014/main" id="{540F60F6-867C-03EF-8CC4-923FC4560C1D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16848631" y="10455937"/>
            <a:ext cx="6616700" cy="4995012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90DB5869-DE6E-E357-0DB5-62B9E42EFA5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848631" y="15504057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6531AF20-3EA8-D6B3-40FD-585637A25880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1730793" y="22747879"/>
            <a:ext cx="14175619" cy="8689182"/>
          </a:xfrm>
        </p:spPr>
        <p:txBody>
          <a:bodyPr/>
          <a:lstStyle/>
          <a:p>
            <a:endParaRPr lang="en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BC96674-5EC3-D195-4BB4-AA48B52167F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731647" y="31540847"/>
            <a:ext cx="6616700" cy="530937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27076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 b="0"/>
            </a:lvl1pPr>
          </a:lstStyle>
          <a:p>
            <a:pPr lvl="0"/>
            <a:r>
              <a:rPr lang="en-GB" dirty="0"/>
              <a:t>Here you have three columns, which you can fill up however you like. Place text, images, illustrations.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291419" y="10455936"/>
            <a:ext cx="6614993" cy="21574285"/>
          </a:xfrm>
        </p:spPr>
        <p:txBody>
          <a:bodyPr/>
          <a:lstStyle/>
          <a:p>
            <a:pPr lvl="0"/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</a:t>
            </a:r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730890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30890" y="33010965"/>
            <a:ext cx="14175522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with’, ‘Funded by’ etc. </a:t>
            </a:r>
            <a:endParaRPr lang="en-SE" dirty="0"/>
          </a:p>
        </p:txBody>
      </p:sp>
      <p:sp>
        <p:nvSpPr>
          <p:cNvPr id="4" name="Content Placeholder 23">
            <a:extLst>
              <a:ext uri="{FF2B5EF4-FFF2-40B4-BE49-F238E27FC236}">
                <a16:creationId xmlns:a16="http://schemas.microsoft.com/office/drawing/2014/main" id="{95E656BC-4526-D728-6C2E-3BCBE8AF1C6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672304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5" name="Content Placeholder 23">
            <a:extLst>
              <a:ext uri="{FF2B5EF4-FFF2-40B4-BE49-F238E27FC236}">
                <a16:creationId xmlns:a16="http://schemas.microsoft.com/office/drawing/2014/main" id="{6A1F3C20-A576-0FF8-020C-488B6F61ADE1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709505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36302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0890" y="33550417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2" y="33550417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2" y="3298685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036" y="3298685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BD8FF318-0D19-7865-ECE6-F5B703A41E01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9289712" y="10455936"/>
            <a:ext cx="6616700" cy="5485461"/>
          </a:xfrm>
        </p:spPr>
        <p:txBody>
          <a:bodyPr/>
          <a:lstStyle/>
          <a:p>
            <a:endParaRPr lang="en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133F38D-F23B-F720-921F-8BB76E7FB7A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89712" y="16002825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891F6558-AC4C-6990-8B82-EE8EAABC78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E4331750-B376-C904-3BEC-3C9CF8E30C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157E54-4949-F5C1-817E-A9D81F0FA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24CF12A-BECD-5D01-133F-5C13143883F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7041091"/>
            <a:ext cx="6614993" cy="1498913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4CA6E08-990F-73CC-10E5-3BD378B28FF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256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0890" y="33575627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1" y="33575627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1" y="3301206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036" y="3301206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30" name="Chart Placeholder 4">
            <a:extLst>
              <a:ext uri="{FF2B5EF4-FFF2-40B4-BE49-F238E27FC236}">
                <a16:creationId xmlns:a16="http://schemas.microsoft.com/office/drawing/2014/main" id="{166C8037-C986-61FF-F00F-0202A6A3D06B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9289711" y="21225200"/>
            <a:ext cx="14175619" cy="10270174"/>
          </a:xfrm>
        </p:spPr>
        <p:txBody>
          <a:bodyPr/>
          <a:lstStyle/>
          <a:p>
            <a:endParaRPr lang="en-SE"/>
          </a:p>
        </p:txBody>
      </p:sp>
      <p:sp>
        <p:nvSpPr>
          <p:cNvPr id="31" name="Text Placeholder 6">
            <a:extLst>
              <a:ext uri="{FF2B5EF4-FFF2-40B4-BE49-F238E27FC236}">
                <a16:creationId xmlns:a16="http://schemas.microsoft.com/office/drawing/2014/main" id="{89970A3C-F6A2-A472-E1D5-671B26CCA7B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90565" y="31602773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EDF72A9C-0128-E5BF-B8E0-8E43FDD7F0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D82B87CC-F87E-F531-A50C-DD10736573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ADB89BE4-5603-8100-C171-0D60D1C00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2111963E-26BA-7BE6-795A-37238E382C6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0455937"/>
            <a:ext cx="6614993" cy="1024650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CEC3B6E0-595A-F95C-5507-5B2CFF34AE0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0455937"/>
            <a:ext cx="6614993" cy="1024650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267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499" y="10455937"/>
            <a:ext cx="6614993" cy="11695969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0455937"/>
            <a:ext cx="6614993" cy="1169596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6664940"/>
            <a:ext cx="6614993" cy="15406844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1646" y="33603465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91637" y="33603465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91637" y="33039904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792" y="33039904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4" name="Chart Placeholder 4">
            <a:extLst>
              <a:ext uri="{FF2B5EF4-FFF2-40B4-BE49-F238E27FC236}">
                <a16:creationId xmlns:a16="http://schemas.microsoft.com/office/drawing/2014/main" id="{540F60F6-867C-03EF-8CC4-923FC4560C1D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16848631" y="10455937"/>
            <a:ext cx="6616700" cy="4995012"/>
          </a:xfrm>
        </p:spPr>
        <p:txBody>
          <a:bodyPr/>
          <a:lstStyle/>
          <a:p>
            <a:endParaRPr lang="en-SE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90DB5869-DE6E-E357-0DB5-62B9E42EFA5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848631" y="15504057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6" name="Chart Placeholder 4">
            <a:extLst>
              <a:ext uri="{FF2B5EF4-FFF2-40B4-BE49-F238E27FC236}">
                <a16:creationId xmlns:a16="http://schemas.microsoft.com/office/drawing/2014/main" id="{6531AF20-3EA8-D6B3-40FD-585637A25880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1730793" y="22747879"/>
            <a:ext cx="14175619" cy="8689182"/>
          </a:xfrm>
        </p:spPr>
        <p:txBody>
          <a:bodyPr/>
          <a:lstStyle/>
          <a:p>
            <a:endParaRPr lang="en-SE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BC96674-5EC3-D195-4BB4-AA48B52167F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731647" y="31540847"/>
            <a:ext cx="6616700" cy="530937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224833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Here you have three columns, which you can fill up however you like. Place text, images, illustrations.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291419" y="10455936"/>
            <a:ext cx="6614993" cy="215742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6850339" y="10455936"/>
            <a:ext cx="6614993" cy="215742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45013" y="33576112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2" y="33574526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2" y="33010965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44159" y="33012551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06918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 b="0"/>
            </a:lvl1pPr>
          </a:lstStyle>
          <a:p>
            <a:pPr lvl="0"/>
            <a:r>
              <a:rPr lang="en-GB" dirty="0"/>
              <a:t>Here you have three columns, which you can fill up however you like. Place text, images, illustrations.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0C6111-368D-9B71-67FE-25FC7052F8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1413E95-1287-E9BB-D75F-CEC59B3898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B8243E0-D43E-C4A4-6B00-46734960F7A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291419" y="10455936"/>
            <a:ext cx="6614993" cy="21574285"/>
          </a:xfrm>
        </p:spPr>
        <p:txBody>
          <a:bodyPr/>
          <a:lstStyle/>
          <a:p>
            <a:pPr lvl="0"/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4070177-4AD7-EB9A-BBFB-402B004EE266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</a:t>
            </a:r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730890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30890" y="33010965"/>
            <a:ext cx="14175522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with’, ‘Funded by’ etc. </a:t>
            </a:r>
            <a:endParaRPr lang="en-SE" dirty="0"/>
          </a:p>
        </p:txBody>
      </p:sp>
      <p:sp>
        <p:nvSpPr>
          <p:cNvPr id="4" name="Content Placeholder 23">
            <a:extLst>
              <a:ext uri="{FF2B5EF4-FFF2-40B4-BE49-F238E27FC236}">
                <a16:creationId xmlns:a16="http://schemas.microsoft.com/office/drawing/2014/main" id="{95E656BC-4526-D728-6C2E-3BCBE8AF1C6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672304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5" name="Content Placeholder 23">
            <a:extLst>
              <a:ext uri="{FF2B5EF4-FFF2-40B4-BE49-F238E27FC236}">
                <a16:creationId xmlns:a16="http://schemas.microsoft.com/office/drawing/2014/main" id="{6A1F3C20-A576-0FF8-020C-488B6F61ADE1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709505" y="33588381"/>
            <a:ext cx="2579853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83106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0890" y="33550417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2" y="33550417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2" y="3298685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036" y="3298685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BD8FF318-0D19-7865-ECE6-F5B703A41E01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9289712" y="10455936"/>
            <a:ext cx="6616700" cy="54854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SE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133F38D-F23B-F720-921F-8BB76E7FB7A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89712" y="16002825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891F6558-AC4C-6990-8B82-EE8EAABC78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E4331750-B376-C904-3BEC-3C9CF8E30C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157E54-4949-F5C1-817E-A9D81F0FA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24CF12A-BECD-5D01-133F-5C13143883F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7041091"/>
            <a:ext cx="6614993" cy="1498913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4CA6E08-990F-73CC-10E5-3BD378B28FF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0455936"/>
            <a:ext cx="6614993" cy="2157428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125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0"/>
              </a:spcAft>
              <a:defRPr/>
            </a:lvl1pPr>
          </a:lstStyle>
          <a:p>
            <a:r>
              <a:rPr lang="en-SE" dirty="0"/>
              <a:t>Headline here, preferably three</a:t>
            </a:r>
            <a:br>
              <a:rPr lang="en-SE" dirty="0"/>
            </a:br>
            <a:r>
              <a:rPr lang="en-SE" dirty="0"/>
              <a:t>rows long, so it fills this space nicely 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FF8D430-453A-46B3-3FB3-351025D9147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30890" y="33575627"/>
            <a:ext cx="6614993" cy="1704975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200" b="0"/>
            </a:lvl1pPr>
          </a:lstStyle>
          <a:p>
            <a:pPr lvl="0"/>
            <a:r>
              <a:rPr lang="en-GB" dirty="0"/>
              <a:t>References</a:t>
            </a:r>
            <a:endParaRPr lang="en-S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100E768B-D5F0-8F32-9FDC-C60EC1B2A3B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9289711" y="33575627"/>
            <a:ext cx="6616700" cy="170607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 lvl="0"/>
            <a:r>
              <a:rPr lang="en-GB" dirty="0"/>
              <a:t>Logos</a:t>
            </a:r>
            <a:endParaRPr lang="en-SE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E958BC56-7FA0-F42E-66D5-BE5C81DB5B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89711" y="3301206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’In collaboration with’</a:t>
            </a:r>
            <a:endParaRPr lang="en-SE" dirty="0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94484A59-FBD8-EBCA-2F10-E0CEF7F842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30036" y="33012066"/>
            <a:ext cx="6616700" cy="56197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pPr lvl="0"/>
            <a:r>
              <a:rPr lang="en-GB" dirty="0"/>
              <a:t>Header e.g. ‘References’</a:t>
            </a:r>
            <a:endParaRPr lang="en-SE" dirty="0"/>
          </a:p>
        </p:txBody>
      </p:sp>
      <p:sp>
        <p:nvSpPr>
          <p:cNvPr id="30" name="Chart Placeholder 4">
            <a:extLst>
              <a:ext uri="{FF2B5EF4-FFF2-40B4-BE49-F238E27FC236}">
                <a16:creationId xmlns:a16="http://schemas.microsoft.com/office/drawing/2014/main" id="{166C8037-C986-61FF-F00F-0202A6A3D06B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9289711" y="21225200"/>
            <a:ext cx="14175619" cy="10270174"/>
          </a:xfrm>
        </p:spPr>
        <p:txBody>
          <a:bodyPr/>
          <a:lstStyle/>
          <a:p>
            <a:endParaRPr lang="en-SE"/>
          </a:p>
        </p:txBody>
      </p:sp>
      <p:sp>
        <p:nvSpPr>
          <p:cNvPr id="31" name="Text Placeholder 6">
            <a:extLst>
              <a:ext uri="{FF2B5EF4-FFF2-40B4-BE49-F238E27FC236}">
                <a16:creationId xmlns:a16="http://schemas.microsoft.com/office/drawing/2014/main" id="{89970A3C-F6A2-A472-E1D5-671B26CCA7B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290565" y="31602773"/>
            <a:ext cx="6616700" cy="612775"/>
          </a:xfrm>
        </p:spPr>
        <p:txBody>
          <a:bodyPr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GB" dirty="0"/>
              <a:t>Caption </a:t>
            </a:r>
            <a:endParaRPr lang="en-SE" dirty="0"/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EDF72A9C-0128-E5BF-B8E0-8E43FDD7F0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0891" y="8929147"/>
            <a:ext cx="21736050" cy="48756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en-GB" dirty="0"/>
              <a:t>Authors </a:t>
            </a:r>
            <a:endParaRPr lang="en-SE" dirty="0"/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D82B87CC-F87E-F531-A50C-DD10736573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30890" y="9470918"/>
            <a:ext cx="21736050" cy="389046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en-GB" dirty="0"/>
              <a:t>Affiliations </a:t>
            </a:r>
            <a:endParaRPr lang="en-SE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ADB89BE4-5603-8100-C171-0D60D1C00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499" y="10455936"/>
            <a:ext cx="6614993" cy="21574285"/>
          </a:xfrm>
        </p:spPr>
        <p:txBody>
          <a:bodyPr/>
          <a:lstStyle>
            <a:lvl1pPr>
              <a:spcBef>
                <a:spcPts val="2800"/>
              </a:spcBef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2111963E-26BA-7BE6-795A-37238E382C6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291419" y="10455937"/>
            <a:ext cx="6614993" cy="1024650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CEC3B6E0-595A-F95C-5507-5B2CFF34AE0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0455937"/>
            <a:ext cx="6614993" cy="1024650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759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78C51A-6968-C24F-8180-CCF68AA8FA59}" type="datetimeFigureOut">
              <a:rPr lang="en-SE" smtClean="0"/>
              <a:pPr/>
              <a:t>2024-09-25</a:t>
            </a:fld>
            <a:endParaRPr lang="en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8F3149-06BA-D048-8E39-C9EC10A229FE}" type="slidenum">
              <a:rPr lang="en-SE" smtClean="0"/>
              <a:pPr/>
              <a:t>‹#›</a:t>
            </a:fld>
            <a:endParaRPr lang="en-SE" dirty="0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7EDD213-3B5F-7050-1A47-509BEEF2585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8738785" y="812905"/>
            <a:ext cx="5522771" cy="120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68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4" r:id="rId2"/>
    <p:sldLayoutId id="2147483681" r:id="rId3"/>
    <p:sldLayoutId id="2147483682" r:id="rId4"/>
    <p:sldLayoutId id="2147483683" r:id="rId5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117247" indent="-85725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205795" indent="-68580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779992" indent="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None/>
        <a:defRPr sz="496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039990" indent="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None/>
        <a:defRPr sz="496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172B407C-D030-DE89-361B-32D25861CC9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9020485" y="751179"/>
            <a:ext cx="5522771" cy="120297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78C51A-6968-C24F-8180-CCF68AA8FA59}" type="datetimeFigureOut">
              <a:rPr lang="en-SE" smtClean="0"/>
              <a:pPr/>
              <a:t>2024-09-25</a:t>
            </a:fld>
            <a:endParaRPr lang="en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78F3149-06BA-D048-8E39-C9EC10A229FE}" type="slidenum">
              <a:rPr lang="en-SE" smtClean="0"/>
              <a:pPr/>
              <a:t>‹#›</a:t>
            </a:fld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16715451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117247" indent="-85725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205795" indent="-68580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779992" indent="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None/>
        <a:defRPr sz="496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039990" indent="0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None/>
        <a:defRPr sz="496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ews@scilifelab.se" TargetMode="External"/><Relationship Id="rId2" Type="http://schemas.openxmlformats.org/officeDocument/2006/relationships/hyperlink" Target="https://www.scilifelab.se/wp-content/uploads/2021/06/Graphic-Manual_2021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41">
            <a:extLst>
              <a:ext uri="{FF2B5EF4-FFF2-40B4-BE49-F238E27FC236}">
                <a16:creationId xmlns:a16="http://schemas.microsoft.com/office/drawing/2014/main" id="{ACFACD93-B97E-2F2D-8C7F-BC9A6C676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Welcome to this poster template! We hope it’ll be useful to you. </a:t>
            </a:r>
          </a:p>
        </p:txBody>
      </p:sp>
      <p:sp>
        <p:nvSpPr>
          <p:cNvPr id="43" name="Content Placeholder 42">
            <a:extLst>
              <a:ext uri="{FF2B5EF4-FFF2-40B4-BE49-F238E27FC236}">
                <a16:creationId xmlns:a16="http://schemas.microsoft.com/office/drawing/2014/main" id="{F36AE487-C70D-95E9-7C41-932FA66A0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We placed some examples of poster designs on the following pages, but</a:t>
            </a:r>
            <a:r>
              <a:rPr lang="sv-SE" b="1" dirty="0"/>
              <a:t> </a:t>
            </a:r>
            <a:r>
              <a:rPr lang="sv-SE" b="1" dirty="0" err="1"/>
              <a:t>you’re</a:t>
            </a:r>
            <a:r>
              <a:rPr lang="sv-SE" b="1" dirty="0"/>
              <a:t> </a:t>
            </a:r>
            <a:r>
              <a:rPr lang="sv-SE" b="1" dirty="0" err="1"/>
              <a:t>always</a:t>
            </a:r>
            <a:r>
              <a:rPr lang="sv-SE" b="1" dirty="0"/>
              <a:t> </a:t>
            </a:r>
            <a:r>
              <a:rPr lang="sv-SE" b="1" dirty="0" err="1"/>
              <a:t>welcome</a:t>
            </a:r>
            <a:r>
              <a:rPr lang="sv-SE" b="1" dirty="0"/>
              <a:t> to </a:t>
            </a:r>
            <a:r>
              <a:rPr lang="sv-SE" b="1" dirty="0" err="1"/>
              <a:t>change</a:t>
            </a:r>
            <a:r>
              <a:rPr lang="sv-SE" b="1" dirty="0"/>
              <a:t> the layout </a:t>
            </a:r>
            <a:r>
              <a:rPr lang="sv-SE" b="1" dirty="0" err="1"/>
              <a:t>according</a:t>
            </a:r>
            <a:r>
              <a:rPr lang="sv-SE" b="1" dirty="0"/>
              <a:t> to </a:t>
            </a:r>
            <a:r>
              <a:rPr lang="sv-SE" b="1" dirty="0" err="1"/>
              <a:t>your</a:t>
            </a:r>
            <a:r>
              <a:rPr lang="sv-SE" b="1" dirty="0"/>
              <a:t> poster </a:t>
            </a:r>
            <a:r>
              <a:rPr lang="sv-SE" b="1" dirty="0" err="1"/>
              <a:t>needs</a:t>
            </a:r>
            <a:r>
              <a:rPr lang="sv-SE" b="1" dirty="0"/>
              <a:t>. </a:t>
            </a:r>
            <a:r>
              <a:rPr lang="sv-SE" b="1" dirty="0" err="1"/>
              <a:t>Remove</a:t>
            </a:r>
            <a:r>
              <a:rPr lang="sv-SE" b="1" dirty="0"/>
              <a:t> </a:t>
            </a:r>
            <a:r>
              <a:rPr lang="sv-SE" b="1" dirty="0" err="1"/>
              <a:t>columns</a:t>
            </a:r>
            <a:r>
              <a:rPr lang="sv-SE" b="1" dirty="0"/>
              <a:t>, </a:t>
            </a:r>
            <a:r>
              <a:rPr lang="sv-SE" b="1" dirty="0" err="1"/>
              <a:t>add</a:t>
            </a:r>
            <a:r>
              <a:rPr lang="sv-SE" b="1" dirty="0"/>
              <a:t> </a:t>
            </a:r>
            <a:r>
              <a:rPr lang="sv-SE" b="1" dirty="0" err="1"/>
              <a:t>more</a:t>
            </a:r>
            <a:r>
              <a:rPr lang="sv-SE" b="1" dirty="0"/>
              <a:t>, switch </a:t>
            </a:r>
            <a:r>
              <a:rPr lang="sv-SE" b="1" dirty="0" err="1"/>
              <a:t>out</a:t>
            </a:r>
            <a:r>
              <a:rPr lang="sv-SE" b="1" dirty="0"/>
              <a:t> </a:t>
            </a:r>
            <a:r>
              <a:rPr lang="sv-SE" b="1" dirty="0" err="1"/>
              <a:t>content</a:t>
            </a:r>
            <a:r>
              <a:rPr lang="sv-SE" b="1" dirty="0"/>
              <a:t> </a:t>
            </a:r>
            <a:r>
              <a:rPr lang="sv-SE" b="1" dirty="0" err="1"/>
              <a:t>types</a:t>
            </a:r>
            <a:r>
              <a:rPr lang="sv-SE" b="1" dirty="0"/>
              <a:t>. </a:t>
            </a:r>
            <a:r>
              <a:rPr lang="sv-SE" b="1" dirty="0" err="1"/>
              <a:t>Let</a:t>
            </a:r>
            <a:r>
              <a:rPr lang="sv-SE" b="1" dirty="0"/>
              <a:t> </a:t>
            </a:r>
            <a:r>
              <a:rPr lang="sv-SE" b="1" dirty="0" err="1"/>
              <a:t>your</a:t>
            </a:r>
            <a:r>
              <a:rPr lang="sv-SE" b="1" dirty="0"/>
              <a:t> </a:t>
            </a:r>
            <a:r>
              <a:rPr lang="sv-SE" b="1" dirty="0" err="1"/>
              <a:t>creativity</a:t>
            </a:r>
            <a:r>
              <a:rPr lang="sv-SE" b="1" dirty="0"/>
              <a:t> </a:t>
            </a:r>
            <a:r>
              <a:rPr lang="sv-SE" b="1" dirty="0" err="1"/>
              <a:t>run</a:t>
            </a:r>
            <a:r>
              <a:rPr lang="sv-SE" b="1" dirty="0"/>
              <a:t> </a:t>
            </a:r>
            <a:r>
              <a:rPr lang="sv-SE" b="1" dirty="0" err="1"/>
              <a:t>freely</a:t>
            </a:r>
            <a:r>
              <a:rPr lang="sv-SE" b="1" dirty="0"/>
              <a:t>! </a:t>
            </a:r>
            <a:endParaRPr lang="en-SE" b="1" dirty="0"/>
          </a:p>
          <a:p>
            <a:r>
              <a:rPr lang="sv-SE" b="1" dirty="0"/>
              <a:t>If </a:t>
            </a:r>
            <a:r>
              <a:rPr lang="sv-SE" b="1" dirty="0" err="1"/>
              <a:t>you</a:t>
            </a:r>
            <a:r>
              <a:rPr lang="sv-SE" b="1" dirty="0"/>
              <a:t> do </a:t>
            </a:r>
            <a:r>
              <a:rPr lang="sv-SE" b="1" dirty="0" err="1"/>
              <a:t>change</a:t>
            </a:r>
            <a:r>
              <a:rPr lang="sv-SE" b="1" dirty="0"/>
              <a:t> it </a:t>
            </a:r>
            <a:r>
              <a:rPr lang="sv-SE" b="1" dirty="0" err="1"/>
              <a:t>up</a:t>
            </a:r>
            <a:r>
              <a:rPr lang="sv-SE" b="1" dirty="0"/>
              <a:t>, </a:t>
            </a:r>
            <a:r>
              <a:rPr lang="sv-SE" b="1" dirty="0" err="1"/>
              <a:t>we</a:t>
            </a:r>
            <a:r>
              <a:rPr lang="sv-SE" b="1" dirty="0"/>
              <a:t> </a:t>
            </a:r>
            <a:r>
              <a:rPr lang="sv-SE" b="1" dirty="0" err="1"/>
              <a:t>only</a:t>
            </a:r>
            <a:r>
              <a:rPr lang="sv-SE" b="1" dirty="0"/>
              <a:t> ask </a:t>
            </a:r>
            <a:r>
              <a:rPr lang="sv-SE" b="1" dirty="0" err="1"/>
              <a:t>that</a:t>
            </a:r>
            <a:r>
              <a:rPr lang="sv-SE" b="1" dirty="0"/>
              <a:t> </a:t>
            </a:r>
            <a:r>
              <a:rPr lang="sv-SE" b="1" dirty="0" err="1"/>
              <a:t>you</a:t>
            </a:r>
            <a:r>
              <a:rPr lang="sv-SE" b="1" dirty="0"/>
              <a:t> </a:t>
            </a:r>
            <a:r>
              <a:rPr lang="en-SE" b="1" dirty="0"/>
              <a:t>please adhere to the </a:t>
            </a:r>
            <a:r>
              <a:rPr lang="en-SE" b="1" dirty="0">
                <a:hlinkClick r:id="rId2"/>
              </a:rPr>
              <a:t>SciLifeLab graphic manual</a:t>
            </a:r>
            <a:r>
              <a:rPr lang="en-SE" b="1" dirty="0"/>
              <a:t>. A few things that are good to keep in mind: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SE" b="1" dirty="0"/>
              <a:t>Logotype</a:t>
            </a:r>
            <a:r>
              <a:rPr lang="en-SE" dirty="0"/>
              <a:t>. </a:t>
            </a:r>
            <a:r>
              <a:rPr lang="en-GB" dirty="0"/>
              <a:t>P</a:t>
            </a:r>
            <a:r>
              <a:rPr lang="en-SE" dirty="0"/>
              <a:t>resent the SciLifeLab logotype clearly.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b="1" dirty="0"/>
              <a:t>C</a:t>
            </a:r>
            <a:r>
              <a:rPr lang="en-SE" b="1" dirty="0"/>
              <a:t>olors. </a:t>
            </a:r>
            <a:r>
              <a:rPr lang="en-GB" dirty="0"/>
              <a:t>T</a:t>
            </a:r>
            <a:r>
              <a:rPr lang="en-SE" dirty="0"/>
              <a:t>his template is set up so the SciLifeLab colors will pop up for your infographics.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SE" b="1" dirty="0"/>
              <a:t>Fonts. </a:t>
            </a:r>
            <a:r>
              <a:rPr lang="en-GB" dirty="0"/>
              <a:t>T</a:t>
            </a:r>
            <a:r>
              <a:rPr lang="en-SE" dirty="0"/>
              <a:t>his template is set up with Arial which is the font SciLifeLab uses for Powerpoint. Body text should be at least around 36 points for posters in 70x100 cm. </a:t>
            </a:r>
          </a:p>
          <a:p>
            <a:r>
              <a:rPr lang="en-GB" dirty="0"/>
              <a:t>Psst. Questions or feedback? We’re always happy to hear from you! Get in touch with </a:t>
            </a:r>
            <a:r>
              <a:rPr lang="en-GB" dirty="0">
                <a:hlinkClick r:id="rId3"/>
              </a:rPr>
              <a:t>news@scilifelab.se</a:t>
            </a:r>
            <a:r>
              <a:rPr lang="en-GB" dirty="0"/>
              <a:t>.</a:t>
            </a:r>
          </a:p>
          <a:p>
            <a:endParaRPr lang="en-S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7865E6F-3FAD-C6F8-15F9-60098A21FF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SE" dirty="0"/>
              <a:t>First name S</a:t>
            </a:r>
            <a:r>
              <a:rPr lang="en-GB" dirty="0"/>
              <a:t>u</a:t>
            </a:r>
            <a:r>
              <a:rPr lang="en-SE" dirty="0"/>
              <a:t>rname </a:t>
            </a:r>
            <a:r>
              <a:rPr lang="en-SE" baseline="30000" dirty="0"/>
              <a:t>1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D8D5595-D3CA-39AB-8EDE-9EE226553F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SE" baseline="30000" dirty="0"/>
              <a:t>1</a:t>
            </a:r>
            <a:r>
              <a:rPr lang="en-SE" dirty="0"/>
              <a:t> University</a:t>
            </a:r>
          </a:p>
        </p:txBody>
      </p:sp>
      <p:sp>
        <p:nvSpPr>
          <p:cNvPr id="46" name="Content Placeholder 45">
            <a:extLst>
              <a:ext uri="{FF2B5EF4-FFF2-40B4-BE49-F238E27FC236}">
                <a16:creationId xmlns:a16="http://schemas.microsoft.com/office/drawing/2014/main" id="{7561CA3B-9DE9-E2A7-3114-8C9BA6022B2E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b="1" dirty="0"/>
              <a:t>Nemo </a:t>
            </a:r>
            <a:r>
              <a:rPr lang="en-GB" b="1" dirty="0" err="1"/>
              <a:t>enim</a:t>
            </a:r>
            <a:r>
              <a:rPr lang="en-GB" b="1" dirty="0"/>
              <a:t> </a:t>
            </a:r>
            <a:r>
              <a:rPr lang="en-GB" b="1" dirty="0" err="1"/>
              <a:t>ipsam</a:t>
            </a:r>
            <a:r>
              <a:rPr lang="en-GB" b="1" dirty="0"/>
              <a:t>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  <a:r>
              <a:rPr lang="en-GB" b="1" dirty="0" err="1"/>
              <a:t>quia</a:t>
            </a:r>
            <a:r>
              <a:rPr lang="en-GB" b="1" dirty="0"/>
              <a:t> </a:t>
            </a:r>
            <a:r>
              <a:rPr lang="en-GB" b="1" dirty="0" err="1"/>
              <a:t>voluptas</a:t>
            </a:r>
            <a:endParaRPr lang="en-GB" b="1" dirty="0"/>
          </a:p>
          <a:p>
            <a:r>
              <a:rPr lang="en-GB" dirty="0"/>
              <a:t>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GB" dirty="0"/>
          </a:p>
          <a:p>
            <a:endParaRPr lang="en-SE" dirty="0"/>
          </a:p>
        </p:txBody>
      </p:sp>
      <p:sp>
        <p:nvSpPr>
          <p:cNvPr id="47" name="Content Placeholder 46">
            <a:extLst>
              <a:ext uri="{FF2B5EF4-FFF2-40B4-BE49-F238E27FC236}">
                <a16:creationId xmlns:a16="http://schemas.microsoft.com/office/drawing/2014/main" id="{F44DE356-865D-5076-1FEA-332FB3C4720E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 Nemo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ratione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</a:t>
            </a:r>
          </a:p>
          <a:p>
            <a:r>
              <a:rPr lang="en-GB" b="1" dirty="0" err="1"/>
              <a:t>Neque</a:t>
            </a:r>
            <a:r>
              <a:rPr lang="en-GB" b="1" dirty="0"/>
              <a:t> porro </a:t>
            </a:r>
            <a:r>
              <a:rPr lang="en-GB" b="1" dirty="0" err="1"/>
              <a:t>quisquam</a:t>
            </a:r>
            <a:r>
              <a:rPr lang="en-GB" b="1" dirty="0"/>
              <a:t> </a:t>
            </a:r>
            <a:r>
              <a:rPr lang="en-GB" b="1" dirty="0" err="1"/>
              <a:t>est</a:t>
            </a:r>
            <a:endParaRPr lang="en-GB" b="1" dirty="0"/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SE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BBD49515-0B95-B8E7-AC28-CC124772AE9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9" name="Content Placeholder 48">
            <a:extLst>
              <a:ext uri="{FF2B5EF4-FFF2-40B4-BE49-F238E27FC236}">
                <a16:creationId xmlns:a16="http://schemas.microsoft.com/office/drawing/2014/main" id="{DBAABEBA-9D0E-66CE-5805-524D592179A8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1831AB3-D520-05C7-E5D3-52EE4EBB9E6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916016F2-2E59-A28F-CDE2-4D9E99041D9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84175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8AEE-942D-5396-7204-B2E7F0E7C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4B319-3620-980A-A0F9-6F8DA3186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091F0-90DD-125B-A9C2-A472EE73FD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7A1FA2-3DEE-F73C-A761-7228D7A2BD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endParaRPr lang="en-SE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485A10-B27D-2679-D0E0-2C94AA1F340C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C118453-6491-E34F-A473-8A8E21484842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B12C230-8D3D-3F57-4AEB-FDBEA1650D8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D179DFF-C069-E976-3720-97EDD90F298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355F08A-97CB-9240-DF0F-52B73544942F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69EFFAC-B951-1BC6-874D-EECAC1DC2488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261775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99F8373-6889-AE79-6BB6-536D5FD09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A header. It’s nice if it covers three lines, more or less, to fill this area 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B87C0A04-25E3-3709-3311-A3086ABB34C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8" name="Content Placeholder 47">
            <a:extLst>
              <a:ext uri="{FF2B5EF4-FFF2-40B4-BE49-F238E27FC236}">
                <a16:creationId xmlns:a16="http://schemas.microsoft.com/office/drawing/2014/main" id="{C1E83888-2CB2-4160-0AF0-F0CCED82CAC3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7E59A2A0-EBE7-A692-DA15-F6C908A4908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4FED078C-1D28-1CAF-4A6E-054BC366A9C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/>
          </a:p>
        </p:txBody>
      </p:sp>
      <p:graphicFrame>
        <p:nvGraphicFramePr>
          <p:cNvPr id="53" name="Chart Placeholder 52">
            <a:extLst>
              <a:ext uri="{FF2B5EF4-FFF2-40B4-BE49-F238E27FC236}">
                <a16:creationId xmlns:a16="http://schemas.microsoft.com/office/drawing/2014/main" id="{82F68910-3BF5-75FD-079D-8860AFE8E448}"/>
              </a:ext>
            </a:extLst>
          </p:cNvPr>
          <p:cNvGraphicFramePr>
            <a:graphicFrameLocks noGrp="1"/>
          </p:cNvGraphicFramePr>
          <p:nvPr>
            <p:ph type="chart" sz="quarter" idx="21"/>
            <p:extLst>
              <p:ext uri="{D42A27DB-BD31-4B8C-83A1-F6EECF244321}">
                <p14:modId xmlns:p14="http://schemas.microsoft.com/office/powerpoint/2010/main" val="3463895434"/>
              </p:ext>
            </p:extLst>
          </p:nvPr>
        </p:nvGraphicFramePr>
        <p:xfrm>
          <a:off x="9290050" y="10455275"/>
          <a:ext cx="66167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7ACD8CCB-770C-2423-DBFB-7E11E03FA85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SE" dirty="0"/>
              <a:t>A little pie chart I made </a:t>
            </a: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95853B45-B1F6-23F7-B82D-196D9D9C3D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SE" dirty="0"/>
              <a:t>First name S</a:t>
            </a:r>
            <a:r>
              <a:rPr lang="en-GB" dirty="0"/>
              <a:t>u</a:t>
            </a:r>
            <a:r>
              <a:rPr lang="en-SE" dirty="0"/>
              <a:t>rname </a:t>
            </a:r>
            <a:r>
              <a:rPr lang="en-SE" baseline="30000" dirty="0"/>
              <a:t>1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BA876-D840-C9A0-1E51-98AECEABB0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SE" baseline="30000" dirty="0"/>
              <a:t>1</a:t>
            </a:r>
            <a:r>
              <a:rPr lang="en-SE" dirty="0"/>
              <a:t> University</a:t>
            </a:r>
          </a:p>
        </p:txBody>
      </p:sp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id="{22011C25-7C8C-3779-3EC6-92DAEE69B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 Nemo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ratione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</a:t>
            </a:r>
          </a:p>
          <a:p>
            <a:r>
              <a:rPr lang="en-GB" b="1" dirty="0" err="1"/>
              <a:t>Neque</a:t>
            </a:r>
            <a:r>
              <a:rPr lang="en-GB" b="1" dirty="0"/>
              <a:t> porro </a:t>
            </a:r>
            <a:r>
              <a:rPr lang="en-GB" b="1" dirty="0" err="1"/>
              <a:t>quisquam</a:t>
            </a:r>
            <a:r>
              <a:rPr lang="en-GB" b="1" dirty="0"/>
              <a:t> </a:t>
            </a:r>
            <a:r>
              <a:rPr lang="en-GB" b="1" dirty="0" err="1"/>
              <a:t>est</a:t>
            </a:r>
            <a:endParaRPr lang="en-GB" b="1" dirty="0"/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</p:txBody>
      </p:sp>
      <p:sp>
        <p:nvSpPr>
          <p:cNvPr id="45" name="Content Placeholder 44">
            <a:extLst>
              <a:ext uri="{FF2B5EF4-FFF2-40B4-BE49-F238E27FC236}">
                <a16:creationId xmlns:a16="http://schemas.microsoft.com/office/drawing/2014/main" id="{2DBA6BCB-512E-C20C-F9A3-7E595CE8B2AF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  <a:endParaRPr lang="en-SE" dirty="0"/>
          </a:p>
          <a:p>
            <a:endParaRPr lang="en-SE" dirty="0"/>
          </a:p>
        </p:txBody>
      </p:sp>
      <p:sp>
        <p:nvSpPr>
          <p:cNvPr id="46" name="Content Placeholder 45">
            <a:extLst>
              <a:ext uri="{FF2B5EF4-FFF2-40B4-BE49-F238E27FC236}">
                <a16:creationId xmlns:a16="http://schemas.microsoft.com/office/drawing/2014/main" id="{3B0D9E37-2AD7-8C16-9218-462F6A6248A5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</a:p>
          <a:p>
            <a:r>
              <a:rPr lang="en-GB" b="1" dirty="0"/>
              <a:t>Nemo </a:t>
            </a:r>
            <a:r>
              <a:rPr lang="en-GB" b="1" dirty="0" err="1"/>
              <a:t>enim</a:t>
            </a:r>
            <a:r>
              <a:rPr lang="en-GB" b="1" dirty="0"/>
              <a:t> </a:t>
            </a:r>
            <a:r>
              <a:rPr lang="en-GB" b="1" dirty="0" err="1"/>
              <a:t>ipsam</a:t>
            </a:r>
            <a:r>
              <a:rPr lang="en-GB" b="1" dirty="0"/>
              <a:t>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  <a:r>
              <a:rPr lang="en-GB" b="1" dirty="0" err="1"/>
              <a:t>quia</a:t>
            </a:r>
            <a:r>
              <a:rPr lang="en-GB" b="1" dirty="0"/>
              <a:t> </a:t>
            </a:r>
            <a:r>
              <a:rPr lang="en-GB" b="1" dirty="0" err="1"/>
              <a:t>voluptas</a:t>
            </a:r>
            <a:endParaRPr lang="en-GB" b="1" dirty="0"/>
          </a:p>
          <a:p>
            <a:r>
              <a:rPr lang="en-GB" dirty="0"/>
              <a:t>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b="1" dirty="0"/>
              <a:t>Nemo </a:t>
            </a:r>
            <a:r>
              <a:rPr lang="en-GB" b="1" dirty="0" err="1"/>
              <a:t>enim</a:t>
            </a:r>
            <a:r>
              <a:rPr lang="en-GB" b="1" dirty="0"/>
              <a:t> </a:t>
            </a:r>
            <a:r>
              <a:rPr lang="en-GB" b="1" dirty="0" err="1"/>
              <a:t>ipsam</a:t>
            </a:r>
            <a:r>
              <a:rPr lang="en-GB" b="1" dirty="0"/>
              <a:t> </a:t>
            </a:r>
            <a:r>
              <a:rPr lang="en-GB" b="1" dirty="0" err="1"/>
              <a:t>voluptatem</a:t>
            </a:r>
            <a:endParaRPr lang="en-SE" b="1" dirty="0"/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2710561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0CC75C50-299A-DEAF-A9A0-7125A78A9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A header. It’s nice if it covers three lines, more or less, to fill this area 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755F54B-7EEF-1A8F-36C4-35A050907E2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53038187-4BE2-8BD5-FD5B-1A0BF0C34981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8591E78-8DAA-48A4-D004-C93AE869DB4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E5B41D6A-A146-29B1-BB82-4F0292E69D2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 dirty="0"/>
          </a:p>
        </p:txBody>
      </p:sp>
      <p:graphicFrame>
        <p:nvGraphicFramePr>
          <p:cNvPr id="26" name="Chart Placeholder 25">
            <a:extLst>
              <a:ext uri="{FF2B5EF4-FFF2-40B4-BE49-F238E27FC236}">
                <a16:creationId xmlns:a16="http://schemas.microsoft.com/office/drawing/2014/main" id="{88A7440D-E284-13F1-929E-3971AE19567A}"/>
              </a:ext>
            </a:extLst>
          </p:cNvPr>
          <p:cNvGraphicFramePr>
            <a:graphicFrameLocks noGrp="1"/>
          </p:cNvGraphicFramePr>
          <p:nvPr>
            <p:ph type="chart" sz="quarter" idx="21"/>
            <p:extLst>
              <p:ext uri="{D42A27DB-BD31-4B8C-83A1-F6EECF244321}">
                <p14:modId xmlns:p14="http://schemas.microsoft.com/office/powerpoint/2010/main" val="2201588092"/>
              </p:ext>
            </p:extLst>
          </p:nvPr>
        </p:nvGraphicFramePr>
        <p:xfrm>
          <a:off x="9290050" y="21224875"/>
          <a:ext cx="14174788" cy="10271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F177460-E0BB-4779-4420-3400628027C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SE" dirty="0"/>
              <a:t>A little chart I made 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4C1B8FD-D9E7-6FBB-B9F6-329D7734D5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SE" dirty="0"/>
              <a:t>First name S</a:t>
            </a:r>
            <a:r>
              <a:rPr lang="en-GB" dirty="0"/>
              <a:t>u</a:t>
            </a:r>
            <a:r>
              <a:rPr lang="en-SE" dirty="0"/>
              <a:t>rname </a:t>
            </a:r>
            <a:r>
              <a:rPr lang="en-SE" baseline="30000" dirty="0"/>
              <a:t>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8D8F950-5424-A69A-24C6-C1051475DF4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SE" baseline="30000" dirty="0"/>
              <a:t>1</a:t>
            </a:r>
            <a:r>
              <a:rPr lang="en-SE" dirty="0"/>
              <a:t> University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179E0AC7-8D52-E1BB-83B9-9E7DFE567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</a:t>
            </a:r>
            <a:r>
              <a:rPr lang="en-GB" dirty="0" err="1"/>
              <a:t>quae</a:t>
            </a:r>
            <a:r>
              <a:rPr lang="en-GB" dirty="0"/>
              <a:t> ab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beatae vitae dicta sunt </a:t>
            </a:r>
            <a:r>
              <a:rPr lang="en-GB" dirty="0" err="1"/>
              <a:t>explicabo</a:t>
            </a:r>
            <a:r>
              <a:rPr lang="en-GB" dirty="0"/>
              <a:t>. Nemo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ratione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</a:t>
            </a:r>
          </a:p>
          <a:p>
            <a:r>
              <a:rPr lang="en-GB" b="1" dirty="0" err="1"/>
              <a:t>Neque</a:t>
            </a:r>
            <a:r>
              <a:rPr lang="en-GB" b="1" dirty="0"/>
              <a:t> porro </a:t>
            </a:r>
            <a:r>
              <a:rPr lang="en-GB" b="1" dirty="0" err="1"/>
              <a:t>quisquam</a:t>
            </a:r>
            <a:r>
              <a:rPr lang="en-GB" b="1" dirty="0"/>
              <a:t> </a:t>
            </a:r>
            <a:r>
              <a:rPr lang="en-GB" b="1" dirty="0" err="1"/>
              <a:t>est</a:t>
            </a:r>
            <a:endParaRPr lang="en-GB" b="1" dirty="0"/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47F9CE71-B09E-C759-CB3B-DA71D58A1394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</a:t>
            </a:r>
            <a:endParaRPr lang="en-SE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20322EB4-DFAF-5A5B-96CD-92FF3BA318C0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</a:p>
          <a:p>
            <a:r>
              <a:rPr lang="en-GB" b="1" dirty="0"/>
              <a:t>Nemo </a:t>
            </a:r>
            <a:r>
              <a:rPr lang="en-GB" b="1" dirty="0" err="1"/>
              <a:t>enim</a:t>
            </a:r>
            <a:r>
              <a:rPr lang="en-GB" b="1" dirty="0"/>
              <a:t> </a:t>
            </a:r>
            <a:r>
              <a:rPr lang="en-GB" b="1" dirty="0" err="1"/>
              <a:t>ipsam</a:t>
            </a:r>
            <a:r>
              <a:rPr lang="en-GB" b="1" dirty="0"/>
              <a:t>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  <a:r>
              <a:rPr lang="en-GB" b="1" dirty="0" err="1"/>
              <a:t>quia</a:t>
            </a:r>
            <a:r>
              <a:rPr lang="en-GB" b="1" dirty="0"/>
              <a:t> </a:t>
            </a:r>
            <a:r>
              <a:rPr lang="en-GB" b="1" dirty="0" err="1"/>
              <a:t>voluptas</a:t>
            </a:r>
            <a:endParaRPr lang="en-GB" b="1" dirty="0"/>
          </a:p>
          <a:p>
            <a:r>
              <a:rPr lang="en-GB" dirty="0"/>
              <a:t>Ut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corporis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3151132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C2E3CA2C-9134-97CD-C747-95FC5BDA7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/>
              <a:t>A header. It’s nice if it covers three lines, more or less, to fill this area 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1EEF57EC-23E3-6E97-3079-7DE0FAEA8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B91B16F-AC3C-93C8-F27C-0728624C6B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SE" dirty="0"/>
              <a:t>First name S</a:t>
            </a:r>
            <a:r>
              <a:rPr lang="en-GB" dirty="0"/>
              <a:t>u</a:t>
            </a:r>
            <a:r>
              <a:rPr lang="en-SE" dirty="0"/>
              <a:t>rname </a:t>
            </a:r>
            <a:r>
              <a:rPr lang="en-SE" baseline="30000" dirty="0"/>
              <a:t>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3333E35-EB67-D29C-44E5-731B7412D0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SE" baseline="30000" dirty="0"/>
              <a:t>1</a:t>
            </a:r>
            <a:r>
              <a:rPr lang="en-SE" dirty="0"/>
              <a:t> University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6C70CC52-5A6C-F22D-8A24-AA18A1CADF46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Quis autem </a:t>
            </a:r>
            <a:r>
              <a:rPr lang="en-GB" b="1" dirty="0" err="1"/>
              <a:t>vel</a:t>
            </a:r>
            <a:r>
              <a:rPr lang="en-GB" b="1" dirty="0"/>
              <a:t> </a:t>
            </a:r>
            <a:r>
              <a:rPr lang="en-GB" b="1" dirty="0" err="1"/>
              <a:t>eum</a:t>
            </a:r>
            <a:r>
              <a:rPr lang="en-GB" b="1" dirty="0"/>
              <a:t> </a:t>
            </a:r>
            <a:r>
              <a:rPr lang="en-GB" b="1" dirty="0" err="1"/>
              <a:t>iure</a:t>
            </a:r>
            <a:endParaRPr lang="en-GB" b="1" dirty="0"/>
          </a:p>
          <a:p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SE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C5D3F9AF-7D49-F749-8BB7-66A03DD2AEA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6850339" y="16664940"/>
            <a:ext cx="6614993" cy="16374964"/>
          </a:xfrm>
        </p:spPr>
        <p:txBody>
          <a:bodyPr/>
          <a:lstStyle/>
          <a:p>
            <a:r>
              <a:rPr lang="en-GB" b="1" dirty="0"/>
              <a:t>Sed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perspiciatis</a:t>
            </a:r>
            <a:r>
              <a:rPr lang="en-GB" b="1" dirty="0"/>
              <a:t> </a:t>
            </a:r>
            <a:r>
              <a:rPr lang="en-GB" b="1" dirty="0" err="1"/>
              <a:t>unde</a:t>
            </a:r>
            <a:r>
              <a:rPr lang="en-GB" b="1" dirty="0"/>
              <a:t> </a:t>
            </a:r>
            <a:r>
              <a:rPr lang="en-GB" b="1" dirty="0" err="1"/>
              <a:t>omnis</a:t>
            </a:r>
            <a:r>
              <a:rPr lang="en-GB" b="1" dirty="0"/>
              <a:t> </a:t>
            </a:r>
            <a:r>
              <a:rPr lang="en-GB" b="1" dirty="0" err="1"/>
              <a:t>iste</a:t>
            </a:r>
            <a:r>
              <a:rPr lang="en-GB" b="1" dirty="0"/>
              <a:t> </a:t>
            </a:r>
            <a:r>
              <a:rPr lang="en-GB" b="1" dirty="0" err="1"/>
              <a:t>natus</a:t>
            </a:r>
            <a:r>
              <a:rPr lang="en-GB" b="1" dirty="0"/>
              <a:t> error sit </a:t>
            </a:r>
            <a:r>
              <a:rPr lang="en-GB" b="1" dirty="0" err="1"/>
              <a:t>voluptatem</a:t>
            </a:r>
            <a:r>
              <a:rPr lang="en-GB" b="1" dirty="0"/>
              <a:t> 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r>
              <a:rPr lang="en-GB" dirty="0"/>
              <a:t>Sed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 err="1"/>
              <a:t>Neque</a:t>
            </a:r>
            <a:r>
              <a:rPr lang="en-GB" dirty="0"/>
              <a:t> porro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ipsum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eius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</a:t>
            </a:r>
          </a:p>
          <a:p>
            <a:r>
              <a:rPr lang="en-GB" dirty="0"/>
              <a:t>Quis autem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nihil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illum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SE" dirty="0"/>
          </a:p>
          <a:p>
            <a:endParaRPr lang="en-SE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CA06BC9-8AF1-6638-ABEA-0037D58148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C357CCAD-D9D9-19A0-CD41-7F2E84A6F8A0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8BF8541-C4C6-5B1C-6F82-71082ADAF44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F688295-EA3B-2DD8-A3E6-F52A46784EF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SE"/>
          </a:p>
        </p:txBody>
      </p:sp>
      <p:graphicFrame>
        <p:nvGraphicFramePr>
          <p:cNvPr id="28" name="Chart Placeholder 27">
            <a:extLst>
              <a:ext uri="{FF2B5EF4-FFF2-40B4-BE49-F238E27FC236}">
                <a16:creationId xmlns:a16="http://schemas.microsoft.com/office/drawing/2014/main" id="{919AF74E-EABC-6FC9-613A-701CF91009FA}"/>
              </a:ext>
            </a:extLst>
          </p:cNvPr>
          <p:cNvGraphicFramePr>
            <a:graphicFrameLocks noGrp="1"/>
          </p:cNvGraphicFramePr>
          <p:nvPr>
            <p:ph type="chart" sz="quarter" idx="21"/>
            <p:extLst>
              <p:ext uri="{D42A27DB-BD31-4B8C-83A1-F6EECF244321}">
                <p14:modId xmlns:p14="http://schemas.microsoft.com/office/powerpoint/2010/main" val="1621660015"/>
              </p:ext>
            </p:extLst>
          </p:nvPr>
        </p:nvGraphicFramePr>
        <p:xfrm>
          <a:off x="16848138" y="10455275"/>
          <a:ext cx="6616700" cy="4995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61CF1F1-AEAC-ACC5-8077-E9F5894ABF9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SE"/>
          </a:p>
        </p:txBody>
      </p:sp>
      <p:graphicFrame>
        <p:nvGraphicFramePr>
          <p:cNvPr id="29" name="Chart Placeholder 28">
            <a:extLst>
              <a:ext uri="{FF2B5EF4-FFF2-40B4-BE49-F238E27FC236}">
                <a16:creationId xmlns:a16="http://schemas.microsoft.com/office/drawing/2014/main" id="{F59E2E21-656F-533B-917D-C6F78A30B82D}"/>
              </a:ext>
            </a:extLst>
          </p:cNvPr>
          <p:cNvGraphicFramePr>
            <a:graphicFrameLocks noGrp="1"/>
          </p:cNvGraphicFramePr>
          <p:nvPr>
            <p:ph type="chart" sz="quarter" idx="23"/>
            <p:extLst>
              <p:ext uri="{D42A27DB-BD31-4B8C-83A1-F6EECF244321}">
                <p14:modId xmlns:p14="http://schemas.microsoft.com/office/powerpoint/2010/main" val="2113168622"/>
              </p:ext>
            </p:extLst>
          </p:nvPr>
        </p:nvGraphicFramePr>
        <p:xfrm>
          <a:off x="1730375" y="22747288"/>
          <a:ext cx="14176375" cy="8689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01480CE-6F0F-2BB1-320A-C3C09A1D4A0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3316618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SciLifeLab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A7C947"/>
      </a:accent1>
      <a:accent2>
        <a:srgbClr val="045C64"/>
      </a:accent2>
      <a:accent3>
        <a:srgbClr val="4C979F"/>
      </a:accent3>
      <a:accent4>
        <a:srgbClr val="491F53"/>
      </a:accent4>
      <a:accent5>
        <a:srgbClr val="E5E5E5"/>
      </a:accent5>
      <a:accent6>
        <a:srgbClr val="A6A6A6"/>
      </a:accent6>
      <a:hlink>
        <a:srgbClr val="045B63"/>
      </a:hlink>
      <a:folHlink>
        <a:srgbClr val="045C6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Office Theme">
  <a:themeElements>
    <a:clrScheme name="SciLifeLab_dark_new">
      <a:dk1>
        <a:srgbClr val="FEFFFF"/>
      </a:dk1>
      <a:lt1>
        <a:srgbClr val="FEFFFF"/>
      </a:lt1>
      <a:dk2>
        <a:srgbClr val="045C64"/>
      </a:dk2>
      <a:lt2>
        <a:srgbClr val="E7E6E6"/>
      </a:lt2>
      <a:accent1>
        <a:srgbClr val="A7C947"/>
      </a:accent1>
      <a:accent2>
        <a:srgbClr val="4C969F"/>
      </a:accent2>
      <a:accent3>
        <a:srgbClr val="A6CBCF"/>
      </a:accent3>
      <a:accent4>
        <a:srgbClr val="491F53"/>
      </a:accent4>
      <a:accent5>
        <a:srgbClr val="E5E5E5"/>
      </a:accent5>
      <a:accent6>
        <a:srgbClr val="A6A6A6"/>
      </a:accent6>
      <a:hlink>
        <a:srgbClr val="FEFFFF"/>
      </a:hlink>
      <a:folHlink>
        <a:srgbClr val="FE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</TotalTime>
  <Words>1685</Words>
  <Application>Microsoft Macintosh PowerPoint</Application>
  <PresentationFormat>Custom</PresentationFormat>
  <Paragraphs>82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2_Office Theme</vt:lpstr>
      <vt:lpstr>3_Office Theme</vt:lpstr>
      <vt:lpstr>Welcome to this poster template! We hope it’ll be useful to you. </vt:lpstr>
      <vt:lpstr>PowerPoint Presentation</vt:lpstr>
      <vt:lpstr>A header. It’s nice if it covers three lines, more or less, to fill this area </vt:lpstr>
      <vt:lpstr>A header. It’s nice if it covers three lines, more or less, to fill this area </vt:lpstr>
      <vt:lpstr>A header. It’s nice if it covers three lines, more or less, to fill this area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karin.nedler</dc:creator>
  <cp:lastModifiedBy>karin.nedler</cp:lastModifiedBy>
  <cp:revision>40</cp:revision>
  <dcterms:created xsi:type="dcterms:W3CDTF">2024-08-07T09:36:15Z</dcterms:created>
  <dcterms:modified xsi:type="dcterms:W3CDTF">2024-09-25T11:56:25Z</dcterms:modified>
</cp:coreProperties>
</file>