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9" r:id="rId2"/>
    <p:sldMasterId id="2147483704" r:id="rId3"/>
  </p:sldMasterIdLst>
  <p:notesMasterIdLst>
    <p:notesMasterId r:id="rId20"/>
  </p:notesMasterIdLst>
  <p:sldIdLst>
    <p:sldId id="256" r:id="rId4"/>
    <p:sldId id="258" r:id="rId5"/>
    <p:sldId id="259" r:id="rId6"/>
    <p:sldId id="263" r:id="rId7"/>
    <p:sldId id="264" r:id="rId8"/>
    <p:sldId id="261" r:id="rId9"/>
    <p:sldId id="260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53003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83"/>
  </p:normalViewPr>
  <p:slideViewPr>
    <p:cSldViewPr snapToGrid="0">
      <p:cViewPr varScale="1">
        <p:scale>
          <a:sx n="31" d="100"/>
          <a:sy n="31" d="100"/>
        </p:scale>
        <p:origin x="76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ABBE-3B0E-4D4E-B37F-C80546C5839C}" type="datetimeFigureOut">
              <a:rPr lang="en-SE" smtClean="0"/>
              <a:t>2024-09-25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3363" y="1143000"/>
            <a:ext cx="1311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D2815-934E-B84D-BD34-0B5E903EAB2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797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D2815-934E-B84D-BD34-0B5E903EAB21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7050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0881FF-8430-8649-AA8C-E6689F5601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2F9697-5BFA-8891-EEEC-EAD8CCFFCB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C033CB-9C93-5D67-1373-6236CC507F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EED8C16F-98D7-4154-6847-2184FC40B1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0925" y="13199169"/>
            <a:ext cx="13196888" cy="19889911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AC6DD5-980C-4AD1-67D7-48816F45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9178736-B211-4E30-372D-28723019E8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945" y="9403080"/>
            <a:ext cx="13197181" cy="2575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 b="0"/>
            </a:lvl1pPr>
          </a:lstStyle>
          <a:p>
            <a:pPr lvl="0"/>
            <a:r>
              <a:rPr lang="en-GB" dirty="0"/>
              <a:t>And a nice subheading, which can be two rows 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3567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0881FF-8430-8649-AA8C-E6689F5601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2F9697-5BFA-8891-EEEC-EAD8CCFFCB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F82F96A-F9EE-2E4C-1E40-A235369FD8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59AE0EF-32EB-71BB-053F-8B70BF9A38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9945" y="9387841"/>
            <a:ext cx="13197181" cy="94487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800" b="0"/>
            </a:lvl1pPr>
          </a:lstStyle>
          <a:p>
            <a:pPr lvl="0"/>
            <a:r>
              <a:rPr lang="en-GB" dirty="0"/>
              <a:t>And some body text </a:t>
            </a:r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AA7F1E-2EDC-80EA-FEB7-349871EDD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3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0881FF-8430-8649-AA8C-E6689F5601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2F9697-5BFA-8891-EEEC-EAD8CCFFCB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F82F96A-F9EE-2E4C-1E40-A235369FD8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59AE0EF-32EB-71BB-053F-8B70BF9A38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9945" y="13822681"/>
            <a:ext cx="13197181" cy="94487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800" b="0"/>
            </a:lvl1pPr>
          </a:lstStyle>
          <a:p>
            <a:pPr lvl="0"/>
            <a:r>
              <a:rPr lang="en-GB" dirty="0"/>
              <a:t>And some body text </a:t>
            </a:r>
            <a:endParaRPr lang="en-S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D2D01A-D1C8-4164-9310-502F95D7A0B4}"/>
              </a:ext>
            </a:extLst>
          </p:cNvPr>
          <p:cNvCxnSpPr/>
          <p:nvPr userDrawn="1"/>
        </p:nvCxnSpPr>
        <p:spPr>
          <a:xfrm>
            <a:off x="1049945" y="13014960"/>
            <a:ext cx="13197181" cy="0"/>
          </a:xfrm>
          <a:prstGeom prst="line">
            <a:avLst/>
          </a:prstGeom>
          <a:ln w="254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5AA7F1E-2EDC-80EA-FEB7-349871EDD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253235-270C-5ED3-2A3B-305100FB6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945" y="9403080"/>
            <a:ext cx="13197181" cy="2575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 b="0"/>
            </a:lvl1pPr>
          </a:lstStyle>
          <a:p>
            <a:pPr lvl="0"/>
            <a:r>
              <a:rPr lang="en-GB" dirty="0"/>
              <a:t>And a nice subheading, which can be two rows 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9362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0881FF-8430-8649-AA8C-E6689F5601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2F9697-5BFA-8891-EEEC-EAD8CCFFCB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F82F96A-F9EE-2E4C-1E40-A235369FD8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59AE0EF-32EB-71BB-053F-8B70BF9A38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9945" y="9387841"/>
            <a:ext cx="13197181" cy="94487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800" b="0"/>
            </a:lvl1pPr>
          </a:lstStyle>
          <a:p>
            <a:pPr lvl="0"/>
            <a:r>
              <a:rPr lang="en-GB" dirty="0"/>
              <a:t>And some body text </a:t>
            </a:r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AA7F1E-2EDC-80EA-FEB7-349871EDD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6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0881FF-8430-8649-AA8C-E6689F5601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2F9697-5BFA-8891-EEEC-EAD8CCFFCB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F82F96A-F9EE-2E4C-1E40-A235369FD8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59AE0EF-32EB-71BB-053F-8B70BF9A38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9945" y="13822681"/>
            <a:ext cx="13197181" cy="94487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800" b="0"/>
            </a:lvl1pPr>
          </a:lstStyle>
          <a:p>
            <a:pPr lvl="0"/>
            <a:r>
              <a:rPr lang="en-GB" dirty="0"/>
              <a:t>And some body text </a:t>
            </a:r>
            <a:endParaRPr lang="en-S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D2D01A-D1C8-4164-9310-502F95D7A0B4}"/>
              </a:ext>
            </a:extLst>
          </p:cNvPr>
          <p:cNvCxnSpPr/>
          <p:nvPr userDrawn="1"/>
        </p:nvCxnSpPr>
        <p:spPr>
          <a:xfrm>
            <a:off x="1049945" y="13014960"/>
            <a:ext cx="13197181" cy="0"/>
          </a:xfrm>
          <a:prstGeom prst="line">
            <a:avLst/>
          </a:prstGeom>
          <a:ln w="254000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5AA7F1E-2EDC-80EA-FEB7-349871EDD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253235-270C-5ED3-2A3B-305100FB6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945" y="9403080"/>
            <a:ext cx="13197181" cy="2575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 b="0"/>
            </a:lvl1pPr>
          </a:lstStyle>
          <a:p>
            <a:pPr lvl="0"/>
            <a:r>
              <a:rPr lang="en-GB" dirty="0"/>
              <a:t>And a nice subheading, which can be two rows 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8080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0881FF-8430-8649-AA8C-E6689F5601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2F9697-5BFA-8891-EEEC-EAD8CCFFCB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F82F96A-F9EE-2E4C-1E40-A235369FD8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59AE0EF-32EB-71BB-053F-8B70BF9A38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9945" y="9387841"/>
            <a:ext cx="13197181" cy="94487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800" b="0"/>
            </a:lvl1pPr>
          </a:lstStyle>
          <a:p>
            <a:pPr lvl="0"/>
            <a:r>
              <a:rPr lang="en-GB" dirty="0"/>
              <a:t>And some body text </a:t>
            </a:r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AA7F1E-2EDC-80EA-FEB7-349871EDD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4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0881FF-8430-8649-AA8C-E6689F5601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2F9697-5BFA-8891-EEEC-EAD8CCFFCB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EED8C16F-98D7-4154-6847-2184FC40B1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794" y="13182192"/>
            <a:ext cx="15300325" cy="20268464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AC6DD5-980C-4AD1-67D7-48816F45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9178736-B211-4E30-372D-28723019E8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945" y="9403080"/>
            <a:ext cx="13197181" cy="2575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 b="0"/>
            </a:lvl1pPr>
          </a:lstStyle>
          <a:p>
            <a:pPr lvl="0"/>
            <a:r>
              <a:rPr lang="en-GB" dirty="0"/>
              <a:t>And a nice subheading, which can be two rows  </a:t>
            </a:r>
            <a:endParaRPr lang="en-SE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F82F96A-F9EE-2E4C-1E40-A235369FD8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</p:spTree>
    <p:extLst>
      <p:ext uri="{BB962C8B-B14F-4D97-AF65-F5344CB8AC3E}">
        <p14:creationId xmlns:p14="http://schemas.microsoft.com/office/powerpoint/2010/main" val="289828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0881FF-8430-8649-AA8C-E6689F5601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2F9697-5BFA-8891-EEEC-EAD8CCFFCB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EED8C16F-98D7-4154-6847-2184FC40B1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0925" y="13199169"/>
            <a:ext cx="13196888" cy="7422709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10DED4F7-FAE9-2CB5-C440-6AD931A6952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9945" y="21102223"/>
            <a:ext cx="8173568" cy="11745633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B4F1D783-1752-7DFC-BED6-250636DF8AC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740348" y="21102222"/>
            <a:ext cx="4506778" cy="11745634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26E1C9-6C25-F0ED-4BD7-CF92528AB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789787D-C135-9853-666D-9F3FFDD267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945" y="9403080"/>
            <a:ext cx="13197181" cy="2575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 b="0"/>
            </a:lvl1pPr>
          </a:lstStyle>
          <a:p>
            <a:pPr lvl="0"/>
            <a:r>
              <a:rPr lang="en-GB" dirty="0"/>
              <a:t>And a nice subheading, which can be two rows  </a:t>
            </a:r>
            <a:endParaRPr lang="en-SE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943FA6B-05AA-605F-4E5C-E2ECCC64F2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</p:spTree>
    <p:extLst>
      <p:ext uri="{BB962C8B-B14F-4D97-AF65-F5344CB8AC3E}">
        <p14:creationId xmlns:p14="http://schemas.microsoft.com/office/powerpoint/2010/main" val="399971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8596581-48B2-A75E-C698-E8359D1B2B3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50925" y="13199169"/>
            <a:ext cx="13196888" cy="19889911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98F05C-F749-A0B5-DBF3-D0D8DEFC9C2D}"/>
              </a:ext>
            </a:extLst>
          </p:cNvPr>
          <p:cNvCxnSpPr>
            <a:cxnSpLocks/>
          </p:cNvCxnSpPr>
          <p:nvPr userDrawn="1"/>
        </p:nvCxnSpPr>
        <p:spPr>
          <a:xfrm>
            <a:off x="1049945" y="12942647"/>
            <a:ext cx="13196205" cy="0"/>
          </a:xfrm>
          <a:prstGeom prst="line">
            <a:avLst/>
          </a:prstGeom>
          <a:ln w="5080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9CDC7B7-F6FC-ED21-7DF8-1308F85DEF5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36086C6-27CC-1792-8D60-29B3BDAD9CE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E322C-CF97-4CC2-26D3-DA18768E0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F50FC51-9382-3642-C6F0-30A9E7D67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945" y="9403080"/>
            <a:ext cx="13197181" cy="2575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 b="0"/>
            </a:lvl1pPr>
          </a:lstStyle>
          <a:p>
            <a:pPr lvl="0"/>
            <a:r>
              <a:rPr lang="en-GB" dirty="0"/>
              <a:t>And a nice subheading, which can be two rows  </a:t>
            </a:r>
            <a:endParaRPr lang="en-SE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102019E-BC43-E764-38E8-F24553F6A7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</p:spTree>
    <p:extLst>
      <p:ext uri="{BB962C8B-B14F-4D97-AF65-F5344CB8AC3E}">
        <p14:creationId xmlns:p14="http://schemas.microsoft.com/office/powerpoint/2010/main" val="335213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0881FF-8430-8649-AA8C-E6689F5601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2F9697-5BFA-8891-EEEC-EAD8CCFFCB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EED8C16F-98D7-4154-6847-2184FC40B1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794" y="13182192"/>
            <a:ext cx="15300325" cy="20268464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2AC6DD5-980C-4AD1-67D7-48816F45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9178736-B211-4E30-372D-28723019E8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945" y="9403080"/>
            <a:ext cx="13197181" cy="2575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 b="0"/>
            </a:lvl1pPr>
          </a:lstStyle>
          <a:p>
            <a:pPr lvl="0"/>
            <a:r>
              <a:rPr lang="en-GB" dirty="0"/>
              <a:t>And a nice subheading, which can be two rows  </a:t>
            </a:r>
            <a:endParaRPr lang="en-SE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F82F96A-F9EE-2E4C-1E40-A235369FD8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455846-AE2C-5CC6-5F30-B93BD6761857}"/>
              </a:ext>
            </a:extLst>
          </p:cNvPr>
          <p:cNvCxnSpPr>
            <a:cxnSpLocks/>
          </p:cNvCxnSpPr>
          <p:nvPr userDrawn="1"/>
        </p:nvCxnSpPr>
        <p:spPr>
          <a:xfrm>
            <a:off x="-465138" y="12957637"/>
            <a:ext cx="16230600" cy="0"/>
          </a:xfrm>
          <a:prstGeom prst="line">
            <a:avLst/>
          </a:prstGeom>
          <a:ln w="5080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8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9EAC48C-54BA-E557-2BA6-8C7022A368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49945" y="13822681"/>
            <a:ext cx="13197181" cy="94487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800" b="0"/>
            </a:lvl1pPr>
          </a:lstStyle>
          <a:p>
            <a:pPr lvl="0"/>
            <a:r>
              <a:rPr lang="en-GB" dirty="0"/>
              <a:t>And some body text </a:t>
            </a:r>
            <a:endParaRPr lang="en-SE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F8B6ABC-6F4B-DA8B-E36B-9C19D96B686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9F169CB-9D2F-8FD8-2561-29BABB6658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B7A0F5-ED36-2E1A-7687-9CD44C242A3C}"/>
              </a:ext>
            </a:extLst>
          </p:cNvPr>
          <p:cNvCxnSpPr/>
          <p:nvPr userDrawn="1"/>
        </p:nvCxnSpPr>
        <p:spPr>
          <a:xfrm>
            <a:off x="1049945" y="13014960"/>
            <a:ext cx="13197181" cy="0"/>
          </a:xfrm>
          <a:prstGeom prst="line">
            <a:avLst/>
          </a:prstGeom>
          <a:ln w="2540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61BBFAA-12EA-2121-B6E3-41CC1B00A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FB6D7BA-D77D-EA5F-53E9-2B1C01760F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945" y="9403080"/>
            <a:ext cx="13197181" cy="2575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 b="0"/>
            </a:lvl1pPr>
          </a:lstStyle>
          <a:p>
            <a:pPr lvl="0"/>
            <a:r>
              <a:rPr lang="en-GB" dirty="0"/>
              <a:t>And a nice subheading, which can be two rows  </a:t>
            </a:r>
            <a:endParaRPr lang="en-SE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58AA702-A869-9616-A332-4D00D7DB37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</p:spTree>
    <p:extLst>
      <p:ext uri="{BB962C8B-B14F-4D97-AF65-F5344CB8AC3E}">
        <p14:creationId xmlns:p14="http://schemas.microsoft.com/office/powerpoint/2010/main" val="196832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441F929-2329-9A7D-89B8-D09CD22E970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0925" y="2584174"/>
            <a:ext cx="13196888" cy="30504906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3A0E87-E61D-709F-DC69-CD4035469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8070" y="3941198"/>
            <a:ext cx="11569147" cy="51074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A77D101-D394-E8B9-6CD8-3A1D32C08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8070" y="9445519"/>
            <a:ext cx="11569147" cy="19202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7600" b="0"/>
            </a:lvl1pPr>
          </a:lstStyle>
          <a:p>
            <a:pPr lvl="0"/>
            <a:r>
              <a:rPr lang="en-GB" dirty="0"/>
              <a:t>And a nice subheading  </a:t>
            </a:r>
            <a:endParaRPr lang="en-SE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799FC4D-B43D-87B9-E293-918632CAB7C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15E7432-4E71-8E2C-C9BE-6C8C83F533F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B7279B9-69FC-1C9F-AE83-00221E253F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</p:spTree>
    <p:extLst>
      <p:ext uri="{BB962C8B-B14F-4D97-AF65-F5344CB8AC3E}">
        <p14:creationId xmlns:p14="http://schemas.microsoft.com/office/powerpoint/2010/main" val="82996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441F929-2329-9A7D-89B8-D09CD22E970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-1"/>
            <a:ext cx="15299531" cy="33471294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799FC4D-B43D-87B9-E293-918632CAB7C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15E7432-4E71-8E2C-C9BE-6C8C83F533F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B7279B9-69FC-1C9F-AE83-00221E253F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ACBFAE-C9B3-3417-9ED4-DA5DDC781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C3B458E-2580-FABD-7061-9D48A2354E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945" y="9403080"/>
            <a:ext cx="13197181" cy="2575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 b="0"/>
            </a:lvl1pPr>
          </a:lstStyle>
          <a:p>
            <a:pPr lvl="0"/>
            <a:r>
              <a:rPr lang="en-GB" dirty="0"/>
              <a:t>And a nice subheading, which can be two rows  </a:t>
            </a:r>
            <a:endParaRPr lang="en-SE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C3C184F-37EC-ED48-D4F5-57D09F13101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220200" y="718973"/>
            <a:ext cx="5026925" cy="1139825"/>
          </a:xfrm>
          <a:prstGeom prst="rect">
            <a:avLst/>
          </a:prstGeom>
          <a:noFill/>
        </p:spPr>
        <p:txBody>
          <a:bodyPr/>
          <a:lstStyle>
            <a:lvl1pPr>
              <a:defRPr sz="5000" b="1"/>
            </a:lvl1pPr>
          </a:lstStyle>
          <a:p>
            <a:r>
              <a:rPr lang="en-SE" dirty="0"/>
              <a:t>SciLifeLab logo</a:t>
            </a:r>
          </a:p>
        </p:txBody>
      </p:sp>
    </p:spTree>
    <p:extLst>
      <p:ext uri="{BB962C8B-B14F-4D97-AF65-F5344CB8AC3E}">
        <p14:creationId xmlns:p14="http://schemas.microsoft.com/office/powerpoint/2010/main" val="148138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0881FF-8430-8649-AA8C-E6689F5601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50921" y="72263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72F9697-5BFA-8891-EEEC-EAD8CCFFCB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40483" y="718973"/>
            <a:ext cx="3365804" cy="1139825"/>
          </a:xfrm>
          <a:prstGeom prst="rect">
            <a:avLst/>
          </a:prstGeom>
          <a:noFill/>
        </p:spPr>
        <p:txBody>
          <a:bodyPr/>
          <a:lstStyle/>
          <a:p>
            <a:r>
              <a:rPr lang="en-SE" dirty="0"/>
              <a:t>Logo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F82F96A-F9EE-2E4C-1E40-A235369FD8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794" y="33471293"/>
            <a:ext cx="15300325" cy="25200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SE" dirty="0"/>
              <a:t>----------------------------------------------------------------------------------------------------------------------------------------------------------------</a:t>
            </a:r>
            <a:br>
              <a:rPr lang="en-SE" dirty="0"/>
            </a:br>
            <a:r>
              <a:rPr lang="en-SE" dirty="0"/>
              <a:t>DON’T PLACE ANYTHING IN THIS BOX. THIS PART OF THE ROLL-UP WILL BE WITHIN THE CASETTE.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59AE0EF-32EB-71BB-053F-8B70BF9A38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9945" y="13822681"/>
            <a:ext cx="13197181" cy="94487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800" b="0"/>
            </a:lvl1pPr>
          </a:lstStyle>
          <a:p>
            <a:pPr lvl="0"/>
            <a:r>
              <a:rPr lang="en-GB" dirty="0"/>
              <a:t>And some body text </a:t>
            </a:r>
            <a:endParaRPr lang="en-S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D2D01A-D1C8-4164-9310-502F95D7A0B4}"/>
              </a:ext>
            </a:extLst>
          </p:cNvPr>
          <p:cNvCxnSpPr/>
          <p:nvPr userDrawn="1"/>
        </p:nvCxnSpPr>
        <p:spPr>
          <a:xfrm>
            <a:off x="1049945" y="13014960"/>
            <a:ext cx="13197181" cy="0"/>
          </a:xfrm>
          <a:prstGeom prst="line">
            <a:avLst/>
          </a:prstGeom>
          <a:ln w="254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5AA7F1E-2EDC-80EA-FEB7-349871EDD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898" y="3526976"/>
            <a:ext cx="13196530" cy="52804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0" b="1"/>
            </a:lvl1pPr>
          </a:lstStyle>
          <a:p>
            <a:r>
              <a:rPr lang="en-SE" dirty="0"/>
              <a:t>Headline here, preferably around three rows or so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253235-270C-5ED3-2A3B-305100FB6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945" y="9403080"/>
            <a:ext cx="13197181" cy="2575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000" b="0"/>
            </a:lvl1pPr>
          </a:lstStyle>
          <a:p>
            <a:pPr lvl="0"/>
            <a:r>
              <a:rPr lang="en-GB" dirty="0"/>
              <a:t>And a nice subheading, which can be two rows 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1393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1898" y="1916661"/>
            <a:ext cx="13196530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319C0B-A586-76B0-1C0F-2A79877454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05199" y="839918"/>
            <a:ext cx="4943228" cy="10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8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6" r:id="rId2"/>
    <p:sldLayoutId id="2147483695" r:id="rId3"/>
    <p:sldLayoutId id="2147483692" r:id="rId4"/>
    <p:sldLayoutId id="2147483697" r:id="rId5"/>
    <p:sldLayoutId id="2147483693" r:id="rId6"/>
    <p:sldLayoutId id="2147483691" r:id="rId7"/>
    <p:sldLayoutId id="2147483698" r:id="rId8"/>
    <p:sldLayoutId id="2147483712" r:id="rId9"/>
    <p:sldLayoutId id="2147483713" r:id="rId10"/>
  </p:sldLayoutIdLst>
  <p:txStyles>
    <p:titleStyle>
      <a:lvl1pPr algn="l" defTabSz="1530015" rtl="0" eaLnBrk="1" latinLnBrk="0" hangingPunct="1">
        <a:lnSpc>
          <a:spcPct val="90000"/>
        </a:lnSpc>
        <a:spcBef>
          <a:spcPct val="0"/>
        </a:spcBef>
        <a:buNone/>
        <a:defRPr sz="1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530015" rtl="0" eaLnBrk="1" latinLnBrk="0" hangingPunct="1">
        <a:lnSpc>
          <a:spcPct val="90000"/>
        </a:lnSpc>
        <a:spcBef>
          <a:spcPts val="1674"/>
        </a:spcBef>
        <a:buFont typeface="Arial" panose="020B0604020202020204" pitchFamily="34" charset="0"/>
        <a:buNone/>
        <a:defRPr sz="6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85487" indent="-520480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401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946399" indent="-41638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34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95022" indent="0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None/>
        <a:defRPr sz="301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60030" indent="0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None/>
        <a:defRPr sz="301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207541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972549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737556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502564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1pPr>
      <a:lvl2pPr marL="765007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2pPr>
      <a:lvl3pPr marL="1530015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3pPr>
      <a:lvl4pPr marL="2295022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4pPr>
      <a:lvl5pPr marL="3060030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5pPr>
      <a:lvl6pPr marL="3825037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590045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355052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120060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F49A98D-5D15-9709-6E2A-AF3E388F27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5198" y="839917"/>
            <a:ext cx="4943228" cy="10767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1898" y="1916661"/>
            <a:ext cx="13196530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95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8" r:id="rId2"/>
  </p:sldLayoutIdLst>
  <p:txStyles>
    <p:titleStyle>
      <a:lvl1pPr algn="l" defTabSz="1530015" rtl="0" eaLnBrk="1" latinLnBrk="0" hangingPunct="1">
        <a:lnSpc>
          <a:spcPct val="90000"/>
        </a:lnSpc>
        <a:spcBef>
          <a:spcPct val="0"/>
        </a:spcBef>
        <a:buNone/>
        <a:defRPr sz="1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530015" rtl="0" eaLnBrk="1" latinLnBrk="0" hangingPunct="1">
        <a:lnSpc>
          <a:spcPct val="90000"/>
        </a:lnSpc>
        <a:spcBef>
          <a:spcPts val="1674"/>
        </a:spcBef>
        <a:buFont typeface="Arial" panose="020B0604020202020204" pitchFamily="34" charset="0"/>
        <a:buNone/>
        <a:defRPr sz="6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85487" indent="-520480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401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946399" indent="-41638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34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95022" indent="0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None/>
        <a:defRPr sz="301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60030" indent="0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None/>
        <a:defRPr sz="301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207541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972549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737556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502564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1pPr>
      <a:lvl2pPr marL="765007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2pPr>
      <a:lvl3pPr marL="1530015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3pPr>
      <a:lvl4pPr marL="2295022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4pPr>
      <a:lvl5pPr marL="3060030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5pPr>
      <a:lvl6pPr marL="3825037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590045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355052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120060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F49A98D-5D15-9709-6E2A-AF3E388F27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5198" y="839917"/>
            <a:ext cx="4943228" cy="10767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1898" y="1916661"/>
            <a:ext cx="13196530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43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9" r:id="rId2"/>
  </p:sldLayoutIdLst>
  <p:txStyles>
    <p:titleStyle>
      <a:lvl1pPr algn="l" defTabSz="1530015" rtl="0" eaLnBrk="1" latinLnBrk="0" hangingPunct="1">
        <a:lnSpc>
          <a:spcPct val="90000"/>
        </a:lnSpc>
        <a:spcBef>
          <a:spcPct val="0"/>
        </a:spcBef>
        <a:buNone/>
        <a:defRPr sz="1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530015" rtl="0" eaLnBrk="1" latinLnBrk="0" hangingPunct="1">
        <a:lnSpc>
          <a:spcPct val="90000"/>
        </a:lnSpc>
        <a:spcBef>
          <a:spcPts val="1674"/>
        </a:spcBef>
        <a:buFont typeface="Arial" panose="020B0604020202020204" pitchFamily="34" charset="0"/>
        <a:buNone/>
        <a:defRPr sz="6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285487" indent="-520480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401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946399" indent="-41638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34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95022" indent="0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None/>
        <a:defRPr sz="301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60030" indent="0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None/>
        <a:defRPr sz="301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207541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972549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737556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502564" indent="-382504" algn="l" defTabSz="1530015" rtl="0" eaLnBrk="1" latinLnBrk="0" hangingPunct="1">
        <a:lnSpc>
          <a:spcPct val="90000"/>
        </a:lnSpc>
        <a:spcBef>
          <a:spcPts val="837"/>
        </a:spcBef>
        <a:buFont typeface="Arial" panose="020B0604020202020204" pitchFamily="34" charset="0"/>
        <a:buChar char="•"/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1pPr>
      <a:lvl2pPr marL="765007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2pPr>
      <a:lvl3pPr marL="1530015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3pPr>
      <a:lvl4pPr marL="2295022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4pPr>
      <a:lvl5pPr marL="3060030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5pPr>
      <a:lvl6pPr marL="3825037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6pPr>
      <a:lvl7pPr marL="4590045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7pPr>
      <a:lvl8pPr marL="5355052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8pPr>
      <a:lvl9pPr marL="6120060" algn="l" defTabSz="1530015" rtl="0" eaLnBrk="1" latinLnBrk="0" hangingPunct="1">
        <a:defRPr sz="3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E1EAF01-854F-4705-30CD-483319695EB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9BFE4FF-3E33-EFE2-56D0-B66BC462430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9332A8-8FAB-407F-24EF-A2F7D9F602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9B58C-8612-8F0A-03DC-5CB4151E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B1905-498A-2599-921B-972A15DD1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SE" dirty="0"/>
              <a:t>And my subheading, which is quite long</a:t>
            </a:r>
          </a:p>
        </p:txBody>
      </p:sp>
      <p:pic>
        <p:nvPicPr>
          <p:cNvPr id="7" name="Picture Placeholder 6" descr="A person holding a petri dish with a pair of scissors&#10;&#10;Description automatically generated">
            <a:extLst>
              <a:ext uri="{FF2B5EF4-FFF2-40B4-BE49-F238E27FC236}">
                <a16:creationId xmlns:a16="http://schemas.microsoft.com/office/drawing/2014/main" id="{EE2EE7DB-3FA3-D3ED-600D-DD02C2E4C7E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l="27873" r="278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855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4BE0DC3-6735-6E28-7FA0-4AEB1417A8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AFB552-3935-0289-4570-516FD0617C5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0410A1-3532-5426-FAA6-A0FF2D7B3E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SE" dirty="0"/>
              <a:t>Hello there!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35A704D-E8D2-67CA-C5CC-4B23ECE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618A77-7547-3829-7C37-AE03202FEE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9467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40651F6-67F7-D686-1396-59059A0EEB6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FEE16-654C-DB8D-02C4-C7FCB0FB95A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90EA0-E653-010E-DD23-A0449C35C7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F38208-C635-03DE-7B0D-D467320E0B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35A704D-E8D2-67CA-C5CC-4B23ECE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2BB68A-ABBC-D2C6-C5BA-AC50E7890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SE" dirty="0"/>
              <a:t>And my subheading, which is quite long </a:t>
            </a:r>
          </a:p>
        </p:txBody>
      </p:sp>
    </p:spTree>
    <p:extLst>
      <p:ext uri="{BB962C8B-B14F-4D97-AF65-F5344CB8AC3E}">
        <p14:creationId xmlns:p14="http://schemas.microsoft.com/office/powerpoint/2010/main" val="190605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95F9B9F-A812-2D2F-08E8-449BB136F16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7CF67-49D9-350D-D6F2-0255C34269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C5A3B-BF09-44D8-5AC3-F71C9158D2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0410A1-3532-5426-FAA6-A0FF2D7B3E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SE" dirty="0"/>
              <a:t>Hello there!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35A704D-E8D2-67CA-C5CC-4B23ECE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</p:spTree>
    <p:extLst>
      <p:ext uri="{BB962C8B-B14F-4D97-AF65-F5344CB8AC3E}">
        <p14:creationId xmlns:p14="http://schemas.microsoft.com/office/powerpoint/2010/main" val="332152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934186-8295-9E99-B9E6-2E6E6EA509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4C09FE-6800-FA68-3C67-F9FD605A4C5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3B6BF2-0C72-58D8-A689-F11877612B8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1C8E45-C7E4-77D5-BAB6-8A934EA219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35A704D-E8D2-67CA-C5CC-4B23ECE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2BB68A-ABBC-D2C6-C5BA-AC50E7890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SE" dirty="0"/>
              <a:t>And my subheading, which is quite long </a:t>
            </a:r>
          </a:p>
        </p:txBody>
      </p:sp>
    </p:spTree>
    <p:extLst>
      <p:ext uri="{BB962C8B-B14F-4D97-AF65-F5344CB8AC3E}">
        <p14:creationId xmlns:p14="http://schemas.microsoft.com/office/powerpoint/2010/main" val="208103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D7A7BF-7D6E-AC44-52CB-53D157E319E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6AF850-54E0-6C25-5CF1-871F30E811C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03B704-8AA2-1395-F849-0C640AF56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0410A1-3532-5426-FAA6-A0FF2D7B3E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SE" dirty="0"/>
              <a:t>Hello there!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35A704D-E8D2-67CA-C5CC-4B23ECE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</p:spTree>
    <p:extLst>
      <p:ext uri="{BB962C8B-B14F-4D97-AF65-F5344CB8AC3E}">
        <p14:creationId xmlns:p14="http://schemas.microsoft.com/office/powerpoint/2010/main" val="123927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78C275-133E-D270-EF23-61BEA83F533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676779-CE36-136F-F7F1-8FC9114585E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181F2A-22FA-6D1E-68E7-EC8FDBFFFA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E5F39E-3202-EF7C-52F3-4BA37746C0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35A704D-E8D2-67CA-C5CC-4B23ECE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2BB68A-ABBC-D2C6-C5BA-AC50E7890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SE" dirty="0"/>
              <a:t>And my subheading, which is quite long </a:t>
            </a:r>
          </a:p>
        </p:txBody>
      </p:sp>
    </p:spTree>
    <p:extLst>
      <p:ext uri="{BB962C8B-B14F-4D97-AF65-F5344CB8AC3E}">
        <p14:creationId xmlns:p14="http://schemas.microsoft.com/office/powerpoint/2010/main" val="359951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62E80F-F68C-EA0E-5A4A-332D8E3B46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302623F-2F15-97EF-B814-41F619C6E0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7EC63D-728C-2B7C-5E79-41076A3AD2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0410A1-3532-5426-FAA6-A0FF2D7B3E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SE" dirty="0"/>
              <a:t>Hello there! 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35A704D-E8D2-67CA-C5CC-4B23ECE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</p:spTree>
    <p:extLst>
      <p:ext uri="{BB962C8B-B14F-4D97-AF65-F5344CB8AC3E}">
        <p14:creationId xmlns:p14="http://schemas.microsoft.com/office/powerpoint/2010/main" val="382152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35A704D-E8D2-67CA-C5CC-4B23ECE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2BB68A-ABBC-D2C6-C5BA-AC50E7890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SE" dirty="0"/>
              <a:t>And my subheading, which is quite long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05A7CE-E6A0-A884-5D94-094712D855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2CD00DFA-E9C8-2B95-87F8-69EDEA770F2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90F072E9-D066-8CD8-B6D2-85F811C0DF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Placeholder 4" descr="A person holding a petri dish with a pair of scissors&#10;&#10;Description automatically generated">
            <a:extLst>
              <a:ext uri="{FF2B5EF4-FFF2-40B4-BE49-F238E27FC236}">
                <a16:creationId xmlns:a16="http://schemas.microsoft.com/office/drawing/2014/main" id="{B26E6D98-5122-0305-40F8-E7110E3C544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24822" r="24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493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46DA699-D42C-FB36-58A7-736BC412755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AD6F5E1-1147-83E9-4F66-6DC9D670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2629B50-840F-0FF3-5241-29B9AC3673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SE" dirty="0"/>
              <a:t>And my subheading, which is quite long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349C092-32A6-9F5D-68FB-CEB519B4B3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2F85F91-E406-E14D-298D-1EDEE58749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Placeholder 4" descr="A person holding a petri dish with a pair of scissors&#10;&#10;Description automatically generated">
            <a:extLst>
              <a:ext uri="{FF2B5EF4-FFF2-40B4-BE49-F238E27FC236}">
                <a16:creationId xmlns:a16="http://schemas.microsoft.com/office/drawing/2014/main" id="{5D9F969D-6479-58E0-B50F-03DD061EE57C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t="7837" b="7837"/>
          <a:stretch>
            <a:fillRect/>
          </a:stretch>
        </p:blipFill>
        <p:spPr/>
      </p:pic>
      <p:pic>
        <p:nvPicPr>
          <p:cNvPr id="9" name="Picture Placeholder 8" descr="A person holding a petri dish with a pair of scissors&#10;&#10;Description automatically generated">
            <a:extLst>
              <a:ext uri="{FF2B5EF4-FFF2-40B4-BE49-F238E27FC236}">
                <a16:creationId xmlns:a16="http://schemas.microsoft.com/office/drawing/2014/main" id="{0E6929F3-188F-6D0F-3F39-1521BA63735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26790" r="26790"/>
          <a:stretch>
            <a:fillRect/>
          </a:stretch>
        </p:blipFill>
        <p:spPr/>
      </p:pic>
      <p:pic>
        <p:nvPicPr>
          <p:cNvPr id="15" name="Picture Placeholder 14" descr="A person holding a petri dish with a pair of scissors&#10;&#10;Description automatically generated">
            <a:extLst>
              <a:ext uri="{FF2B5EF4-FFF2-40B4-BE49-F238E27FC236}">
                <a16:creationId xmlns:a16="http://schemas.microsoft.com/office/drawing/2014/main" id="{23347F4D-F74A-3D4C-1691-C271C93C0C0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l="37203" r="37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451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368D654-8F72-3878-B15A-47779523E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35A704D-E8D2-67CA-C5CC-4B23ECE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2BB68A-ABBC-D2C6-C5BA-AC50E7890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SE" dirty="0"/>
              <a:t>And my subheading, which is quite long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E8570F4-0158-0419-08DB-5B21172749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2E98EC0-3229-B5AC-E93F-743B6F761A4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5" name="Picture Placeholder 4" descr="A person holding a petri dish with a pair of scissors&#10;&#10;Description automatically generated">
            <a:extLst>
              <a:ext uri="{FF2B5EF4-FFF2-40B4-BE49-F238E27FC236}">
                <a16:creationId xmlns:a16="http://schemas.microsoft.com/office/drawing/2014/main" id="{9B3C8805-D7A8-86D6-2D7B-3BE2CE4B2BC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rcRect l="27873" r="278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383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A5131D4-7DBB-A649-7A99-FBE32C3442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9478E-388D-AD39-6ADE-7868CC14D9A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35A704D-E8D2-67CA-C5CC-4B23ECE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2BB68A-ABBC-D2C6-C5BA-AC50E7890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SE" dirty="0"/>
              <a:t>And my subheading, which is quite long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66B51-A401-484B-6897-8F4E71CED96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8" name="Picture Placeholder 7" descr="A person holding a petri dish with a pair of scissors&#10;&#10;Description automatically generated">
            <a:extLst>
              <a:ext uri="{FF2B5EF4-FFF2-40B4-BE49-F238E27FC236}">
                <a16:creationId xmlns:a16="http://schemas.microsoft.com/office/drawing/2014/main" id="{9D4F1068-0C4D-440D-26ED-75A25B3FA61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24822" r="24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885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E649D1-B3FC-95AC-4899-2138B0AEE7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SE" dirty="0"/>
              <a:t>And then bodytext. </a:t>
            </a:r>
            <a:r>
              <a:rPr lang="en-GB" dirty="0"/>
              <a:t>C</a:t>
            </a:r>
            <a:r>
              <a:rPr lang="en-SE" dirty="0"/>
              <a:t>an be a little bit, can be more. Lorem ipsum dolor sit amet. </a:t>
            </a:r>
          </a:p>
          <a:p>
            <a:r>
              <a:rPr lang="en-GB" dirty="0" err="1"/>
              <a:t>Neque</a:t>
            </a:r>
            <a:r>
              <a:rPr lang="en-GB" dirty="0"/>
              <a:t> porro </a:t>
            </a:r>
            <a:r>
              <a:rPr lang="en-GB" dirty="0" err="1"/>
              <a:t>quisquam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qui </a:t>
            </a:r>
            <a:r>
              <a:rPr lang="en-GB" dirty="0" err="1"/>
              <a:t>dolorem</a:t>
            </a:r>
            <a:r>
              <a:rPr lang="en-GB" dirty="0"/>
              <a:t> ipsum </a:t>
            </a:r>
            <a:r>
              <a:rPr lang="en-GB" dirty="0" err="1"/>
              <a:t>quia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, </a:t>
            </a:r>
            <a:r>
              <a:rPr lang="en-GB" dirty="0" err="1"/>
              <a:t>adipisci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quia</a:t>
            </a:r>
            <a:r>
              <a:rPr lang="en-GB" dirty="0"/>
              <a:t> non </a:t>
            </a:r>
            <a:r>
              <a:rPr lang="en-GB" dirty="0" err="1"/>
              <a:t>numquam</a:t>
            </a:r>
            <a:r>
              <a:rPr lang="en-GB" dirty="0"/>
              <a:t> eius </a:t>
            </a:r>
            <a:r>
              <a:rPr lang="en-GB" dirty="0" err="1"/>
              <a:t>modi</a:t>
            </a:r>
            <a:r>
              <a:rPr lang="en-GB" dirty="0"/>
              <a:t> </a:t>
            </a:r>
            <a:r>
              <a:rPr lang="en-GB" dirty="0" err="1"/>
              <a:t>tempora</a:t>
            </a:r>
            <a:r>
              <a:rPr lang="en-GB" dirty="0"/>
              <a:t> </a:t>
            </a:r>
            <a:r>
              <a:rPr lang="en-GB" dirty="0" err="1"/>
              <a:t>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</a:t>
            </a:r>
            <a:r>
              <a:rPr lang="en-GB" dirty="0" err="1"/>
              <a:t>magnam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quaerat</a:t>
            </a:r>
            <a:r>
              <a:rPr lang="en-GB" dirty="0"/>
              <a:t> </a:t>
            </a:r>
            <a:r>
              <a:rPr lang="en-GB" dirty="0" err="1"/>
              <a:t>voluptatem</a:t>
            </a:r>
            <a:r>
              <a:rPr lang="en-GB" dirty="0"/>
              <a:t>. </a:t>
            </a:r>
          </a:p>
          <a:p>
            <a:r>
              <a:rPr lang="en-GB" dirty="0"/>
              <a:t>Ut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? </a:t>
            </a:r>
          </a:p>
          <a:p>
            <a:endParaRPr lang="en-SE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D6BA5C3-08DF-F61C-A897-8B1020D10A9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D8C166D-6B44-A9E0-645D-6BF493E2515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A8245F6-2269-B358-F4A1-F3B8674D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1C3FBF-38CC-CAE9-044D-F6E188C31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SE" dirty="0"/>
              <a:t>And my subheading, which is quite long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69093CE-FBDF-8D4C-8654-5DB1C9C9EC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D233EB-E01D-925B-C43D-07EFDF740BE3}"/>
              </a:ext>
            </a:extLst>
          </p:cNvPr>
          <p:cNvGrpSpPr/>
          <p:nvPr/>
        </p:nvGrpSpPr>
        <p:grpSpPr>
          <a:xfrm>
            <a:off x="-18618273" y="14728093"/>
            <a:ext cx="14408066" cy="2077219"/>
            <a:chOff x="1035417" y="2281383"/>
            <a:chExt cx="2591418" cy="4109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2198701-88D2-A77E-3253-5DC5EA49B8A2}"/>
                </a:ext>
              </a:extLst>
            </p:cNvPr>
            <p:cNvSpPr/>
            <p:nvPr/>
          </p:nvSpPr>
          <p:spPr>
            <a:xfrm>
              <a:off x="1035417" y="2334868"/>
              <a:ext cx="2591418" cy="2891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pic>
          <p:nvPicPr>
            <p:cNvPr id="19" name="Picture 18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262EC9AC-9D21-A20B-30EE-49A805A7A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0269" y="2281383"/>
              <a:ext cx="666566" cy="410965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D52987C5-12CD-8A27-BB80-666C0AD63B35}"/>
                </a:ext>
              </a:extLst>
            </p:cNvPr>
            <p:cNvSpPr txBox="1">
              <a:spLocks/>
            </p:cNvSpPr>
            <p:nvPr/>
          </p:nvSpPr>
          <p:spPr>
            <a:xfrm>
              <a:off x="1120914" y="2390210"/>
              <a:ext cx="2387755" cy="1933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sv-SE" sz="1600" dirty="0">
                  <a:solidFill>
                    <a:schemeClr val="bg1"/>
                  </a:solidFill>
                  <a:latin typeface="Lato" panose="020F0502020204030203" pitchFamily="34" charset="77"/>
                </a:rPr>
                <a:t>Read </a:t>
              </a:r>
              <a:r>
                <a:rPr lang="sv-SE" sz="1600" dirty="0" err="1">
                  <a:solidFill>
                    <a:schemeClr val="bg1"/>
                  </a:solidFill>
                  <a:latin typeface="Lato" panose="020F0502020204030203" pitchFamily="34" charset="77"/>
                </a:rPr>
                <a:t>more</a:t>
              </a:r>
              <a:r>
                <a:rPr lang="sv-SE" sz="1600" dirty="0">
                  <a:solidFill>
                    <a:schemeClr val="bg1"/>
                  </a:solidFill>
                  <a:latin typeface="Lato" panose="020F0502020204030203" pitchFamily="34" charset="77"/>
                </a:rPr>
                <a:t>: </a:t>
              </a:r>
              <a:r>
                <a:rPr lang="sv-SE" sz="1600" b="1" dirty="0">
                  <a:solidFill>
                    <a:schemeClr val="bg1"/>
                  </a:solidFill>
                  <a:latin typeface="Lato" panose="020F0502020204030203" pitchFamily="34" charset="77"/>
                </a:rPr>
                <a:t>scilifelab.se/events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97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holding a petri dish with a pair of scissors&#10;&#10;Description automatically generated">
            <a:extLst>
              <a:ext uri="{FF2B5EF4-FFF2-40B4-BE49-F238E27FC236}">
                <a16:creationId xmlns:a16="http://schemas.microsoft.com/office/drawing/2014/main" id="{39A2A033-A8A4-109C-1425-E0636F5CE1D2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27542" r="50115" b="22573"/>
          <a:stretch/>
        </p:blipFill>
        <p:spPr>
          <a:xfrm>
            <a:off x="1050925" y="2584174"/>
            <a:ext cx="13196888" cy="30504906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259C4810-6646-C024-41AE-B8F05987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>
                <a:solidFill>
                  <a:schemeClr val="bg1"/>
                </a:solidFill>
              </a:rPr>
              <a:t>Hello! </a:t>
            </a:r>
            <a:r>
              <a:rPr lang="en-GB" dirty="0">
                <a:solidFill>
                  <a:schemeClr val="bg1"/>
                </a:solidFill>
              </a:rPr>
              <a:t>H</a:t>
            </a:r>
            <a:r>
              <a:rPr lang="en-SE" dirty="0">
                <a:solidFill>
                  <a:schemeClr val="bg1"/>
                </a:solidFill>
              </a:rPr>
              <a:t>ere is my headline. </a:t>
            </a:r>
            <a:r>
              <a:rPr lang="en-GB" dirty="0">
                <a:solidFill>
                  <a:schemeClr val="bg1"/>
                </a:solidFill>
              </a:rPr>
              <a:t>I</a:t>
            </a:r>
            <a:r>
              <a:rPr lang="en-SE" dirty="0">
                <a:solidFill>
                  <a:schemeClr val="bg1"/>
                </a:solidFill>
              </a:rPr>
              <a:t>t’s quite long.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EEC7BD-6B01-5476-4123-3A57FA21CC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SE" dirty="0">
                <a:solidFill>
                  <a:schemeClr val="bg1"/>
                </a:solidFill>
              </a:rPr>
              <a:t>And also my subheading. </a:t>
            </a:r>
            <a:r>
              <a:rPr lang="en-GB" dirty="0">
                <a:solidFill>
                  <a:schemeClr val="bg1"/>
                </a:solidFill>
              </a:rPr>
              <a:t>B</a:t>
            </a:r>
            <a:r>
              <a:rPr lang="en-SE" dirty="0">
                <a:solidFill>
                  <a:schemeClr val="bg1"/>
                </a:solidFill>
              </a:rPr>
              <a:t>ut maybe it works. 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5726579-A31E-652F-9EFB-4EA1001D110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9A99A7-1A7F-9E55-0B85-3BCFE7961C0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3FAC4CD-E9F0-3DC1-022A-7D2238F467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3901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holding a petri dish with a pair of scissors&#10;&#10;Description automatically generated">
            <a:extLst>
              <a:ext uri="{FF2B5EF4-FFF2-40B4-BE49-F238E27FC236}">
                <a16:creationId xmlns:a16="http://schemas.microsoft.com/office/drawing/2014/main" id="{37DB1A71-696D-91D7-DCD4-FF69A120412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/>
          <a:srcRect l="26200" r="50817" b="24617"/>
          <a:stretch/>
        </p:blipFill>
        <p:spPr>
          <a:xfrm>
            <a:off x="0" y="-1"/>
            <a:ext cx="15299531" cy="33471294"/>
          </a:xfr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F30143-D71F-8589-175C-E538219050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8EB600-4A7D-706E-DB30-180E1A5788A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8DDEF-D758-05E3-F2E4-086A027A97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59C4810-6646-C024-41AE-B8F05987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>
                <a:solidFill>
                  <a:schemeClr val="bg1"/>
                </a:solidFill>
              </a:rPr>
              <a:t>Hello! </a:t>
            </a:r>
            <a:r>
              <a:rPr lang="en-GB" dirty="0">
                <a:solidFill>
                  <a:schemeClr val="bg1"/>
                </a:solidFill>
              </a:rPr>
              <a:t>H</a:t>
            </a:r>
            <a:r>
              <a:rPr lang="en-SE" dirty="0">
                <a:solidFill>
                  <a:schemeClr val="bg1"/>
                </a:solidFill>
              </a:rPr>
              <a:t>ere is my headline. </a:t>
            </a:r>
            <a:r>
              <a:rPr lang="en-GB" dirty="0">
                <a:solidFill>
                  <a:schemeClr val="bg1"/>
                </a:solidFill>
              </a:rPr>
              <a:t>I</a:t>
            </a:r>
            <a:r>
              <a:rPr lang="en-SE" dirty="0">
                <a:solidFill>
                  <a:schemeClr val="bg1"/>
                </a:solidFill>
              </a:rPr>
              <a:t>t’s quite long.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EEC7BD-6B01-5476-4123-3A57FA21CC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SE" dirty="0">
                <a:solidFill>
                  <a:schemeClr val="bg1"/>
                </a:solidFill>
              </a:rPr>
              <a:t>And also my subheading. </a:t>
            </a:r>
            <a:r>
              <a:rPr lang="en-GB" dirty="0">
                <a:solidFill>
                  <a:schemeClr val="bg1"/>
                </a:solidFill>
              </a:rPr>
              <a:t>B</a:t>
            </a:r>
            <a:r>
              <a:rPr lang="en-SE" dirty="0">
                <a:solidFill>
                  <a:schemeClr val="bg1"/>
                </a:solidFill>
              </a:rPr>
              <a:t>ut maybe it works.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4FD1EA1-52EB-BBC5-A33A-E6898BAF3F65}"/>
              </a:ext>
            </a:extLst>
          </p:cNvPr>
          <p:cNvPicPr preferRelativeResize="0">
            <a:picLocks noGrp="1"/>
          </p:cNvPicPr>
          <p:nvPr>
            <p:ph type="pic" sz="quarter" idx="28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61" r="19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685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6ADBB2-B221-D8F1-43FA-119E44C7A13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342D8E-7718-C1F6-C8F5-A31C8E24AE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113C57-FC13-C835-6138-BF9848FF5F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35A704D-E8D2-67CA-C5CC-4B23ECED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Hello! </a:t>
            </a:r>
            <a:r>
              <a:rPr lang="en-GB" dirty="0"/>
              <a:t>H</a:t>
            </a:r>
            <a:r>
              <a:rPr lang="en-SE" dirty="0"/>
              <a:t>ere is my headline, on three rows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2BB68A-ABBC-D2C6-C5BA-AC50E7890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SE" dirty="0"/>
              <a:t>And my subheading, which is quite long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F97F65-18D2-EED5-9871-CFDE69732C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59309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SciLifeLab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7C947"/>
      </a:accent1>
      <a:accent2>
        <a:srgbClr val="045C64"/>
      </a:accent2>
      <a:accent3>
        <a:srgbClr val="4C979F"/>
      </a:accent3>
      <a:accent4>
        <a:srgbClr val="491F53"/>
      </a:accent4>
      <a:accent5>
        <a:srgbClr val="E5E5E5"/>
      </a:accent5>
      <a:accent6>
        <a:srgbClr val="A6A6A6"/>
      </a:accent6>
      <a:hlink>
        <a:srgbClr val="045B63"/>
      </a:hlink>
      <a:folHlink>
        <a:srgbClr val="045C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Office Theme">
  <a:themeElements>
    <a:clrScheme name="SciLifeLab_dark_new">
      <a:dk1>
        <a:srgbClr val="FEFFFF"/>
      </a:dk1>
      <a:lt1>
        <a:srgbClr val="FEFFFF"/>
      </a:lt1>
      <a:dk2>
        <a:srgbClr val="045C64"/>
      </a:dk2>
      <a:lt2>
        <a:srgbClr val="E7E6E6"/>
      </a:lt2>
      <a:accent1>
        <a:srgbClr val="A7C947"/>
      </a:accent1>
      <a:accent2>
        <a:srgbClr val="4C969F"/>
      </a:accent2>
      <a:accent3>
        <a:srgbClr val="A6CBCF"/>
      </a:accent3>
      <a:accent4>
        <a:srgbClr val="491F53"/>
      </a:accent4>
      <a:accent5>
        <a:srgbClr val="E5E5E5"/>
      </a:accent5>
      <a:accent6>
        <a:srgbClr val="A6A6A6"/>
      </a:accent6>
      <a:hlink>
        <a:srgbClr val="FEFFFF"/>
      </a:hlink>
      <a:folHlink>
        <a:srgbClr val="FE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5_Office Theme">
  <a:themeElements>
    <a:clrScheme name="SciLifeLab_dark_new">
      <a:dk1>
        <a:srgbClr val="FEFFFF"/>
      </a:dk1>
      <a:lt1>
        <a:srgbClr val="FEFFFF"/>
      </a:lt1>
      <a:dk2>
        <a:srgbClr val="045C64"/>
      </a:dk2>
      <a:lt2>
        <a:srgbClr val="E7E6E6"/>
      </a:lt2>
      <a:accent1>
        <a:srgbClr val="A7C947"/>
      </a:accent1>
      <a:accent2>
        <a:srgbClr val="4C969F"/>
      </a:accent2>
      <a:accent3>
        <a:srgbClr val="A6CBCF"/>
      </a:accent3>
      <a:accent4>
        <a:srgbClr val="491F53"/>
      </a:accent4>
      <a:accent5>
        <a:srgbClr val="E5E5E5"/>
      </a:accent5>
      <a:accent6>
        <a:srgbClr val="A6A6A6"/>
      </a:accent6>
      <a:hlink>
        <a:srgbClr val="FEFFFF"/>
      </a:hlink>
      <a:folHlink>
        <a:srgbClr val="FE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381</Words>
  <Application>Microsoft Macintosh PowerPoint</Application>
  <PresentationFormat>Custom</PresentationFormat>
  <Paragraphs>37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Lato</vt:lpstr>
      <vt:lpstr>2_Office Theme</vt:lpstr>
      <vt:lpstr>3_Office Theme</vt:lpstr>
      <vt:lpstr>5_Office Theme</vt:lpstr>
      <vt:lpstr>Hello! Here is my headline, on three rows</vt:lpstr>
      <vt:lpstr>Hello! Here is my headline, on three rows</vt:lpstr>
      <vt:lpstr>Hello! Here is my headline, on three rows</vt:lpstr>
      <vt:lpstr>Hello! Here is my headline, on three rows</vt:lpstr>
      <vt:lpstr>Hello! Here is my headline, on three rows</vt:lpstr>
      <vt:lpstr>Hello! Here is my headline, on three rows</vt:lpstr>
      <vt:lpstr>Hello! Here is my headline. It’s quite long. </vt:lpstr>
      <vt:lpstr>Hello! Here is my headline. It’s quite long. </vt:lpstr>
      <vt:lpstr>Hello! Here is my headline, on three rows</vt:lpstr>
      <vt:lpstr>Hello! Here is my headline, on three rows</vt:lpstr>
      <vt:lpstr>Hello! Here is my headline, on three rows</vt:lpstr>
      <vt:lpstr>Hello! Here is my headline, on three rows</vt:lpstr>
      <vt:lpstr>Hello! Here is my headline, on three rows</vt:lpstr>
      <vt:lpstr>Hello! Here is my headline, on three rows</vt:lpstr>
      <vt:lpstr>Hello! Here is my headline, on three rows</vt:lpstr>
      <vt:lpstr>Hello! Here is my headline, on three rows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karin.nedler</dc:creator>
  <cp:lastModifiedBy>karin.nedler</cp:lastModifiedBy>
  <cp:revision>76</cp:revision>
  <dcterms:created xsi:type="dcterms:W3CDTF">2024-08-07T09:36:15Z</dcterms:created>
  <dcterms:modified xsi:type="dcterms:W3CDTF">2024-09-25T14:07:12Z</dcterms:modified>
</cp:coreProperties>
</file>