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69" r:id="rId1"/>
    <p:sldMasterId id="2147483910" r:id="rId2"/>
  </p:sldMasterIdLst>
  <p:notesMasterIdLst>
    <p:notesMasterId r:id="rId4"/>
  </p:notesMasterIdLst>
  <p:handoutMasterIdLst>
    <p:handoutMasterId r:id="rId5"/>
  </p:handoutMasterIdLst>
  <p:sldIdLst>
    <p:sldId id="3039" r:id="rId3"/>
  </p:sldIdLst>
  <p:sldSz cx="12192000" cy="6858000"/>
  <p:notesSz cx="6858000" cy="9144000"/>
  <p:defaultTextStyle>
    <a:defPPr>
      <a:defRPr lang="en-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5C64"/>
    <a:srgbClr val="A7C947"/>
    <a:srgbClr val="ACD7C9"/>
    <a:srgbClr val="2C213E"/>
    <a:srgbClr val="193537"/>
    <a:srgbClr val="192736"/>
    <a:srgbClr val="1935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470"/>
    <p:restoredTop sz="96115"/>
  </p:normalViewPr>
  <p:slideViewPr>
    <p:cSldViewPr snapToGrid="0" snapToObjects="1">
      <p:cViewPr varScale="1">
        <p:scale>
          <a:sx n="152" d="100"/>
          <a:sy n="152" d="100"/>
        </p:scale>
        <p:origin x="936" y="192"/>
      </p:cViewPr>
      <p:guideLst/>
    </p:cSldViewPr>
  </p:slideViewPr>
  <p:notesTextViewPr>
    <p:cViewPr>
      <p:scale>
        <a:sx n="1" d="1"/>
        <a:sy n="1" d="1"/>
      </p:scale>
      <p:origin x="0" y="0"/>
    </p:cViewPr>
  </p:notesTextViewPr>
  <p:sorterViewPr>
    <p:cViewPr>
      <p:scale>
        <a:sx n="20" d="100"/>
        <a:sy n="20" d="100"/>
      </p:scale>
      <p:origin x="0" y="0"/>
    </p:cViewPr>
  </p:sorterViewPr>
  <p:notesViewPr>
    <p:cSldViewPr snapToGrid="0" snapToObjects="1">
      <p:cViewPr varScale="1">
        <p:scale>
          <a:sx n="90" d="100"/>
          <a:sy n="90" d="100"/>
        </p:scale>
        <p:origin x="412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7B0AB0B-397C-384A-80F3-24D7E6683B6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E"/>
          </a:p>
        </p:txBody>
      </p:sp>
      <p:sp>
        <p:nvSpPr>
          <p:cNvPr id="4" name="Footer Placeholder 3">
            <a:extLst>
              <a:ext uri="{FF2B5EF4-FFF2-40B4-BE49-F238E27FC236}">
                <a16:creationId xmlns:a16="http://schemas.microsoft.com/office/drawing/2014/main" id="{6F5FB158-5D5F-B441-8087-2A446C241B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SE"/>
          </a:p>
        </p:txBody>
      </p:sp>
      <p:sp>
        <p:nvSpPr>
          <p:cNvPr id="5" name="Slide Number Placeholder 4">
            <a:extLst>
              <a:ext uri="{FF2B5EF4-FFF2-40B4-BE49-F238E27FC236}">
                <a16:creationId xmlns:a16="http://schemas.microsoft.com/office/drawing/2014/main" id="{3729AD04-1A41-444B-B0A2-9229EA1CDE7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998015E-433B-7744-8451-0A14B9989325}" type="slidenum">
              <a:rPr lang="en-SE" smtClean="0"/>
              <a:t>‹#›</a:t>
            </a:fld>
            <a:endParaRPr lang="en-SE"/>
          </a:p>
        </p:txBody>
      </p:sp>
      <p:sp>
        <p:nvSpPr>
          <p:cNvPr id="3" name="Date Placeholder 2">
            <a:extLst>
              <a:ext uri="{FF2B5EF4-FFF2-40B4-BE49-F238E27FC236}">
                <a16:creationId xmlns:a16="http://schemas.microsoft.com/office/drawing/2014/main" id="{A4BD7CB2-029F-0E4C-9C18-5EBFA0C7996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3D4F295-D1F4-D54B-BA69-832D96C6432A}" type="datetimeFigureOut">
              <a:rPr lang="en-SE" smtClean="0"/>
              <a:t>2024-11-05</a:t>
            </a:fld>
            <a:endParaRPr lang="en-SE"/>
          </a:p>
        </p:txBody>
      </p:sp>
    </p:spTree>
    <p:extLst>
      <p:ext uri="{BB962C8B-B14F-4D97-AF65-F5344CB8AC3E}">
        <p14:creationId xmlns:p14="http://schemas.microsoft.com/office/powerpoint/2010/main" val="33001497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C88F62-802F-2448-8EA8-1562273BBAF4}" type="datetimeFigureOut">
              <a:rPr lang="en-SE" smtClean="0"/>
              <a:t>2024-11-05</a:t>
            </a:fld>
            <a:endParaRPr lang="en-S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S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S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3BA1A2-6287-9245-9FC9-020813467484}" type="slidenum">
              <a:rPr lang="en-SE" smtClean="0"/>
              <a:t>‹#›</a:t>
            </a:fld>
            <a:endParaRPr lang="en-SE"/>
          </a:p>
        </p:txBody>
      </p:sp>
    </p:spTree>
    <p:extLst>
      <p:ext uri="{BB962C8B-B14F-4D97-AF65-F5344CB8AC3E}">
        <p14:creationId xmlns:p14="http://schemas.microsoft.com/office/powerpoint/2010/main" val="2740647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BD4A6-89B8-F849-8A45-BBD23FEAA205}"/>
              </a:ext>
            </a:extLst>
          </p:cNvPr>
          <p:cNvSpPr>
            <a:spLocks noGrp="1"/>
          </p:cNvSpPr>
          <p:nvPr>
            <p:ph type="ctrTitle"/>
          </p:nvPr>
        </p:nvSpPr>
        <p:spPr>
          <a:xfrm>
            <a:off x="1524000" y="1269833"/>
            <a:ext cx="9144000" cy="2240129"/>
          </a:xfrm>
        </p:spPr>
        <p:txBody>
          <a:bodyPr anchor="b"/>
          <a:lstStyle>
            <a:lvl1pPr algn="l">
              <a:defRPr sz="6000"/>
            </a:lvl1pPr>
          </a:lstStyle>
          <a:p>
            <a:r>
              <a:rPr lang="en-GB" dirty="0"/>
              <a:t>Click to edit Master title style</a:t>
            </a:r>
            <a:endParaRPr lang="en-SE" dirty="0"/>
          </a:p>
        </p:txBody>
      </p:sp>
      <p:sp>
        <p:nvSpPr>
          <p:cNvPr id="3" name="Subtitle 2">
            <a:extLst>
              <a:ext uri="{FF2B5EF4-FFF2-40B4-BE49-F238E27FC236}">
                <a16:creationId xmlns:a16="http://schemas.microsoft.com/office/drawing/2014/main" id="{DA73E71B-F89D-144C-9672-57D41B4B061C}"/>
              </a:ext>
            </a:extLst>
          </p:cNvPr>
          <p:cNvSpPr>
            <a:spLocks noGrp="1"/>
          </p:cNvSpPr>
          <p:nvPr>
            <p:ph type="subTitle" idx="1"/>
          </p:nvPr>
        </p:nvSpPr>
        <p:spPr>
          <a:xfrm>
            <a:off x="1524000" y="3602038"/>
            <a:ext cx="914400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SE" dirty="0"/>
          </a:p>
        </p:txBody>
      </p:sp>
      <p:sp>
        <p:nvSpPr>
          <p:cNvPr id="4" name="Date Placeholder 3">
            <a:extLst>
              <a:ext uri="{FF2B5EF4-FFF2-40B4-BE49-F238E27FC236}">
                <a16:creationId xmlns:a16="http://schemas.microsoft.com/office/drawing/2014/main" id="{0305D550-5E0E-6842-AD2C-E0BDAD2BA9BD}"/>
              </a:ext>
            </a:extLst>
          </p:cNvPr>
          <p:cNvSpPr>
            <a:spLocks noGrp="1"/>
          </p:cNvSpPr>
          <p:nvPr>
            <p:ph type="dt" sz="half" idx="10"/>
          </p:nvPr>
        </p:nvSpPr>
        <p:spPr/>
        <p:txBody>
          <a:bodyPr/>
          <a:lstStyle/>
          <a:p>
            <a:fld id="{2DA12E28-72A1-0F4C-8F9C-C47B6568D220}" type="datetimeFigureOut">
              <a:rPr lang="en-SE" smtClean="0"/>
              <a:t>2024-11-05</a:t>
            </a:fld>
            <a:endParaRPr lang="en-SE"/>
          </a:p>
        </p:txBody>
      </p:sp>
      <p:sp>
        <p:nvSpPr>
          <p:cNvPr id="5" name="Footer Placeholder 4">
            <a:extLst>
              <a:ext uri="{FF2B5EF4-FFF2-40B4-BE49-F238E27FC236}">
                <a16:creationId xmlns:a16="http://schemas.microsoft.com/office/drawing/2014/main" id="{BED6EA67-6DCC-2042-B535-F6224CF7B0B2}"/>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68B8E06-7C96-2343-B7D2-45C29010D205}"/>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8" name="Picture 7" descr="A close up of a logo&#10;&#10;Description automatically generated">
            <a:extLst>
              <a:ext uri="{FF2B5EF4-FFF2-40B4-BE49-F238E27FC236}">
                <a16:creationId xmlns:a16="http://schemas.microsoft.com/office/drawing/2014/main" id="{7345DF36-AF89-E948-AD71-90A926D69FC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78710" y="486408"/>
            <a:ext cx="3605531" cy="783426"/>
          </a:xfrm>
          <a:prstGeom prst="rect">
            <a:avLst/>
          </a:prstGeom>
        </p:spPr>
      </p:pic>
      <p:cxnSp>
        <p:nvCxnSpPr>
          <p:cNvPr id="9" name="Straight Connector 8">
            <a:extLst>
              <a:ext uri="{FF2B5EF4-FFF2-40B4-BE49-F238E27FC236}">
                <a16:creationId xmlns:a16="http://schemas.microsoft.com/office/drawing/2014/main" id="{3A4EE3D4-6DB5-104B-856B-9E6A551B45BA}"/>
              </a:ext>
            </a:extLst>
          </p:cNvPr>
          <p:cNvCxnSpPr>
            <a:cxnSpLocks/>
          </p:cNvCxnSpPr>
          <p:nvPr userDrawn="1"/>
        </p:nvCxnSpPr>
        <p:spPr>
          <a:xfrm flipH="1">
            <a:off x="0" y="6811702"/>
            <a:ext cx="12192000" cy="0"/>
          </a:xfrm>
          <a:prstGeom prst="line">
            <a:avLst/>
          </a:prstGeom>
          <a:ln w="1016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2553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115B23-0836-A24B-A499-D46DD2A824B3}"/>
              </a:ext>
            </a:extLst>
          </p:cNvPr>
          <p:cNvSpPr>
            <a:spLocks noGrp="1"/>
          </p:cNvSpPr>
          <p:nvPr>
            <p:ph sz="half" idx="1"/>
          </p:nvPr>
        </p:nvSpPr>
        <p:spPr>
          <a:xfrm>
            <a:off x="838200" y="1486802"/>
            <a:ext cx="5181600" cy="4690162"/>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Content Placeholder 3">
            <a:extLst>
              <a:ext uri="{FF2B5EF4-FFF2-40B4-BE49-F238E27FC236}">
                <a16:creationId xmlns:a16="http://schemas.microsoft.com/office/drawing/2014/main" id="{B3A61B6F-7EA9-644D-9EE7-D689D3C4D6B4}"/>
              </a:ext>
            </a:extLst>
          </p:cNvPr>
          <p:cNvSpPr>
            <a:spLocks noGrp="1"/>
          </p:cNvSpPr>
          <p:nvPr>
            <p:ph sz="half" idx="2"/>
          </p:nvPr>
        </p:nvSpPr>
        <p:spPr>
          <a:xfrm>
            <a:off x="6172200" y="1486802"/>
            <a:ext cx="5181600" cy="469016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5" name="Date Placeholder 4">
            <a:extLst>
              <a:ext uri="{FF2B5EF4-FFF2-40B4-BE49-F238E27FC236}">
                <a16:creationId xmlns:a16="http://schemas.microsoft.com/office/drawing/2014/main" id="{BD2BFF38-F741-A045-BBB1-C5883D8ED743}"/>
              </a:ext>
            </a:extLst>
          </p:cNvPr>
          <p:cNvSpPr>
            <a:spLocks noGrp="1"/>
          </p:cNvSpPr>
          <p:nvPr>
            <p:ph type="dt" sz="half" idx="10"/>
          </p:nvPr>
        </p:nvSpPr>
        <p:spPr/>
        <p:txBody>
          <a:bodyPr/>
          <a:lstStyle/>
          <a:p>
            <a:fld id="{2DA12E28-72A1-0F4C-8F9C-C47B6568D220}" type="datetimeFigureOut">
              <a:rPr lang="en-SE" smtClean="0"/>
              <a:t>2024-11-05</a:t>
            </a:fld>
            <a:endParaRPr lang="en-SE"/>
          </a:p>
        </p:txBody>
      </p:sp>
      <p:sp>
        <p:nvSpPr>
          <p:cNvPr id="6" name="Footer Placeholder 5">
            <a:extLst>
              <a:ext uri="{FF2B5EF4-FFF2-40B4-BE49-F238E27FC236}">
                <a16:creationId xmlns:a16="http://schemas.microsoft.com/office/drawing/2014/main" id="{0EA1E226-A6F5-A442-9610-10DAB5840F14}"/>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D56B8D94-BDE4-434E-82CB-91F9C77D89C9}"/>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1" name="Title 1">
            <a:extLst>
              <a:ext uri="{FF2B5EF4-FFF2-40B4-BE49-F238E27FC236}">
                <a16:creationId xmlns:a16="http://schemas.microsoft.com/office/drawing/2014/main" id="{EF6E1995-9EF8-6B43-824E-C101AA05EBB5}"/>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3" name="Picture 12" descr="A picture containing light&#10;&#10;Description automatically generated">
            <a:extLst>
              <a:ext uri="{FF2B5EF4-FFF2-40B4-BE49-F238E27FC236}">
                <a16:creationId xmlns:a16="http://schemas.microsoft.com/office/drawing/2014/main" id="{1180D43F-1645-D74C-BC68-E70E910CF8F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4" name="Straight Connector 13">
            <a:extLst>
              <a:ext uri="{FF2B5EF4-FFF2-40B4-BE49-F238E27FC236}">
                <a16:creationId xmlns:a16="http://schemas.microsoft.com/office/drawing/2014/main" id="{5888A04A-B7D7-4445-A7F6-567F660D28AE}"/>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7491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981DA74-6559-A246-BF14-34A29F0B6293}"/>
              </a:ext>
            </a:extLst>
          </p:cNvPr>
          <p:cNvSpPr>
            <a:spLocks noGrp="1"/>
          </p:cNvSpPr>
          <p:nvPr>
            <p:ph type="body" idx="1"/>
          </p:nvPr>
        </p:nvSpPr>
        <p:spPr>
          <a:xfrm>
            <a:off x="839788" y="1596064"/>
            <a:ext cx="5157787" cy="508199"/>
          </a:xfrm>
        </p:spPr>
        <p:txBody>
          <a:bodyPr anchor="b">
            <a:no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4" name="Content Placeholder 3">
            <a:extLst>
              <a:ext uri="{FF2B5EF4-FFF2-40B4-BE49-F238E27FC236}">
                <a16:creationId xmlns:a16="http://schemas.microsoft.com/office/drawing/2014/main" id="{F8023958-DDF9-F648-95C8-3A2F7D3B4445}"/>
              </a:ext>
            </a:extLst>
          </p:cNvPr>
          <p:cNvSpPr>
            <a:spLocks noGrp="1"/>
          </p:cNvSpPr>
          <p:nvPr>
            <p:ph sz="half" idx="2"/>
          </p:nvPr>
        </p:nvSpPr>
        <p:spPr>
          <a:xfrm>
            <a:off x="839788" y="2213113"/>
            <a:ext cx="5157787" cy="3976550"/>
          </a:xfrm>
        </p:spPr>
        <p:txBody>
          <a:bodyPr/>
          <a:lstStyle>
            <a:lvl1pPr>
              <a:defRPr sz="2400"/>
            </a:lvl1pPr>
            <a:lvl2pPr>
              <a:defRPr sz="2200"/>
            </a:lvl2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5" name="Text Placeholder 4">
            <a:extLst>
              <a:ext uri="{FF2B5EF4-FFF2-40B4-BE49-F238E27FC236}">
                <a16:creationId xmlns:a16="http://schemas.microsoft.com/office/drawing/2014/main" id="{AD3F83A3-3657-2445-9DE5-C7C88B5346CA}"/>
              </a:ext>
            </a:extLst>
          </p:cNvPr>
          <p:cNvSpPr>
            <a:spLocks noGrp="1"/>
          </p:cNvSpPr>
          <p:nvPr>
            <p:ph type="body" sz="quarter" idx="3"/>
          </p:nvPr>
        </p:nvSpPr>
        <p:spPr>
          <a:xfrm>
            <a:off x="6172200" y="1596064"/>
            <a:ext cx="5183188" cy="508199"/>
          </a:xfrm>
        </p:spPr>
        <p:txBody>
          <a:bodyPr anchor="b">
            <a:no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CB4ADB9F-3592-FF47-868F-84CEBA721E61}"/>
              </a:ext>
            </a:extLst>
          </p:cNvPr>
          <p:cNvSpPr>
            <a:spLocks noGrp="1"/>
          </p:cNvSpPr>
          <p:nvPr>
            <p:ph sz="quarter" idx="4"/>
          </p:nvPr>
        </p:nvSpPr>
        <p:spPr>
          <a:xfrm>
            <a:off x="6172200" y="2213113"/>
            <a:ext cx="5183188" cy="3976550"/>
          </a:xfrm>
        </p:spPr>
        <p:txBody>
          <a:bodyPr/>
          <a:lstStyle>
            <a:lvl1pPr>
              <a:defRPr sz="2400"/>
            </a:lvl1pPr>
            <a:lvl2pPr>
              <a:defRPr sz="2200"/>
            </a:lvl2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7" name="Date Placeholder 6">
            <a:extLst>
              <a:ext uri="{FF2B5EF4-FFF2-40B4-BE49-F238E27FC236}">
                <a16:creationId xmlns:a16="http://schemas.microsoft.com/office/drawing/2014/main" id="{9E83C99C-A608-864A-A074-2F1CD9971227}"/>
              </a:ext>
            </a:extLst>
          </p:cNvPr>
          <p:cNvSpPr>
            <a:spLocks noGrp="1"/>
          </p:cNvSpPr>
          <p:nvPr>
            <p:ph type="dt" sz="half" idx="10"/>
          </p:nvPr>
        </p:nvSpPr>
        <p:spPr/>
        <p:txBody>
          <a:bodyPr/>
          <a:lstStyle/>
          <a:p>
            <a:fld id="{2DA12E28-72A1-0F4C-8F9C-C47B6568D220}" type="datetimeFigureOut">
              <a:rPr lang="en-SE" smtClean="0"/>
              <a:t>2024-11-05</a:t>
            </a:fld>
            <a:endParaRPr lang="en-SE"/>
          </a:p>
        </p:txBody>
      </p:sp>
      <p:sp>
        <p:nvSpPr>
          <p:cNvPr id="8" name="Footer Placeholder 7">
            <a:extLst>
              <a:ext uri="{FF2B5EF4-FFF2-40B4-BE49-F238E27FC236}">
                <a16:creationId xmlns:a16="http://schemas.microsoft.com/office/drawing/2014/main" id="{05A65F0D-CB50-DB4C-B643-8BBDBDC6EF3D}"/>
              </a:ext>
            </a:extLst>
          </p:cNvPr>
          <p:cNvSpPr>
            <a:spLocks noGrp="1"/>
          </p:cNvSpPr>
          <p:nvPr>
            <p:ph type="ftr" sz="quarter" idx="11"/>
          </p:nvPr>
        </p:nvSpPr>
        <p:spPr/>
        <p:txBody>
          <a:bodyPr/>
          <a:lstStyle/>
          <a:p>
            <a:endParaRPr lang="en-SE"/>
          </a:p>
        </p:txBody>
      </p:sp>
      <p:sp>
        <p:nvSpPr>
          <p:cNvPr id="9" name="Slide Number Placeholder 8">
            <a:extLst>
              <a:ext uri="{FF2B5EF4-FFF2-40B4-BE49-F238E27FC236}">
                <a16:creationId xmlns:a16="http://schemas.microsoft.com/office/drawing/2014/main" id="{3BF3F6E3-DEE5-D64E-844E-EA92DBE41A30}"/>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1" name="Title 1">
            <a:extLst>
              <a:ext uri="{FF2B5EF4-FFF2-40B4-BE49-F238E27FC236}">
                <a16:creationId xmlns:a16="http://schemas.microsoft.com/office/drawing/2014/main" id="{1B6406C0-0623-CF40-9192-9ECCC4C76DCD}"/>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3" name="Picture 12" descr="A picture containing light&#10;&#10;Description automatically generated">
            <a:extLst>
              <a:ext uri="{FF2B5EF4-FFF2-40B4-BE49-F238E27FC236}">
                <a16:creationId xmlns:a16="http://schemas.microsoft.com/office/drawing/2014/main" id="{60E44778-6BC3-9E44-9901-27C147E1394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4" name="Straight Connector 13">
            <a:extLst>
              <a:ext uri="{FF2B5EF4-FFF2-40B4-BE49-F238E27FC236}">
                <a16:creationId xmlns:a16="http://schemas.microsoft.com/office/drawing/2014/main" id="{187F76E0-270B-7241-AE1D-1277BA6E99FC}"/>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30823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columns_with picture">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BD2BFF38-F741-A045-BBB1-C5883D8ED743}"/>
              </a:ext>
            </a:extLst>
          </p:cNvPr>
          <p:cNvSpPr>
            <a:spLocks noGrp="1"/>
          </p:cNvSpPr>
          <p:nvPr>
            <p:ph type="dt" sz="half" idx="10"/>
          </p:nvPr>
        </p:nvSpPr>
        <p:spPr/>
        <p:txBody>
          <a:bodyPr/>
          <a:lstStyle/>
          <a:p>
            <a:fld id="{2DA12E28-72A1-0F4C-8F9C-C47B6568D220}" type="datetimeFigureOut">
              <a:rPr lang="en-SE" smtClean="0"/>
              <a:t>2024-11-05</a:t>
            </a:fld>
            <a:endParaRPr lang="en-SE"/>
          </a:p>
        </p:txBody>
      </p:sp>
      <p:sp>
        <p:nvSpPr>
          <p:cNvPr id="6" name="Footer Placeholder 5">
            <a:extLst>
              <a:ext uri="{FF2B5EF4-FFF2-40B4-BE49-F238E27FC236}">
                <a16:creationId xmlns:a16="http://schemas.microsoft.com/office/drawing/2014/main" id="{0EA1E226-A6F5-A442-9610-10DAB5840F14}"/>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D56B8D94-BDE4-434E-82CB-91F9C77D89C9}"/>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5" name="Title 1">
            <a:extLst>
              <a:ext uri="{FF2B5EF4-FFF2-40B4-BE49-F238E27FC236}">
                <a16:creationId xmlns:a16="http://schemas.microsoft.com/office/drawing/2014/main" id="{93154B94-A779-F845-A04B-B2B93C2FBBD1}"/>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7" name="Picture 16" descr="A picture containing light&#10;&#10;Description automatically generated">
            <a:extLst>
              <a:ext uri="{FF2B5EF4-FFF2-40B4-BE49-F238E27FC236}">
                <a16:creationId xmlns:a16="http://schemas.microsoft.com/office/drawing/2014/main" id="{E6702E27-792C-0646-A67C-3083FC9C1A8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8" name="Straight Connector 17">
            <a:extLst>
              <a:ext uri="{FF2B5EF4-FFF2-40B4-BE49-F238E27FC236}">
                <a16:creationId xmlns:a16="http://schemas.microsoft.com/office/drawing/2014/main" id="{C54C66CF-7EDF-D54E-8975-3C0CEC7C4EFB}"/>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9" name="Content Placeholder 2">
            <a:extLst>
              <a:ext uri="{FF2B5EF4-FFF2-40B4-BE49-F238E27FC236}">
                <a16:creationId xmlns:a16="http://schemas.microsoft.com/office/drawing/2014/main" id="{4A6FCF67-E19C-DE4A-8BE9-AFBEBE84A140}"/>
              </a:ext>
            </a:extLst>
          </p:cNvPr>
          <p:cNvSpPr>
            <a:spLocks noGrp="1"/>
          </p:cNvSpPr>
          <p:nvPr>
            <p:ph sz="half" idx="1"/>
          </p:nvPr>
        </p:nvSpPr>
        <p:spPr>
          <a:xfrm>
            <a:off x="838200" y="1590261"/>
            <a:ext cx="3145016" cy="4586702"/>
          </a:xfrm>
        </p:spPr>
        <p:txBody>
          <a:bodyPr/>
          <a:lstStyle>
            <a:lvl1pPr>
              <a:defRPr sz="2400"/>
            </a:lvl1pPr>
            <a:lvl2pPr>
              <a:defRPr sz="2200"/>
            </a:lvl2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20" name="Content Placeholder 2">
            <a:extLst>
              <a:ext uri="{FF2B5EF4-FFF2-40B4-BE49-F238E27FC236}">
                <a16:creationId xmlns:a16="http://schemas.microsoft.com/office/drawing/2014/main" id="{3D256E59-D378-3C45-BC58-2A73BF0E9510}"/>
              </a:ext>
            </a:extLst>
          </p:cNvPr>
          <p:cNvSpPr>
            <a:spLocks noGrp="1"/>
          </p:cNvSpPr>
          <p:nvPr>
            <p:ph sz="half" idx="13"/>
          </p:nvPr>
        </p:nvSpPr>
        <p:spPr>
          <a:xfrm>
            <a:off x="4495800" y="1587086"/>
            <a:ext cx="3145016" cy="4586702"/>
          </a:xfrm>
        </p:spPr>
        <p:txBody>
          <a:bodyPr/>
          <a:lstStyle>
            <a:lvl1pPr>
              <a:defRPr sz="2400"/>
            </a:lvl1pPr>
            <a:lvl2pPr>
              <a:defRPr sz="2200"/>
            </a:lvl2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21" name="Picture Placeholder 13">
            <a:extLst>
              <a:ext uri="{FF2B5EF4-FFF2-40B4-BE49-F238E27FC236}">
                <a16:creationId xmlns:a16="http://schemas.microsoft.com/office/drawing/2014/main" id="{B56A95A0-DD9A-7D4C-AA83-A6974F5C1D01}"/>
              </a:ext>
            </a:extLst>
          </p:cNvPr>
          <p:cNvSpPr>
            <a:spLocks noGrp="1"/>
          </p:cNvSpPr>
          <p:nvPr>
            <p:ph type="pic" sz="quarter" idx="15"/>
          </p:nvPr>
        </p:nvSpPr>
        <p:spPr>
          <a:xfrm>
            <a:off x="8153400" y="1587086"/>
            <a:ext cx="3148595" cy="4586702"/>
          </a:xfrm>
          <a:solidFill>
            <a:schemeClr val="accent5"/>
          </a:solidFill>
        </p:spPr>
        <p:txBody>
          <a:bodyPr/>
          <a:lstStyle/>
          <a:p>
            <a:endParaRPr lang="en-SE"/>
          </a:p>
        </p:txBody>
      </p:sp>
    </p:spTree>
    <p:extLst>
      <p:ext uri="{BB962C8B-B14F-4D97-AF65-F5344CB8AC3E}">
        <p14:creationId xmlns:p14="http://schemas.microsoft.com/office/powerpoint/2010/main" val="2901410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115B23-0836-A24B-A499-D46DD2A824B3}"/>
              </a:ext>
            </a:extLst>
          </p:cNvPr>
          <p:cNvSpPr>
            <a:spLocks noGrp="1"/>
          </p:cNvSpPr>
          <p:nvPr>
            <p:ph sz="half" idx="1"/>
          </p:nvPr>
        </p:nvSpPr>
        <p:spPr>
          <a:xfrm>
            <a:off x="990571" y="1709532"/>
            <a:ext cx="3047418" cy="4269643"/>
          </a:xfrm>
          <a:solidFill>
            <a:schemeClr val="accent5"/>
          </a:solidFill>
          <a:ln w="254000">
            <a:solidFill>
              <a:schemeClr val="accent5"/>
            </a:solidFill>
            <a:miter lim="800000"/>
          </a:ln>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5" name="Date Placeholder 4">
            <a:extLst>
              <a:ext uri="{FF2B5EF4-FFF2-40B4-BE49-F238E27FC236}">
                <a16:creationId xmlns:a16="http://schemas.microsoft.com/office/drawing/2014/main" id="{BD2BFF38-F741-A045-BBB1-C5883D8ED743}"/>
              </a:ext>
            </a:extLst>
          </p:cNvPr>
          <p:cNvSpPr>
            <a:spLocks noGrp="1"/>
          </p:cNvSpPr>
          <p:nvPr>
            <p:ph type="dt" sz="half" idx="10"/>
          </p:nvPr>
        </p:nvSpPr>
        <p:spPr/>
        <p:txBody>
          <a:bodyPr/>
          <a:lstStyle/>
          <a:p>
            <a:fld id="{2DA12E28-72A1-0F4C-8F9C-C47B6568D220}" type="datetimeFigureOut">
              <a:rPr lang="en-SE" smtClean="0"/>
              <a:t>2024-11-05</a:t>
            </a:fld>
            <a:endParaRPr lang="en-SE"/>
          </a:p>
        </p:txBody>
      </p:sp>
      <p:sp>
        <p:nvSpPr>
          <p:cNvPr id="6" name="Footer Placeholder 5">
            <a:extLst>
              <a:ext uri="{FF2B5EF4-FFF2-40B4-BE49-F238E27FC236}">
                <a16:creationId xmlns:a16="http://schemas.microsoft.com/office/drawing/2014/main" id="{0EA1E226-A6F5-A442-9610-10DAB5840F14}"/>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D56B8D94-BDE4-434E-82CB-91F9C77D89C9}"/>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2" name="Content Placeholder 2">
            <a:extLst>
              <a:ext uri="{FF2B5EF4-FFF2-40B4-BE49-F238E27FC236}">
                <a16:creationId xmlns:a16="http://schemas.microsoft.com/office/drawing/2014/main" id="{6DBB1F04-323A-EA44-B952-411BF487179B}"/>
              </a:ext>
            </a:extLst>
          </p:cNvPr>
          <p:cNvSpPr>
            <a:spLocks noGrp="1"/>
          </p:cNvSpPr>
          <p:nvPr>
            <p:ph sz="half" idx="13"/>
          </p:nvPr>
        </p:nvSpPr>
        <p:spPr>
          <a:xfrm>
            <a:off x="4572291" y="1706357"/>
            <a:ext cx="3047418" cy="4269643"/>
          </a:xfrm>
          <a:solidFill>
            <a:schemeClr val="accent5"/>
          </a:solidFill>
          <a:ln w="254000">
            <a:solidFill>
              <a:schemeClr val="accent5"/>
            </a:solidFill>
            <a:miter lim="800000"/>
          </a:ln>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13" name="Content Placeholder 2">
            <a:extLst>
              <a:ext uri="{FF2B5EF4-FFF2-40B4-BE49-F238E27FC236}">
                <a16:creationId xmlns:a16="http://schemas.microsoft.com/office/drawing/2014/main" id="{4B0D00D4-87E8-FC49-A11E-1674C0199F56}"/>
              </a:ext>
            </a:extLst>
          </p:cNvPr>
          <p:cNvSpPr>
            <a:spLocks noGrp="1"/>
          </p:cNvSpPr>
          <p:nvPr>
            <p:ph sz="half" idx="14"/>
          </p:nvPr>
        </p:nvSpPr>
        <p:spPr>
          <a:xfrm>
            <a:off x="8154011" y="1706357"/>
            <a:ext cx="3047418" cy="4269643"/>
          </a:xfrm>
          <a:solidFill>
            <a:schemeClr val="accent5"/>
          </a:solidFill>
          <a:ln w="254000">
            <a:solidFill>
              <a:schemeClr val="accent5"/>
            </a:solidFill>
            <a:miter lim="800000"/>
          </a:ln>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11" name="Title 1">
            <a:extLst>
              <a:ext uri="{FF2B5EF4-FFF2-40B4-BE49-F238E27FC236}">
                <a16:creationId xmlns:a16="http://schemas.microsoft.com/office/drawing/2014/main" id="{10ECF73C-BE15-1247-8BA1-8B58EB44F646}"/>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5" name="Picture 14" descr="A picture containing light&#10;&#10;Description automatically generated">
            <a:extLst>
              <a:ext uri="{FF2B5EF4-FFF2-40B4-BE49-F238E27FC236}">
                <a16:creationId xmlns:a16="http://schemas.microsoft.com/office/drawing/2014/main" id="{8CFB8FDF-EDD9-EE4C-8628-6830083D866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6" name="Straight Connector 15">
            <a:extLst>
              <a:ext uri="{FF2B5EF4-FFF2-40B4-BE49-F238E27FC236}">
                <a16:creationId xmlns:a16="http://schemas.microsoft.com/office/drawing/2014/main" id="{8C91F3DA-5824-D04E-A2A6-D27051964362}"/>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51390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ix pictures">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BD2BFF38-F741-A045-BBB1-C5883D8ED743}"/>
              </a:ext>
            </a:extLst>
          </p:cNvPr>
          <p:cNvSpPr>
            <a:spLocks noGrp="1"/>
          </p:cNvSpPr>
          <p:nvPr>
            <p:ph type="dt" sz="half" idx="10"/>
          </p:nvPr>
        </p:nvSpPr>
        <p:spPr/>
        <p:txBody>
          <a:bodyPr/>
          <a:lstStyle/>
          <a:p>
            <a:fld id="{2DA12E28-72A1-0F4C-8F9C-C47B6568D220}" type="datetimeFigureOut">
              <a:rPr lang="en-SE" smtClean="0"/>
              <a:t>2024-11-05</a:t>
            </a:fld>
            <a:endParaRPr lang="en-SE"/>
          </a:p>
        </p:txBody>
      </p:sp>
      <p:sp>
        <p:nvSpPr>
          <p:cNvPr id="6" name="Footer Placeholder 5">
            <a:extLst>
              <a:ext uri="{FF2B5EF4-FFF2-40B4-BE49-F238E27FC236}">
                <a16:creationId xmlns:a16="http://schemas.microsoft.com/office/drawing/2014/main" id="{0EA1E226-A6F5-A442-9610-10DAB5840F14}"/>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D56B8D94-BDE4-434E-82CB-91F9C77D89C9}"/>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1" name="Title 1">
            <a:extLst>
              <a:ext uri="{FF2B5EF4-FFF2-40B4-BE49-F238E27FC236}">
                <a16:creationId xmlns:a16="http://schemas.microsoft.com/office/drawing/2014/main" id="{10ECF73C-BE15-1247-8BA1-8B58EB44F646}"/>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5" name="Picture 14" descr="A picture containing light&#10;&#10;Description automatically generated">
            <a:extLst>
              <a:ext uri="{FF2B5EF4-FFF2-40B4-BE49-F238E27FC236}">
                <a16:creationId xmlns:a16="http://schemas.microsoft.com/office/drawing/2014/main" id="{8CFB8FDF-EDD9-EE4C-8628-6830083D866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6" name="Straight Connector 15">
            <a:extLst>
              <a:ext uri="{FF2B5EF4-FFF2-40B4-BE49-F238E27FC236}">
                <a16:creationId xmlns:a16="http://schemas.microsoft.com/office/drawing/2014/main" id="{8C91F3DA-5824-D04E-A2A6-D27051964362}"/>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8" name="Picture Placeholder 13">
            <a:extLst>
              <a:ext uri="{FF2B5EF4-FFF2-40B4-BE49-F238E27FC236}">
                <a16:creationId xmlns:a16="http://schemas.microsoft.com/office/drawing/2014/main" id="{356174EE-E1FC-1549-92D3-27228F8A6EC4}"/>
              </a:ext>
            </a:extLst>
          </p:cNvPr>
          <p:cNvSpPr>
            <a:spLocks noGrp="1"/>
          </p:cNvSpPr>
          <p:nvPr>
            <p:ph type="pic" sz="quarter" idx="17"/>
          </p:nvPr>
        </p:nvSpPr>
        <p:spPr>
          <a:xfrm>
            <a:off x="859398" y="1557868"/>
            <a:ext cx="3080368" cy="1867795"/>
          </a:xfrm>
          <a:solidFill>
            <a:schemeClr val="accent5"/>
          </a:solidFill>
        </p:spPr>
        <p:txBody>
          <a:bodyPr/>
          <a:lstStyle/>
          <a:p>
            <a:endParaRPr lang="en-SE"/>
          </a:p>
        </p:txBody>
      </p:sp>
      <p:sp>
        <p:nvSpPr>
          <p:cNvPr id="19" name="Picture Placeholder 13">
            <a:extLst>
              <a:ext uri="{FF2B5EF4-FFF2-40B4-BE49-F238E27FC236}">
                <a16:creationId xmlns:a16="http://schemas.microsoft.com/office/drawing/2014/main" id="{447581F5-E5A1-9941-9B80-304E1C8A22BA}"/>
              </a:ext>
            </a:extLst>
          </p:cNvPr>
          <p:cNvSpPr>
            <a:spLocks noGrp="1"/>
          </p:cNvSpPr>
          <p:nvPr>
            <p:ph type="pic" sz="quarter" idx="18"/>
          </p:nvPr>
        </p:nvSpPr>
        <p:spPr>
          <a:xfrm>
            <a:off x="859398" y="3995264"/>
            <a:ext cx="3080368" cy="1867795"/>
          </a:xfrm>
          <a:solidFill>
            <a:schemeClr val="accent5"/>
          </a:solidFill>
        </p:spPr>
        <p:txBody>
          <a:bodyPr/>
          <a:lstStyle/>
          <a:p>
            <a:endParaRPr lang="en-SE"/>
          </a:p>
        </p:txBody>
      </p:sp>
      <p:sp>
        <p:nvSpPr>
          <p:cNvPr id="22" name="Text Placeholder 2">
            <a:extLst>
              <a:ext uri="{FF2B5EF4-FFF2-40B4-BE49-F238E27FC236}">
                <a16:creationId xmlns:a16="http://schemas.microsoft.com/office/drawing/2014/main" id="{AA784B64-64BD-BA48-B359-7D4A03877177}"/>
              </a:ext>
            </a:extLst>
          </p:cNvPr>
          <p:cNvSpPr>
            <a:spLocks noGrp="1"/>
          </p:cNvSpPr>
          <p:nvPr>
            <p:ph type="body" idx="1"/>
          </p:nvPr>
        </p:nvSpPr>
        <p:spPr>
          <a:xfrm>
            <a:off x="848140" y="3486702"/>
            <a:ext cx="3090307"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33" name="Text Placeholder 2">
            <a:extLst>
              <a:ext uri="{FF2B5EF4-FFF2-40B4-BE49-F238E27FC236}">
                <a16:creationId xmlns:a16="http://schemas.microsoft.com/office/drawing/2014/main" id="{EE81B823-48D0-B040-9982-F46A26004A93}"/>
              </a:ext>
            </a:extLst>
          </p:cNvPr>
          <p:cNvSpPr>
            <a:spLocks noGrp="1"/>
          </p:cNvSpPr>
          <p:nvPr>
            <p:ph type="body" idx="26"/>
          </p:nvPr>
        </p:nvSpPr>
        <p:spPr>
          <a:xfrm>
            <a:off x="848139" y="5930290"/>
            <a:ext cx="3090307"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34" name="Picture Placeholder 13">
            <a:extLst>
              <a:ext uri="{FF2B5EF4-FFF2-40B4-BE49-F238E27FC236}">
                <a16:creationId xmlns:a16="http://schemas.microsoft.com/office/drawing/2014/main" id="{F6033C9C-07C1-3947-BB55-9F23F6448C4B}"/>
              </a:ext>
            </a:extLst>
          </p:cNvPr>
          <p:cNvSpPr>
            <a:spLocks noGrp="1"/>
          </p:cNvSpPr>
          <p:nvPr>
            <p:ph type="pic" sz="quarter" idx="27"/>
          </p:nvPr>
        </p:nvSpPr>
        <p:spPr>
          <a:xfrm>
            <a:off x="4567073" y="1557868"/>
            <a:ext cx="3080368" cy="1867795"/>
          </a:xfrm>
          <a:solidFill>
            <a:schemeClr val="accent5"/>
          </a:solidFill>
        </p:spPr>
        <p:txBody>
          <a:bodyPr/>
          <a:lstStyle/>
          <a:p>
            <a:endParaRPr lang="en-SE"/>
          </a:p>
        </p:txBody>
      </p:sp>
      <p:sp>
        <p:nvSpPr>
          <p:cNvPr id="35" name="Picture Placeholder 13">
            <a:extLst>
              <a:ext uri="{FF2B5EF4-FFF2-40B4-BE49-F238E27FC236}">
                <a16:creationId xmlns:a16="http://schemas.microsoft.com/office/drawing/2014/main" id="{82386599-CCDD-E642-A696-F4D5532A56E3}"/>
              </a:ext>
            </a:extLst>
          </p:cNvPr>
          <p:cNvSpPr>
            <a:spLocks noGrp="1"/>
          </p:cNvSpPr>
          <p:nvPr>
            <p:ph type="pic" sz="quarter" idx="28"/>
          </p:nvPr>
        </p:nvSpPr>
        <p:spPr>
          <a:xfrm>
            <a:off x="4567073" y="3995264"/>
            <a:ext cx="3080368" cy="1867795"/>
          </a:xfrm>
          <a:solidFill>
            <a:schemeClr val="accent5"/>
          </a:solidFill>
        </p:spPr>
        <p:txBody>
          <a:bodyPr/>
          <a:lstStyle/>
          <a:p>
            <a:endParaRPr lang="en-SE"/>
          </a:p>
        </p:txBody>
      </p:sp>
      <p:sp>
        <p:nvSpPr>
          <p:cNvPr id="36" name="Text Placeholder 2">
            <a:extLst>
              <a:ext uri="{FF2B5EF4-FFF2-40B4-BE49-F238E27FC236}">
                <a16:creationId xmlns:a16="http://schemas.microsoft.com/office/drawing/2014/main" id="{B61E2E21-BE07-564D-9F0D-C5463C6B6CDF}"/>
              </a:ext>
            </a:extLst>
          </p:cNvPr>
          <p:cNvSpPr>
            <a:spLocks noGrp="1"/>
          </p:cNvSpPr>
          <p:nvPr>
            <p:ph type="body" idx="29"/>
          </p:nvPr>
        </p:nvSpPr>
        <p:spPr>
          <a:xfrm>
            <a:off x="4555816" y="3486702"/>
            <a:ext cx="3090308"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37" name="Text Placeholder 2">
            <a:extLst>
              <a:ext uri="{FF2B5EF4-FFF2-40B4-BE49-F238E27FC236}">
                <a16:creationId xmlns:a16="http://schemas.microsoft.com/office/drawing/2014/main" id="{90AA0173-F413-9245-8A54-18821E00AFC4}"/>
              </a:ext>
            </a:extLst>
          </p:cNvPr>
          <p:cNvSpPr>
            <a:spLocks noGrp="1"/>
          </p:cNvSpPr>
          <p:nvPr>
            <p:ph type="body" idx="30"/>
          </p:nvPr>
        </p:nvSpPr>
        <p:spPr>
          <a:xfrm>
            <a:off x="4555815" y="5930290"/>
            <a:ext cx="3090308"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38" name="Picture Placeholder 13">
            <a:extLst>
              <a:ext uri="{FF2B5EF4-FFF2-40B4-BE49-F238E27FC236}">
                <a16:creationId xmlns:a16="http://schemas.microsoft.com/office/drawing/2014/main" id="{A7F7E436-ADED-E24B-8DBE-441C72DFD28B}"/>
              </a:ext>
            </a:extLst>
          </p:cNvPr>
          <p:cNvSpPr>
            <a:spLocks noGrp="1"/>
          </p:cNvSpPr>
          <p:nvPr>
            <p:ph type="pic" sz="quarter" idx="31"/>
          </p:nvPr>
        </p:nvSpPr>
        <p:spPr>
          <a:xfrm>
            <a:off x="8263491" y="1557868"/>
            <a:ext cx="3080368" cy="1867795"/>
          </a:xfrm>
          <a:solidFill>
            <a:schemeClr val="accent5"/>
          </a:solidFill>
        </p:spPr>
        <p:txBody>
          <a:bodyPr/>
          <a:lstStyle/>
          <a:p>
            <a:endParaRPr lang="en-SE"/>
          </a:p>
        </p:txBody>
      </p:sp>
      <p:sp>
        <p:nvSpPr>
          <p:cNvPr id="39" name="Picture Placeholder 13">
            <a:extLst>
              <a:ext uri="{FF2B5EF4-FFF2-40B4-BE49-F238E27FC236}">
                <a16:creationId xmlns:a16="http://schemas.microsoft.com/office/drawing/2014/main" id="{1B3C5658-CAF7-224D-A319-1FF6AC8FD861}"/>
              </a:ext>
            </a:extLst>
          </p:cNvPr>
          <p:cNvSpPr>
            <a:spLocks noGrp="1"/>
          </p:cNvSpPr>
          <p:nvPr>
            <p:ph type="pic" sz="quarter" idx="32"/>
          </p:nvPr>
        </p:nvSpPr>
        <p:spPr>
          <a:xfrm>
            <a:off x="8263491" y="3995264"/>
            <a:ext cx="3080368" cy="1867795"/>
          </a:xfrm>
          <a:solidFill>
            <a:schemeClr val="accent5"/>
          </a:solidFill>
        </p:spPr>
        <p:txBody>
          <a:bodyPr/>
          <a:lstStyle/>
          <a:p>
            <a:endParaRPr lang="en-SE"/>
          </a:p>
        </p:txBody>
      </p:sp>
      <p:sp>
        <p:nvSpPr>
          <p:cNvPr id="40" name="Text Placeholder 2">
            <a:extLst>
              <a:ext uri="{FF2B5EF4-FFF2-40B4-BE49-F238E27FC236}">
                <a16:creationId xmlns:a16="http://schemas.microsoft.com/office/drawing/2014/main" id="{4F14060D-6306-6148-9507-2F40EF4F8019}"/>
              </a:ext>
            </a:extLst>
          </p:cNvPr>
          <p:cNvSpPr>
            <a:spLocks noGrp="1"/>
          </p:cNvSpPr>
          <p:nvPr>
            <p:ph type="body" idx="33"/>
          </p:nvPr>
        </p:nvSpPr>
        <p:spPr>
          <a:xfrm>
            <a:off x="8263492" y="3509517"/>
            <a:ext cx="3090308"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41" name="Text Placeholder 2">
            <a:extLst>
              <a:ext uri="{FF2B5EF4-FFF2-40B4-BE49-F238E27FC236}">
                <a16:creationId xmlns:a16="http://schemas.microsoft.com/office/drawing/2014/main" id="{73469DD7-B1A0-6248-A00B-B7F73CB98EEC}"/>
              </a:ext>
            </a:extLst>
          </p:cNvPr>
          <p:cNvSpPr>
            <a:spLocks noGrp="1"/>
          </p:cNvSpPr>
          <p:nvPr>
            <p:ph type="body" idx="34"/>
          </p:nvPr>
        </p:nvSpPr>
        <p:spPr>
          <a:xfrm>
            <a:off x="8263491" y="5953105"/>
            <a:ext cx="3090308"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Tree>
    <p:extLst>
      <p:ext uri="{BB962C8B-B14F-4D97-AF65-F5344CB8AC3E}">
        <p14:creationId xmlns:p14="http://schemas.microsoft.com/office/powerpoint/2010/main" val="30990660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_with pictur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8BDCA0F-AE71-0F44-9687-1C76391BA66F}"/>
              </a:ext>
            </a:extLst>
          </p:cNvPr>
          <p:cNvSpPr>
            <a:spLocks noGrp="1"/>
          </p:cNvSpPr>
          <p:nvPr>
            <p:ph type="dt" sz="half" idx="10"/>
          </p:nvPr>
        </p:nvSpPr>
        <p:spPr/>
        <p:txBody>
          <a:bodyPr/>
          <a:lstStyle/>
          <a:p>
            <a:fld id="{2DA12E28-72A1-0F4C-8F9C-C47B6568D220}" type="datetimeFigureOut">
              <a:rPr lang="en-SE" smtClean="0"/>
              <a:t>2024-11-05</a:t>
            </a:fld>
            <a:endParaRPr lang="en-SE"/>
          </a:p>
        </p:txBody>
      </p:sp>
      <p:sp>
        <p:nvSpPr>
          <p:cNvPr id="4" name="Footer Placeholder 3">
            <a:extLst>
              <a:ext uri="{FF2B5EF4-FFF2-40B4-BE49-F238E27FC236}">
                <a16:creationId xmlns:a16="http://schemas.microsoft.com/office/drawing/2014/main" id="{251A794B-E4C2-F548-9DC8-6DA8D955004B}"/>
              </a:ext>
            </a:extLst>
          </p:cNvPr>
          <p:cNvSpPr>
            <a:spLocks noGrp="1"/>
          </p:cNvSpPr>
          <p:nvPr>
            <p:ph type="ftr" sz="quarter" idx="11"/>
          </p:nvPr>
        </p:nvSpPr>
        <p:spPr/>
        <p:txBody>
          <a:bodyPr/>
          <a:lstStyle/>
          <a:p>
            <a:endParaRPr lang="en-SE"/>
          </a:p>
        </p:txBody>
      </p:sp>
      <p:sp>
        <p:nvSpPr>
          <p:cNvPr id="5" name="Slide Number Placeholder 4">
            <a:extLst>
              <a:ext uri="{FF2B5EF4-FFF2-40B4-BE49-F238E27FC236}">
                <a16:creationId xmlns:a16="http://schemas.microsoft.com/office/drawing/2014/main" id="{3464EF22-443C-0943-9BE4-46B9E67116AE}"/>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6" name="Picture 5" descr="A picture containing light&#10;&#10;Description automatically generated">
            <a:extLst>
              <a:ext uri="{FF2B5EF4-FFF2-40B4-BE49-F238E27FC236}">
                <a16:creationId xmlns:a16="http://schemas.microsoft.com/office/drawing/2014/main" id="{64C5191F-EB5B-1C44-B84B-B2F3AFC4D1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
        <p:nvSpPr>
          <p:cNvPr id="17" name="Picture Placeholder 13">
            <a:extLst>
              <a:ext uri="{FF2B5EF4-FFF2-40B4-BE49-F238E27FC236}">
                <a16:creationId xmlns:a16="http://schemas.microsoft.com/office/drawing/2014/main" id="{1390964C-B744-9A45-A187-7409C43502F2}"/>
              </a:ext>
            </a:extLst>
          </p:cNvPr>
          <p:cNvSpPr>
            <a:spLocks noGrp="1"/>
          </p:cNvSpPr>
          <p:nvPr>
            <p:ph type="pic" sz="quarter" idx="15"/>
          </p:nvPr>
        </p:nvSpPr>
        <p:spPr>
          <a:xfrm>
            <a:off x="838200" y="1552093"/>
            <a:ext cx="7772775" cy="4420913"/>
          </a:xfrm>
          <a:solidFill>
            <a:schemeClr val="accent5"/>
          </a:solidFill>
        </p:spPr>
        <p:txBody>
          <a:bodyPr/>
          <a:lstStyle/>
          <a:p>
            <a:endParaRPr lang="en-SE" dirty="0"/>
          </a:p>
        </p:txBody>
      </p:sp>
      <p:sp>
        <p:nvSpPr>
          <p:cNvPr id="8" name="Title 1">
            <a:extLst>
              <a:ext uri="{FF2B5EF4-FFF2-40B4-BE49-F238E27FC236}">
                <a16:creationId xmlns:a16="http://schemas.microsoft.com/office/drawing/2014/main" id="{3CDF90BE-5CE7-AB49-951D-ACC0D6CF1677}"/>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cxnSp>
        <p:nvCxnSpPr>
          <p:cNvPr id="9" name="Straight Connector 8">
            <a:extLst>
              <a:ext uri="{FF2B5EF4-FFF2-40B4-BE49-F238E27FC236}">
                <a16:creationId xmlns:a16="http://schemas.microsoft.com/office/drawing/2014/main" id="{2EAD0059-D5DA-584C-B1E3-3C64F3735564}"/>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89467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_with video">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8BDCA0F-AE71-0F44-9687-1C76391BA66F}"/>
              </a:ext>
            </a:extLst>
          </p:cNvPr>
          <p:cNvSpPr>
            <a:spLocks noGrp="1"/>
          </p:cNvSpPr>
          <p:nvPr>
            <p:ph type="dt" sz="half" idx="10"/>
          </p:nvPr>
        </p:nvSpPr>
        <p:spPr/>
        <p:txBody>
          <a:bodyPr/>
          <a:lstStyle/>
          <a:p>
            <a:fld id="{2DA12E28-72A1-0F4C-8F9C-C47B6568D220}" type="datetimeFigureOut">
              <a:rPr lang="en-SE" smtClean="0"/>
              <a:t>2024-11-05</a:t>
            </a:fld>
            <a:endParaRPr lang="en-SE"/>
          </a:p>
        </p:txBody>
      </p:sp>
      <p:sp>
        <p:nvSpPr>
          <p:cNvPr id="4" name="Footer Placeholder 3">
            <a:extLst>
              <a:ext uri="{FF2B5EF4-FFF2-40B4-BE49-F238E27FC236}">
                <a16:creationId xmlns:a16="http://schemas.microsoft.com/office/drawing/2014/main" id="{251A794B-E4C2-F548-9DC8-6DA8D955004B}"/>
              </a:ext>
            </a:extLst>
          </p:cNvPr>
          <p:cNvSpPr>
            <a:spLocks noGrp="1"/>
          </p:cNvSpPr>
          <p:nvPr>
            <p:ph type="ftr" sz="quarter" idx="11"/>
          </p:nvPr>
        </p:nvSpPr>
        <p:spPr/>
        <p:txBody>
          <a:bodyPr/>
          <a:lstStyle/>
          <a:p>
            <a:endParaRPr lang="en-SE"/>
          </a:p>
        </p:txBody>
      </p:sp>
      <p:sp>
        <p:nvSpPr>
          <p:cNvPr id="5" name="Slide Number Placeholder 4">
            <a:extLst>
              <a:ext uri="{FF2B5EF4-FFF2-40B4-BE49-F238E27FC236}">
                <a16:creationId xmlns:a16="http://schemas.microsoft.com/office/drawing/2014/main" id="{3464EF22-443C-0943-9BE4-46B9E67116AE}"/>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6" name="Picture 5" descr="A picture containing light&#10;&#10;Description automatically generated">
            <a:extLst>
              <a:ext uri="{FF2B5EF4-FFF2-40B4-BE49-F238E27FC236}">
                <a16:creationId xmlns:a16="http://schemas.microsoft.com/office/drawing/2014/main" id="{64C5191F-EB5B-1C44-B84B-B2F3AFC4D1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
        <p:nvSpPr>
          <p:cNvPr id="8" name="Media Placeholder 7">
            <a:extLst>
              <a:ext uri="{FF2B5EF4-FFF2-40B4-BE49-F238E27FC236}">
                <a16:creationId xmlns:a16="http://schemas.microsoft.com/office/drawing/2014/main" id="{45AE5EBC-233F-D545-830B-F2A20FC31F60}"/>
              </a:ext>
            </a:extLst>
          </p:cNvPr>
          <p:cNvSpPr>
            <a:spLocks noGrp="1"/>
          </p:cNvSpPr>
          <p:nvPr>
            <p:ph type="media" sz="quarter" idx="16"/>
          </p:nvPr>
        </p:nvSpPr>
        <p:spPr>
          <a:xfrm>
            <a:off x="838200" y="1565345"/>
            <a:ext cx="7772400" cy="4420913"/>
          </a:xfrm>
          <a:solidFill>
            <a:schemeClr val="accent5"/>
          </a:solidFill>
        </p:spPr>
        <p:txBody>
          <a:bodyPr/>
          <a:lstStyle/>
          <a:p>
            <a:endParaRPr lang="en-SE"/>
          </a:p>
        </p:txBody>
      </p:sp>
      <p:sp>
        <p:nvSpPr>
          <p:cNvPr id="9" name="Title 1">
            <a:extLst>
              <a:ext uri="{FF2B5EF4-FFF2-40B4-BE49-F238E27FC236}">
                <a16:creationId xmlns:a16="http://schemas.microsoft.com/office/drawing/2014/main" id="{3404E7E3-7114-E84E-B8AE-18E000EB0A6D}"/>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cxnSp>
        <p:nvCxnSpPr>
          <p:cNvPr id="10" name="Straight Connector 9">
            <a:extLst>
              <a:ext uri="{FF2B5EF4-FFF2-40B4-BE49-F238E27FC236}">
                <a16:creationId xmlns:a16="http://schemas.microsoft.com/office/drawing/2014/main" id="{59332019-365F-E042-B5D7-175C9167CE36}"/>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005611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Fullscreen_pictur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E6BD42F-83EF-3841-8EA4-27AA5DF5B21A}"/>
              </a:ext>
            </a:extLst>
          </p:cNvPr>
          <p:cNvSpPr>
            <a:spLocks noGrp="1"/>
          </p:cNvSpPr>
          <p:nvPr>
            <p:ph type="dt" sz="half" idx="10"/>
          </p:nvPr>
        </p:nvSpPr>
        <p:spPr/>
        <p:txBody>
          <a:bodyPr/>
          <a:lstStyle/>
          <a:p>
            <a:fld id="{2DA12E28-72A1-0F4C-8F9C-C47B6568D220}" type="datetimeFigureOut">
              <a:rPr lang="en-SE" smtClean="0"/>
              <a:t>2024-11-05</a:t>
            </a:fld>
            <a:endParaRPr lang="en-SE"/>
          </a:p>
        </p:txBody>
      </p:sp>
      <p:sp>
        <p:nvSpPr>
          <p:cNvPr id="3" name="Footer Placeholder 2">
            <a:extLst>
              <a:ext uri="{FF2B5EF4-FFF2-40B4-BE49-F238E27FC236}">
                <a16:creationId xmlns:a16="http://schemas.microsoft.com/office/drawing/2014/main" id="{7229E445-FFCE-824B-91C8-078F5DD7C037}"/>
              </a:ext>
            </a:extLst>
          </p:cNvPr>
          <p:cNvSpPr>
            <a:spLocks noGrp="1"/>
          </p:cNvSpPr>
          <p:nvPr>
            <p:ph type="ftr" sz="quarter" idx="11"/>
          </p:nvPr>
        </p:nvSpPr>
        <p:spPr/>
        <p:txBody>
          <a:bodyPr/>
          <a:lstStyle/>
          <a:p>
            <a:endParaRPr lang="en-SE"/>
          </a:p>
        </p:txBody>
      </p:sp>
      <p:sp>
        <p:nvSpPr>
          <p:cNvPr id="4" name="Slide Number Placeholder 3">
            <a:extLst>
              <a:ext uri="{FF2B5EF4-FFF2-40B4-BE49-F238E27FC236}">
                <a16:creationId xmlns:a16="http://schemas.microsoft.com/office/drawing/2014/main" id="{314767EA-1C3A-354F-B983-F9CDC1BAC911}"/>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5" name="Picture 4" descr="A picture containing light&#10;&#10;Description automatically generated">
            <a:extLst>
              <a:ext uri="{FF2B5EF4-FFF2-40B4-BE49-F238E27FC236}">
                <a16:creationId xmlns:a16="http://schemas.microsoft.com/office/drawing/2014/main" id="{5B33360A-A874-F446-9FC4-40921D7CCA2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
        <p:nvSpPr>
          <p:cNvPr id="7" name="Picture Placeholder 13">
            <a:extLst>
              <a:ext uri="{FF2B5EF4-FFF2-40B4-BE49-F238E27FC236}">
                <a16:creationId xmlns:a16="http://schemas.microsoft.com/office/drawing/2014/main" id="{A490B878-6ECA-EE4F-9B5C-354F90AB037E}"/>
              </a:ext>
            </a:extLst>
          </p:cNvPr>
          <p:cNvSpPr>
            <a:spLocks noGrp="1"/>
          </p:cNvSpPr>
          <p:nvPr>
            <p:ph type="pic" sz="quarter" idx="15"/>
          </p:nvPr>
        </p:nvSpPr>
        <p:spPr>
          <a:xfrm>
            <a:off x="0" y="0"/>
            <a:ext cx="12192000" cy="6858000"/>
          </a:xfrm>
          <a:solidFill>
            <a:schemeClr val="accent5"/>
          </a:solidFill>
        </p:spPr>
        <p:txBody>
          <a:bodyPr/>
          <a:lstStyle/>
          <a:p>
            <a:endParaRPr lang="en-SE" dirty="0"/>
          </a:p>
        </p:txBody>
      </p:sp>
    </p:spTree>
    <p:extLst>
      <p:ext uri="{BB962C8B-B14F-4D97-AF65-F5344CB8AC3E}">
        <p14:creationId xmlns:p14="http://schemas.microsoft.com/office/powerpoint/2010/main" val="24236714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Fullscreen_video">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E6BD42F-83EF-3841-8EA4-27AA5DF5B21A}"/>
              </a:ext>
            </a:extLst>
          </p:cNvPr>
          <p:cNvSpPr>
            <a:spLocks noGrp="1"/>
          </p:cNvSpPr>
          <p:nvPr>
            <p:ph type="dt" sz="half" idx="10"/>
          </p:nvPr>
        </p:nvSpPr>
        <p:spPr/>
        <p:txBody>
          <a:bodyPr/>
          <a:lstStyle/>
          <a:p>
            <a:fld id="{2DA12E28-72A1-0F4C-8F9C-C47B6568D220}" type="datetimeFigureOut">
              <a:rPr lang="en-SE" smtClean="0"/>
              <a:t>2024-11-05</a:t>
            </a:fld>
            <a:endParaRPr lang="en-SE"/>
          </a:p>
        </p:txBody>
      </p:sp>
      <p:sp>
        <p:nvSpPr>
          <p:cNvPr id="3" name="Footer Placeholder 2">
            <a:extLst>
              <a:ext uri="{FF2B5EF4-FFF2-40B4-BE49-F238E27FC236}">
                <a16:creationId xmlns:a16="http://schemas.microsoft.com/office/drawing/2014/main" id="{7229E445-FFCE-824B-91C8-078F5DD7C037}"/>
              </a:ext>
            </a:extLst>
          </p:cNvPr>
          <p:cNvSpPr>
            <a:spLocks noGrp="1"/>
          </p:cNvSpPr>
          <p:nvPr>
            <p:ph type="ftr" sz="quarter" idx="11"/>
          </p:nvPr>
        </p:nvSpPr>
        <p:spPr/>
        <p:txBody>
          <a:bodyPr/>
          <a:lstStyle/>
          <a:p>
            <a:endParaRPr lang="en-SE"/>
          </a:p>
        </p:txBody>
      </p:sp>
      <p:sp>
        <p:nvSpPr>
          <p:cNvPr id="4" name="Slide Number Placeholder 3">
            <a:extLst>
              <a:ext uri="{FF2B5EF4-FFF2-40B4-BE49-F238E27FC236}">
                <a16:creationId xmlns:a16="http://schemas.microsoft.com/office/drawing/2014/main" id="{314767EA-1C3A-354F-B983-F9CDC1BAC911}"/>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5" name="Picture 4" descr="A picture containing light&#10;&#10;Description automatically generated">
            <a:extLst>
              <a:ext uri="{FF2B5EF4-FFF2-40B4-BE49-F238E27FC236}">
                <a16:creationId xmlns:a16="http://schemas.microsoft.com/office/drawing/2014/main" id="{5B33360A-A874-F446-9FC4-40921D7CCA2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
        <p:nvSpPr>
          <p:cNvPr id="8" name="Media Placeholder 7">
            <a:extLst>
              <a:ext uri="{FF2B5EF4-FFF2-40B4-BE49-F238E27FC236}">
                <a16:creationId xmlns:a16="http://schemas.microsoft.com/office/drawing/2014/main" id="{805D0F14-08B0-2246-9094-3BAFC7C93BEC}"/>
              </a:ext>
            </a:extLst>
          </p:cNvPr>
          <p:cNvSpPr>
            <a:spLocks noGrp="1"/>
          </p:cNvSpPr>
          <p:nvPr>
            <p:ph type="media" sz="quarter" idx="16"/>
          </p:nvPr>
        </p:nvSpPr>
        <p:spPr>
          <a:xfrm>
            <a:off x="0" y="0"/>
            <a:ext cx="12192000" cy="6858000"/>
          </a:xfrm>
          <a:solidFill>
            <a:schemeClr val="accent5"/>
          </a:solidFill>
        </p:spPr>
        <p:txBody>
          <a:bodyPr/>
          <a:lstStyle/>
          <a:p>
            <a:endParaRPr lang="en-SE"/>
          </a:p>
        </p:txBody>
      </p:sp>
    </p:spTree>
    <p:extLst>
      <p:ext uri="{BB962C8B-B14F-4D97-AF65-F5344CB8AC3E}">
        <p14:creationId xmlns:p14="http://schemas.microsoft.com/office/powerpoint/2010/main" val="32455534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ne column_with our host unis">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0305D550-5E0E-6842-AD2C-E0BDAD2BA9BD}"/>
              </a:ext>
            </a:extLst>
          </p:cNvPr>
          <p:cNvSpPr>
            <a:spLocks noGrp="1"/>
          </p:cNvSpPr>
          <p:nvPr>
            <p:ph type="dt" sz="half" idx="10"/>
          </p:nvPr>
        </p:nvSpPr>
        <p:spPr/>
        <p:txBody>
          <a:bodyPr/>
          <a:lstStyle/>
          <a:p>
            <a:fld id="{2DA12E28-72A1-0F4C-8F9C-C47B6568D220}" type="datetimeFigureOut">
              <a:rPr lang="en-SE" smtClean="0"/>
              <a:t>2024-11-05</a:t>
            </a:fld>
            <a:endParaRPr lang="en-SE"/>
          </a:p>
        </p:txBody>
      </p:sp>
      <p:sp>
        <p:nvSpPr>
          <p:cNvPr id="5" name="Footer Placeholder 4">
            <a:extLst>
              <a:ext uri="{FF2B5EF4-FFF2-40B4-BE49-F238E27FC236}">
                <a16:creationId xmlns:a16="http://schemas.microsoft.com/office/drawing/2014/main" id="{BED6EA67-6DCC-2042-B535-F6224CF7B0B2}"/>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68B8E06-7C96-2343-B7D2-45C29010D20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9" name="Content Placeholder 2">
            <a:extLst>
              <a:ext uri="{FF2B5EF4-FFF2-40B4-BE49-F238E27FC236}">
                <a16:creationId xmlns:a16="http://schemas.microsoft.com/office/drawing/2014/main" id="{B83D36E5-D324-7643-8C5F-81F84C8CFC4A}"/>
              </a:ext>
            </a:extLst>
          </p:cNvPr>
          <p:cNvSpPr>
            <a:spLocks noGrp="1"/>
          </p:cNvSpPr>
          <p:nvPr>
            <p:ph idx="1"/>
          </p:nvPr>
        </p:nvSpPr>
        <p:spPr>
          <a:xfrm>
            <a:off x="838200" y="1620455"/>
            <a:ext cx="10515600" cy="4556507"/>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Click to edit Master text styles</a:t>
            </a:r>
          </a:p>
        </p:txBody>
      </p:sp>
      <p:cxnSp>
        <p:nvCxnSpPr>
          <p:cNvPr id="12" name="Straight Connector 11">
            <a:extLst>
              <a:ext uri="{FF2B5EF4-FFF2-40B4-BE49-F238E27FC236}">
                <a16:creationId xmlns:a16="http://schemas.microsoft.com/office/drawing/2014/main" id="{D21A624C-EAFE-AB41-BE6A-6CA890D880EA}"/>
              </a:ext>
            </a:extLst>
          </p:cNvPr>
          <p:cNvCxnSpPr>
            <a:cxnSpLocks/>
          </p:cNvCxnSpPr>
          <p:nvPr userDrawn="1"/>
        </p:nvCxnSpPr>
        <p:spPr>
          <a:xfrm>
            <a:off x="778710" y="1395378"/>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13" name="Picture 12" descr="A picture containing food&#10;&#10;Description automatically generated">
            <a:extLst>
              <a:ext uri="{FF2B5EF4-FFF2-40B4-BE49-F238E27FC236}">
                <a16:creationId xmlns:a16="http://schemas.microsoft.com/office/drawing/2014/main" id="{9D321763-2196-5949-A4C4-5C6095E8386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295767" y="486408"/>
            <a:ext cx="3058033" cy="768350"/>
          </a:xfrm>
          <a:prstGeom prst="rect">
            <a:avLst/>
          </a:prstGeom>
        </p:spPr>
      </p:pic>
      <p:pic>
        <p:nvPicPr>
          <p:cNvPr id="14" name="Picture 13" descr="A close up of a logo&#10;&#10;Description automatically generated">
            <a:extLst>
              <a:ext uri="{FF2B5EF4-FFF2-40B4-BE49-F238E27FC236}">
                <a16:creationId xmlns:a16="http://schemas.microsoft.com/office/drawing/2014/main" id="{0C5AE585-8785-0240-9577-627154EBD35F}"/>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778710" y="486408"/>
            <a:ext cx="3605531" cy="783426"/>
          </a:xfrm>
          <a:prstGeom prst="rect">
            <a:avLst/>
          </a:prstGeom>
        </p:spPr>
      </p:pic>
      <p:cxnSp>
        <p:nvCxnSpPr>
          <p:cNvPr id="15" name="Straight Connector 14">
            <a:extLst>
              <a:ext uri="{FF2B5EF4-FFF2-40B4-BE49-F238E27FC236}">
                <a16:creationId xmlns:a16="http://schemas.microsoft.com/office/drawing/2014/main" id="{00F62C54-D600-CB4A-A78F-B235D2C97A20}"/>
              </a:ext>
            </a:extLst>
          </p:cNvPr>
          <p:cNvCxnSpPr>
            <a:cxnSpLocks/>
          </p:cNvCxnSpPr>
          <p:nvPr userDrawn="1"/>
        </p:nvCxnSpPr>
        <p:spPr>
          <a:xfrm flipH="1">
            <a:off x="0" y="6811702"/>
            <a:ext cx="12192000" cy="0"/>
          </a:xfrm>
          <a:prstGeom prst="line">
            <a:avLst/>
          </a:prstGeom>
          <a:ln w="1016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91346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_line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0305D550-5E0E-6842-AD2C-E0BDAD2BA9BD}"/>
              </a:ext>
            </a:extLst>
          </p:cNvPr>
          <p:cNvSpPr>
            <a:spLocks noGrp="1"/>
          </p:cNvSpPr>
          <p:nvPr>
            <p:ph type="dt" sz="half" idx="10"/>
          </p:nvPr>
        </p:nvSpPr>
        <p:spPr/>
        <p:txBody>
          <a:bodyPr/>
          <a:lstStyle/>
          <a:p>
            <a:fld id="{2DA12E28-72A1-0F4C-8F9C-C47B6568D220}" type="datetimeFigureOut">
              <a:rPr lang="en-SE" smtClean="0"/>
              <a:t>2024-11-05</a:t>
            </a:fld>
            <a:endParaRPr lang="en-SE"/>
          </a:p>
        </p:txBody>
      </p:sp>
      <p:sp>
        <p:nvSpPr>
          <p:cNvPr id="5" name="Footer Placeholder 4">
            <a:extLst>
              <a:ext uri="{FF2B5EF4-FFF2-40B4-BE49-F238E27FC236}">
                <a16:creationId xmlns:a16="http://schemas.microsoft.com/office/drawing/2014/main" id="{BED6EA67-6DCC-2042-B535-F6224CF7B0B2}"/>
              </a:ext>
            </a:extLst>
          </p:cNvPr>
          <p:cNvSpPr>
            <a:spLocks noGrp="1"/>
          </p:cNvSpPr>
          <p:nvPr>
            <p:ph type="ftr" sz="quarter" idx="11"/>
          </p:nvPr>
        </p:nvSpPr>
        <p:spPr/>
        <p:txBody>
          <a:bodyPr/>
          <a:lstStyle/>
          <a:p>
            <a:endParaRPr lang="en-SE" dirty="0"/>
          </a:p>
        </p:txBody>
      </p:sp>
      <p:sp>
        <p:nvSpPr>
          <p:cNvPr id="6" name="Slide Number Placeholder 5">
            <a:extLst>
              <a:ext uri="{FF2B5EF4-FFF2-40B4-BE49-F238E27FC236}">
                <a16:creationId xmlns:a16="http://schemas.microsoft.com/office/drawing/2014/main" id="{768B8E06-7C96-2343-B7D2-45C29010D20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3" name="Title 1">
            <a:extLst>
              <a:ext uri="{FF2B5EF4-FFF2-40B4-BE49-F238E27FC236}">
                <a16:creationId xmlns:a16="http://schemas.microsoft.com/office/drawing/2014/main" id="{5324D99D-A094-9649-9FB0-647735FA007D}"/>
              </a:ext>
            </a:extLst>
          </p:cNvPr>
          <p:cNvSpPr>
            <a:spLocks noGrp="1"/>
          </p:cNvSpPr>
          <p:nvPr>
            <p:ph type="title"/>
          </p:nvPr>
        </p:nvSpPr>
        <p:spPr>
          <a:xfrm>
            <a:off x="828261" y="1663451"/>
            <a:ext cx="10515600" cy="871406"/>
          </a:xfrm>
        </p:spPr>
        <p:txBody>
          <a:bodyPr anchor="b">
            <a:noAutofit/>
          </a:bodyPr>
          <a:lstStyle>
            <a:lvl1pPr>
              <a:defRPr sz="3800"/>
            </a:lvl1pPr>
          </a:lstStyle>
          <a:p>
            <a:r>
              <a:rPr lang="en-GB" dirty="0"/>
              <a:t>Click to edit Master title style</a:t>
            </a:r>
            <a:endParaRPr lang="en-SE" dirty="0"/>
          </a:p>
        </p:txBody>
      </p:sp>
      <p:sp>
        <p:nvSpPr>
          <p:cNvPr id="14" name="Text Placeholder 3">
            <a:extLst>
              <a:ext uri="{FF2B5EF4-FFF2-40B4-BE49-F238E27FC236}">
                <a16:creationId xmlns:a16="http://schemas.microsoft.com/office/drawing/2014/main" id="{FE8C6B50-29EA-4449-A6C2-CA30C0C84167}"/>
              </a:ext>
            </a:extLst>
          </p:cNvPr>
          <p:cNvSpPr>
            <a:spLocks noGrp="1"/>
          </p:cNvSpPr>
          <p:nvPr>
            <p:ph type="body" sz="half" idx="2"/>
          </p:nvPr>
        </p:nvSpPr>
        <p:spPr>
          <a:xfrm>
            <a:off x="828259" y="2583004"/>
            <a:ext cx="10515599" cy="495859"/>
          </a:xfrm>
        </p:spPr>
        <p:txBody>
          <a:bodyPr>
            <a:normAutofit/>
          </a:bodyPr>
          <a:lstStyle>
            <a:lvl1pPr marL="0" indent="0">
              <a:buFont typeface="Arial" panose="020B0604020202020204" pitchFamily="34" charset="0"/>
              <a:buNone/>
              <a:defRPr sz="2400">
                <a:solidFill>
                  <a:schemeClr val="accent6">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p:txBody>
      </p:sp>
      <p:pic>
        <p:nvPicPr>
          <p:cNvPr id="16" name="Picture 15" descr="A close up of a logo&#10;&#10;Description automatically generated">
            <a:extLst>
              <a:ext uri="{FF2B5EF4-FFF2-40B4-BE49-F238E27FC236}">
                <a16:creationId xmlns:a16="http://schemas.microsoft.com/office/drawing/2014/main" id="{BF63D60F-BC96-D84E-825E-C6134CF11E7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78710" y="486408"/>
            <a:ext cx="3605531" cy="783426"/>
          </a:xfrm>
          <a:prstGeom prst="rect">
            <a:avLst/>
          </a:prstGeom>
        </p:spPr>
      </p:pic>
      <p:cxnSp>
        <p:nvCxnSpPr>
          <p:cNvPr id="17" name="Straight Connector 16">
            <a:extLst>
              <a:ext uri="{FF2B5EF4-FFF2-40B4-BE49-F238E27FC236}">
                <a16:creationId xmlns:a16="http://schemas.microsoft.com/office/drawing/2014/main" id="{0914B5A8-E62F-574F-884F-874DB9B599E5}"/>
              </a:ext>
            </a:extLst>
          </p:cNvPr>
          <p:cNvCxnSpPr>
            <a:cxnSpLocks/>
          </p:cNvCxnSpPr>
          <p:nvPr userDrawn="1"/>
        </p:nvCxnSpPr>
        <p:spPr>
          <a:xfrm flipH="1">
            <a:off x="0" y="6811702"/>
            <a:ext cx="12192000" cy="0"/>
          </a:xfrm>
          <a:prstGeom prst="line">
            <a:avLst/>
          </a:prstGeom>
          <a:ln w="101600"/>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7AE9FB31-8022-1C40-B2EF-4622E53CBF65}"/>
              </a:ext>
            </a:extLst>
          </p:cNvPr>
          <p:cNvCxnSpPr>
            <a:cxnSpLocks/>
          </p:cNvCxnSpPr>
          <p:nvPr userDrawn="1"/>
        </p:nvCxnSpPr>
        <p:spPr>
          <a:xfrm>
            <a:off x="778710" y="1476403"/>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56303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BD4A6-89B8-F849-8A45-BBD23FEAA205}"/>
              </a:ext>
            </a:extLst>
          </p:cNvPr>
          <p:cNvSpPr>
            <a:spLocks noGrp="1"/>
          </p:cNvSpPr>
          <p:nvPr>
            <p:ph type="ctrTitle"/>
          </p:nvPr>
        </p:nvSpPr>
        <p:spPr>
          <a:xfrm>
            <a:off x="1524000" y="1269833"/>
            <a:ext cx="9144000" cy="2240129"/>
          </a:xfrm>
        </p:spPr>
        <p:txBody>
          <a:bodyPr anchor="b"/>
          <a:lstStyle>
            <a:lvl1pPr algn="l">
              <a:defRPr sz="6000"/>
            </a:lvl1pPr>
          </a:lstStyle>
          <a:p>
            <a:r>
              <a:rPr lang="en-GB" dirty="0"/>
              <a:t>Click to edit Master title style</a:t>
            </a:r>
            <a:endParaRPr lang="en-SE" dirty="0"/>
          </a:p>
        </p:txBody>
      </p:sp>
      <p:sp>
        <p:nvSpPr>
          <p:cNvPr id="3" name="Subtitle 2">
            <a:extLst>
              <a:ext uri="{FF2B5EF4-FFF2-40B4-BE49-F238E27FC236}">
                <a16:creationId xmlns:a16="http://schemas.microsoft.com/office/drawing/2014/main" id="{DA73E71B-F89D-144C-9672-57D41B4B061C}"/>
              </a:ext>
            </a:extLst>
          </p:cNvPr>
          <p:cNvSpPr>
            <a:spLocks noGrp="1"/>
          </p:cNvSpPr>
          <p:nvPr>
            <p:ph type="subTitle" idx="1"/>
          </p:nvPr>
        </p:nvSpPr>
        <p:spPr>
          <a:xfrm>
            <a:off x="1524000" y="3602038"/>
            <a:ext cx="914400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SE" dirty="0"/>
          </a:p>
        </p:txBody>
      </p:sp>
      <p:sp>
        <p:nvSpPr>
          <p:cNvPr id="4" name="Date Placeholder 3">
            <a:extLst>
              <a:ext uri="{FF2B5EF4-FFF2-40B4-BE49-F238E27FC236}">
                <a16:creationId xmlns:a16="http://schemas.microsoft.com/office/drawing/2014/main" id="{0305D550-5E0E-6842-AD2C-E0BDAD2BA9BD}"/>
              </a:ext>
            </a:extLst>
          </p:cNvPr>
          <p:cNvSpPr>
            <a:spLocks noGrp="1"/>
          </p:cNvSpPr>
          <p:nvPr>
            <p:ph type="dt" sz="half" idx="10"/>
          </p:nvPr>
        </p:nvSpPr>
        <p:spPr/>
        <p:txBody>
          <a:bodyPr/>
          <a:lstStyle/>
          <a:p>
            <a:fld id="{2DA12E28-72A1-0F4C-8F9C-C47B6568D220}" type="datetimeFigureOut">
              <a:rPr lang="en-SE" smtClean="0"/>
              <a:t>2024-11-05</a:t>
            </a:fld>
            <a:endParaRPr lang="en-SE"/>
          </a:p>
        </p:txBody>
      </p:sp>
      <p:sp>
        <p:nvSpPr>
          <p:cNvPr id="5" name="Footer Placeholder 4">
            <a:extLst>
              <a:ext uri="{FF2B5EF4-FFF2-40B4-BE49-F238E27FC236}">
                <a16:creationId xmlns:a16="http://schemas.microsoft.com/office/drawing/2014/main" id="{BED6EA67-6DCC-2042-B535-F6224CF7B0B2}"/>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68B8E06-7C96-2343-B7D2-45C29010D205}"/>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8" name="Picture 7" descr="A close up of a logo&#10;&#10;Description automatically generated">
            <a:extLst>
              <a:ext uri="{FF2B5EF4-FFF2-40B4-BE49-F238E27FC236}">
                <a16:creationId xmlns:a16="http://schemas.microsoft.com/office/drawing/2014/main" id="{7345DF36-AF89-E948-AD71-90A926D69FC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78710" y="486408"/>
            <a:ext cx="3605531" cy="783426"/>
          </a:xfrm>
          <a:prstGeom prst="rect">
            <a:avLst/>
          </a:prstGeom>
        </p:spPr>
      </p:pic>
      <p:cxnSp>
        <p:nvCxnSpPr>
          <p:cNvPr id="9" name="Straight Connector 8">
            <a:extLst>
              <a:ext uri="{FF2B5EF4-FFF2-40B4-BE49-F238E27FC236}">
                <a16:creationId xmlns:a16="http://schemas.microsoft.com/office/drawing/2014/main" id="{3A4EE3D4-6DB5-104B-856B-9E6A551B45BA}"/>
              </a:ext>
            </a:extLst>
          </p:cNvPr>
          <p:cNvCxnSpPr>
            <a:cxnSpLocks/>
          </p:cNvCxnSpPr>
          <p:nvPr userDrawn="1"/>
        </p:nvCxnSpPr>
        <p:spPr>
          <a:xfrm flipH="1">
            <a:off x="0" y="6811702"/>
            <a:ext cx="12192000" cy="0"/>
          </a:xfrm>
          <a:prstGeom prst="line">
            <a:avLst/>
          </a:prstGeom>
          <a:ln w="1016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60349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_line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0305D550-5E0E-6842-AD2C-E0BDAD2BA9BD}"/>
              </a:ext>
            </a:extLst>
          </p:cNvPr>
          <p:cNvSpPr>
            <a:spLocks noGrp="1"/>
          </p:cNvSpPr>
          <p:nvPr>
            <p:ph type="dt" sz="half" idx="10"/>
          </p:nvPr>
        </p:nvSpPr>
        <p:spPr/>
        <p:txBody>
          <a:bodyPr/>
          <a:lstStyle/>
          <a:p>
            <a:fld id="{2DA12E28-72A1-0F4C-8F9C-C47B6568D220}" type="datetimeFigureOut">
              <a:rPr lang="en-SE" smtClean="0"/>
              <a:t>2024-11-05</a:t>
            </a:fld>
            <a:endParaRPr lang="en-SE"/>
          </a:p>
        </p:txBody>
      </p:sp>
      <p:sp>
        <p:nvSpPr>
          <p:cNvPr id="5" name="Footer Placeholder 4">
            <a:extLst>
              <a:ext uri="{FF2B5EF4-FFF2-40B4-BE49-F238E27FC236}">
                <a16:creationId xmlns:a16="http://schemas.microsoft.com/office/drawing/2014/main" id="{BED6EA67-6DCC-2042-B535-F6224CF7B0B2}"/>
              </a:ext>
            </a:extLst>
          </p:cNvPr>
          <p:cNvSpPr>
            <a:spLocks noGrp="1"/>
          </p:cNvSpPr>
          <p:nvPr>
            <p:ph type="ftr" sz="quarter" idx="11"/>
          </p:nvPr>
        </p:nvSpPr>
        <p:spPr/>
        <p:txBody>
          <a:bodyPr/>
          <a:lstStyle/>
          <a:p>
            <a:endParaRPr lang="en-SE" dirty="0"/>
          </a:p>
        </p:txBody>
      </p:sp>
      <p:sp>
        <p:nvSpPr>
          <p:cNvPr id="6" name="Slide Number Placeholder 5">
            <a:extLst>
              <a:ext uri="{FF2B5EF4-FFF2-40B4-BE49-F238E27FC236}">
                <a16:creationId xmlns:a16="http://schemas.microsoft.com/office/drawing/2014/main" id="{768B8E06-7C96-2343-B7D2-45C29010D20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3" name="Title 1">
            <a:extLst>
              <a:ext uri="{FF2B5EF4-FFF2-40B4-BE49-F238E27FC236}">
                <a16:creationId xmlns:a16="http://schemas.microsoft.com/office/drawing/2014/main" id="{5324D99D-A094-9649-9FB0-647735FA007D}"/>
              </a:ext>
            </a:extLst>
          </p:cNvPr>
          <p:cNvSpPr>
            <a:spLocks noGrp="1"/>
          </p:cNvSpPr>
          <p:nvPr>
            <p:ph type="title"/>
          </p:nvPr>
        </p:nvSpPr>
        <p:spPr>
          <a:xfrm>
            <a:off x="828261" y="1663451"/>
            <a:ext cx="10515600" cy="871406"/>
          </a:xfrm>
        </p:spPr>
        <p:txBody>
          <a:bodyPr anchor="b">
            <a:noAutofit/>
          </a:bodyPr>
          <a:lstStyle>
            <a:lvl1pPr>
              <a:defRPr sz="3800"/>
            </a:lvl1pPr>
          </a:lstStyle>
          <a:p>
            <a:r>
              <a:rPr lang="en-GB" dirty="0"/>
              <a:t>Click to edit Master title style</a:t>
            </a:r>
            <a:endParaRPr lang="en-SE" dirty="0"/>
          </a:p>
        </p:txBody>
      </p:sp>
      <p:sp>
        <p:nvSpPr>
          <p:cNvPr id="14" name="Text Placeholder 3">
            <a:extLst>
              <a:ext uri="{FF2B5EF4-FFF2-40B4-BE49-F238E27FC236}">
                <a16:creationId xmlns:a16="http://schemas.microsoft.com/office/drawing/2014/main" id="{FE8C6B50-29EA-4449-A6C2-CA30C0C84167}"/>
              </a:ext>
            </a:extLst>
          </p:cNvPr>
          <p:cNvSpPr>
            <a:spLocks noGrp="1"/>
          </p:cNvSpPr>
          <p:nvPr>
            <p:ph type="body" sz="half" idx="2"/>
          </p:nvPr>
        </p:nvSpPr>
        <p:spPr>
          <a:xfrm>
            <a:off x="828259" y="2583004"/>
            <a:ext cx="10515599" cy="495859"/>
          </a:xfrm>
        </p:spPr>
        <p:txBody>
          <a:bodyPr>
            <a:normAutofit/>
          </a:bodyPr>
          <a:lstStyle>
            <a:lvl1pPr marL="0" indent="0">
              <a:buFont typeface="Arial" panose="020B0604020202020204" pitchFamily="34" charset="0"/>
              <a:buNone/>
              <a:defRPr sz="2400">
                <a:solidFill>
                  <a:schemeClr val="accent6">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p:txBody>
      </p:sp>
      <p:pic>
        <p:nvPicPr>
          <p:cNvPr id="16" name="Picture 15" descr="A close up of a logo&#10;&#10;Description automatically generated">
            <a:extLst>
              <a:ext uri="{FF2B5EF4-FFF2-40B4-BE49-F238E27FC236}">
                <a16:creationId xmlns:a16="http://schemas.microsoft.com/office/drawing/2014/main" id="{BF63D60F-BC96-D84E-825E-C6134CF11E7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78710" y="486408"/>
            <a:ext cx="3605531" cy="783426"/>
          </a:xfrm>
          <a:prstGeom prst="rect">
            <a:avLst/>
          </a:prstGeom>
        </p:spPr>
      </p:pic>
      <p:cxnSp>
        <p:nvCxnSpPr>
          <p:cNvPr id="17" name="Straight Connector 16">
            <a:extLst>
              <a:ext uri="{FF2B5EF4-FFF2-40B4-BE49-F238E27FC236}">
                <a16:creationId xmlns:a16="http://schemas.microsoft.com/office/drawing/2014/main" id="{0914B5A8-E62F-574F-884F-874DB9B599E5}"/>
              </a:ext>
            </a:extLst>
          </p:cNvPr>
          <p:cNvCxnSpPr>
            <a:cxnSpLocks/>
          </p:cNvCxnSpPr>
          <p:nvPr userDrawn="1"/>
        </p:nvCxnSpPr>
        <p:spPr>
          <a:xfrm flipH="1">
            <a:off x="0" y="6811702"/>
            <a:ext cx="12192000" cy="0"/>
          </a:xfrm>
          <a:prstGeom prst="line">
            <a:avLst/>
          </a:prstGeom>
          <a:ln w="101600"/>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7AE9FB31-8022-1C40-B2EF-4622E53CBF65}"/>
              </a:ext>
            </a:extLst>
          </p:cNvPr>
          <p:cNvCxnSpPr>
            <a:cxnSpLocks/>
          </p:cNvCxnSpPr>
          <p:nvPr userDrawn="1"/>
        </p:nvCxnSpPr>
        <p:spPr>
          <a:xfrm>
            <a:off x="778710" y="1476403"/>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7611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secHead" preserve="1">
  <p:cSld name="Subsec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264C9-BF76-3243-ADDB-8F927511EA59}"/>
              </a:ext>
            </a:extLst>
          </p:cNvPr>
          <p:cNvSpPr>
            <a:spLocks noGrp="1"/>
          </p:cNvSpPr>
          <p:nvPr>
            <p:ph type="title"/>
          </p:nvPr>
        </p:nvSpPr>
        <p:spPr>
          <a:xfrm>
            <a:off x="831850" y="1709738"/>
            <a:ext cx="10515600" cy="2852737"/>
          </a:xfrm>
        </p:spPr>
        <p:txBody>
          <a:bodyPr anchor="b">
            <a:normAutofit/>
          </a:bodyPr>
          <a:lstStyle>
            <a:lvl1pPr>
              <a:defRPr sz="4400"/>
            </a:lvl1pPr>
          </a:lstStyle>
          <a:p>
            <a:r>
              <a:rPr lang="en-GB" dirty="0"/>
              <a:t>Click to edit Master title style</a:t>
            </a:r>
            <a:endParaRPr lang="en-SE" dirty="0"/>
          </a:p>
        </p:txBody>
      </p:sp>
      <p:sp>
        <p:nvSpPr>
          <p:cNvPr id="3" name="Text Placeholder 2">
            <a:extLst>
              <a:ext uri="{FF2B5EF4-FFF2-40B4-BE49-F238E27FC236}">
                <a16:creationId xmlns:a16="http://schemas.microsoft.com/office/drawing/2014/main" id="{32F1F8A0-9F84-094A-ADD3-F4071F7FB5A5}"/>
              </a:ext>
            </a:extLst>
          </p:cNvPr>
          <p:cNvSpPr>
            <a:spLocks noGrp="1"/>
          </p:cNvSpPr>
          <p:nvPr>
            <p:ph type="body" idx="1"/>
          </p:nvPr>
        </p:nvSpPr>
        <p:spPr>
          <a:xfrm>
            <a:off x="831850" y="4589463"/>
            <a:ext cx="10515600" cy="1500187"/>
          </a:xfrm>
        </p:spPr>
        <p:txBody>
          <a:bodyPr/>
          <a:lstStyle>
            <a:lvl1pPr marL="0" indent="0">
              <a:buNone/>
              <a:defRPr sz="2400">
                <a:solidFill>
                  <a:schemeClr val="accent6">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dirty="0"/>
              <a:t>Click to edit Master text styles</a:t>
            </a:r>
          </a:p>
        </p:txBody>
      </p:sp>
      <p:sp>
        <p:nvSpPr>
          <p:cNvPr id="4" name="Date Placeholder 3">
            <a:extLst>
              <a:ext uri="{FF2B5EF4-FFF2-40B4-BE49-F238E27FC236}">
                <a16:creationId xmlns:a16="http://schemas.microsoft.com/office/drawing/2014/main" id="{2D930D03-AB96-6741-A3CA-A0A20D76A30A}"/>
              </a:ext>
            </a:extLst>
          </p:cNvPr>
          <p:cNvSpPr>
            <a:spLocks noGrp="1"/>
          </p:cNvSpPr>
          <p:nvPr>
            <p:ph type="dt" sz="half" idx="10"/>
          </p:nvPr>
        </p:nvSpPr>
        <p:spPr/>
        <p:txBody>
          <a:bodyPr/>
          <a:lstStyle/>
          <a:p>
            <a:fld id="{2DA12E28-72A1-0F4C-8F9C-C47B6568D220}" type="datetimeFigureOut">
              <a:rPr lang="en-SE" smtClean="0"/>
              <a:t>2024-11-05</a:t>
            </a:fld>
            <a:endParaRPr lang="en-SE"/>
          </a:p>
        </p:txBody>
      </p:sp>
      <p:sp>
        <p:nvSpPr>
          <p:cNvPr id="5" name="Footer Placeholder 4">
            <a:extLst>
              <a:ext uri="{FF2B5EF4-FFF2-40B4-BE49-F238E27FC236}">
                <a16:creationId xmlns:a16="http://schemas.microsoft.com/office/drawing/2014/main" id="{A4958649-DA59-6249-9659-830BFAE36F8C}"/>
              </a:ext>
            </a:extLst>
          </p:cNvPr>
          <p:cNvSpPr>
            <a:spLocks noGrp="1"/>
          </p:cNvSpPr>
          <p:nvPr>
            <p:ph type="ftr" sz="quarter" idx="11"/>
          </p:nvPr>
        </p:nvSpPr>
        <p:spPr/>
        <p:txBody>
          <a:bodyPr/>
          <a:lstStyle/>
          <a:p>
            <a:endParaRPr lang="en-SE" dirty="0"/>
          </a:p>
        </p:txBody>
      </p:sp>
      <p:sp>
        <p:nvSpPr>
          <p:cNvPr id="6" name="Slide Number Placeholder 5">
            <a:extLst>
              <a:ext uri="{FF2B5EF4-FFF2-40B4-BE49-F238E27FC236}">
                <a16:creationId xmlns:a16="http://schemas.microsoft.com/office/drawing/2014/main" id="{28F5200F-1927-4F46-BE30-9DD64BF69A8C}"/>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8" name="Picture 7" descr="A close up of a logo&#10;&#10;Description automatically generated">
            <a:extLst>
              <a:ext uri="{FF2B5EF4-FFF2-40B4-BE49-F238E27FC236}">
                <a16:creationId xmlns:a16="http://schemas.microsoft.com/office/drawing/2014/main" id="{91D9563F-6D6E-8748-BE72-B09B5B4D13F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78710" y="486408"/>
            <a:ext cx="3605531" cy="783426"/>
          </a:xfrm>
          <a:prstGeom prst="rect">
            <a:avLst/>
          </a:prstGeom>
        </p:spPr>
      </p:pic>
      <p:cxnSp>
        <p:nvCxnSpPr>
          <p:cNvPr id="10" name="Straight Connector 9">
            <a:extLst>
              <a:ext uri="{FF2B5EF4-FFF2-40B4-BE49-F238E27FC236}">
                <a16:creationId xmlns:a16="http://schemas.microsoft.com/office/drawing/2014/main" id="{851391E7-28F3-DC4F-95FB-31038B3C7FF8}"/>
              </a:ext>
            </a:extLst>
          </p:cNvPr>
          <p:cNvCxnSpPr>
            <a:cxnSpLocks/>
          </p:cNvCxnSpPr>
          <p:nvPr userDrawn="1"/>
        </p:nvCxnSpPr>
        <p:spPr>
          <a:xfrm flipH="1">
            <a:off x="0" y="6811702"/>
            <a:ext cx="12192000" cy="0"/>
          </a:xfrm>
          <a:prstGeom prst="line">
            <a:avLst/>
          </a:prstGeom>
          <a:ln w="1016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995333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Agenda_with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37EE6-FCB6-694E-84DA-F54906F139F6}"/>
              </a:ext>
            </a:extLst>
          </p:cNvPr>
          <p:cNvSpPr>
            <a:spLocks noGrp="1"/>
          </p:cNvSpPr>
          <p:nvPr>
            <p:ph type="title"/>
          </p:nvPr>
        </p:nvSpPr>
        <p:spPr>
          <a:xfrm>
            <a:off x="6192456" y="1195253"/>
            <a:ext cx="5161343" cy="917325"/>
          </a:xfrm>
        </p:spPr>
        <p:txBody>
          <a:bodyPr anchor="b"/>
          <a:lstStyle>
            <a:lvl1pPr>
              <a:defRPr sz="3200"/>
            </a:lvl1pPr>
          </a:lstStyle>
          <a:p>
            <a:r>
              <a:rPr lang="en-GB" dirty="0"/>
              <a:t>Click to edit Master title style</a:t>
            </a:r>
            <a:endParaRPr lang="en-SE" dirty="0"/>
          </a:p>
        </p:txBody>
      </p:sp>
      <p:sp>
        <p:nvSpPr>
          <p:cNvPr id="3" name="Picture Placeholder 2">
            <a:extLst>
              <a:ext uri="{FF2B5EF4-FFF2-40B4-BE49-F238E27FC236}">
                <a16:creationId xmlns:a16="http://schemas.microsoft.com/office/drawing/2014/main" id="{48CCE356-D3BC-754A-9BBF-EB1FA1E8A83F}"/>
              </a:ext>
            </a:extLst>
          </p:cNvPr>
          <p:cNvSpPr>
            <a:spLocks noGrp="1"/>
          </p:cNvSpPr>
          <p:nvPr>
            <p:ph type="pic" idx="1"/>
          </p:nvPr>
        </p:nvSpPr>
        <p:spPr>
          <a:xfrm>
            <a:off x="-1" y="0"/>
            <a:ext cx="5521125" cy="6857999"/>
          </a:xfrm>
          <a:solidFill>
            <a:schemeClr val="accent6"/>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E" dirty="0"/>
          </a:p>
        </p:txBody>
      </p:sp>
      <p:sp>
        <p:nvSpPr>
          <p:cNvPr id="4" name="Text Placeholder 3">
            <a:extLst>
              <a:ext uri="{FF2B5EF4-FFF2-40B4-BE49-F238E27FC236}">
                <a16:creationId xmlns:a16="http://schemas.microsoft.com/office/drawing/2014/main" id="{2A7E4F5B-A5C9-B445-B368-AF0DCCAD5F8F}"/>
              </a:ext>
            </a:extLst>
          </p:cNvPr>
          <p:cNvSpPr>
            <a:spLocks noGrp="1"/>
          </p:cNvSpPr>
          <p:nvPr>
            <p:ph type="body" sz="half" idx="2"/>
          </p:nvPr>
        </p:nvSpPr>
        <p:spPr>
          <a:xfrm>
            <a:off x="6192456" y="2226365"/>
            <a:ext cx="5161343" cy="3774054"/>
          </a:xfrm>
        </p:spPr>
        <p:txBody>
          <a:bodyPr>
            <a:normAutofit/>
          </a:bodyPr>
          <a:lstStyle>
            <a:lvl1pPr marL="285750" indent="-285750">
              <a:lnSpc>
                <a:spcPct val="100000"/>
              </a:lnSpc>
              <a:buFont typeface="Arial" panose="020B0604020202020204" pitchFamily="34" charset="0"/>
              <a:buChar char="•"/>
              <a:defRPr sz="2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p:txBody>
      </p:sp>
      <p:sp>
        <p:nvSpPr>
          <p:cNvPr id="5" name="Date Placeholder 4">
            <a:extLst>
              <a:ext uri="{FF2B5EF4-FFF2-40B4-BE49-F238E27FC236}">
                <a16:creationId xmlns:a16="http://schemas.microsoft.com/office/drawing/2014/main" id="{9F664CA9-DE93-B94D-B824-447646F7D937}"/>
              </a:ext>
            </a:extLst>
          </p:cNvPr>
          <p:cNvSpPr>
            <a:spLocks noGrp="1"/>
          </p:cNvSpPr>
          <p:nvPr>
            <p:ph type="dt" sz="half" idx="10"/>
          </p:nvPr>
        </p:nvSpPr>
        <p:spPr/>
        <p:txBody>
          <a:bodyPr/>
          <a:lstStyle/>
          <a:p>
            <a:fld id="{2DA12E28-72A1-0F4C-8F9C-C47B6568D220}" type="datetimeFigureOut">
              <a:rPr lang="en-SE" smtClean="0"/>
              <a:t>2024-11-05</a:t>
            </a:fld>
            <a:endParaRPr lang="en-SE"/>
          </a:p>
        </p:txBody>
      </p:sp>
      <p:sp>
        <p:nvSpPr>
          <p:cNvPr id="6" name="Footer Placeholder 5">
            <a:extLst>
              <a:ext uri="{FF2B5EF4-FFF2-40B4-BE49-F238E27FC236}">
                <a16:creationId xmlns:a16="http://schemas.microsoft.com/office/drawing/2014/main" id="{974FEAF6-5572-0A46-A591-9EDD41FBF230}"/>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F20CED87-7921-3A4D-8D4F-B7AD5E1B2B8D}"/>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16" name="Picture 15" descr="A picture containing light&#10;&#10;Description automatically generated">
            <a:extLst>
              <a:ext uri="{FF2B5EF4-FFF2-40B4-BE49-F238E27FC236}">
                <a16:creationId xmlns:a16="http://schemas.microsoft.com/office/drawing/2014/main" id="{0E2BC420-789F-F54A-8515-6E173CEBC86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Tree>
    <p:extLst>
      <p:ext uri="{BB962C8B-B14F-4D97-AF65-F5344CB8AC3E}">
        <p14:creationId xmlns:p14="http://schemas.microsoft.com/office/powerpoint/2010/main" val="231304895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Agenda_with tea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993A7D-C38E-D2B7-9EA5-F57CB6D4A2CF}"/>
              </a:ext>
            </a:extLst>
          </p:cNvPr>
          <p:cNvSpPr/>
          <p:nvPr userDrawn="1"/>
        </p:nvSpPr>
        <p:spPr>
          <a:xfrm>
            <a:off x="-1" y="0"/>
            <a:ext cx="5324355" cy="685800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E"/>
          </a:p>
        </p:txBody>
      </p:sp>
      <p:sp>
        <p:nvSpPr>
          <p:cNvPr id="2" name="Title 1">
            <a:extLst>
              <a:ext uri="{FF2B5EF4-FFF2-40B4-BE49-F238E27FC236}">
                <a16:creationId xmlns:a16="http://schemas.microsoft.com/office/drawing/2014/main" id="{BA437EE6-FCB6-694E-84DA-F54906F139F6}"/>
              </a:ext>
            </a:extLst>
          </p:cNvPr>
          <p:cNvSpPr>
            <a:spLocks noGrp="1"/>
          </p:cNvSpPr>
          <p:nvPr>
            <p:ph type="title"/>
          </p:nvPr>
        </p:nvSpPr>
        <p:spPr>
          <a:xfrm>
            <a:off x="5926667" y="1195253"/>
            <a:ext cx="5427133" cy="917325"/>
          </a:xfrm>
        </p:spPr>
        <p:txBody>
          <a:bodyPr anchor="b"/>
          <a:lstStyle>
            <a:lvl1pPr>
              <a:defRPr sz="3200"/>
            </a:lvl1pPr>
          </a:lstStyle>
          <a:p>
            <a:r>
              <a:rPr lang="en-GB" dirty="0"/>
              <a:t>Click to edit Master title style</a:t>
            </a:r>
            <a:endParaRPr lang="en-SE" dirty="0"/>
          </a:p>
        </p:txBody>
      </p:sp>
      <p:sp>
        <p:nvSpPr>
          <p:cNvPr id="4" name="Text Placeholder 3">
            <a:extLst>
              <a:ext uri="{FF2B5EF4-FFF2-40B4-BE49-F238E27FC236}">
                <a16:creationId xmlns:a16="http://schemas.microsoft.com/office/drawing/2014/main" id="{2A7E4F5B-A5C9-B445-B368-AF0DCCAD5F8F}"/>
              </a:ext>
            </a:extLst>
          </p:cNvPr>
          <p:cNvSpPr>
            <a:spLocks noGrp="1"/>
          </p:cNvSpPr>
          <p:nvPr>
            <p:ph type="body" sz="half" idx="2"/>
          </p:nvPr>
        </p:nvSpPr>
        <p:spPr>
          <a:xfrm>
            <a:off x="5926667" y="2226365"/>
            <a:ext cx="5427133" cy="3774054"/>
          </a:xfrm>
        </p:spPr>
        <p:txBody>
          <a:bodyPr>
            <a:normAutofit/>
          </a:bodyPr>
          <a:lstStyle>
            <a:lvl1pPr marL="285750" indent="-285750">
              <a:lnSpc>
                <a:spcPct val="100000"/>
              </a:lnSpc>
              <a:buFont typeface="Arial" panose="020B0604020202020204" pitchFamily="34" charset="0"/>
              <a:buChar char="•"/>
              <a:defRPr sz="2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p:txBody>
      </p:sp>
      <p:sp>
        <p:nvSpPr>
          <p:cNvPr id="5" name="Date Placeholder 4">
            <a:extLst>
              <a:ext uri="{FF2B5EF4-FFF2-40B4-BE49-F238E27FC236}">
                <a16:creationId xmlns:a16="http://schemas.microsoft.com/office/drawing/2014/main" id="{9F664CA9-DE93-B94D-B824-447646F7D937}"/>
              </a:ext>
            </a:extLst>
          </p:cNvPr>
          <p:cNvSpPr>
            <a:spLocks noGrp="1"/>
          </p:cNvSpPr>
          <p:nvPr>
            <p:ph type="dt" sz="half" idx="10"/>
          </p:nvPr>
        </p:nvSpPr>
        <p:spPr/>
        <p:txBody>
          <a:bodyPr/>
          <a:lstStyle/>
          <a:p>
            <a:fld id="{2DA12E28-72A1-0F4C-8F9C-C47B6568D220}" type="datetimeFigureOut">
              <a:rPr lang="en-SE" smtClean="0"/>
              <a:t>2024-11-05</a:t>
            </a:fld>
            <a:endParaRPr lang="en-SE"/>
          </a:p>
        </p:txBody>
      </p:sp>
      <p:sp>
        <p:nvSpPr>
          <p:cNvPr id="6" name="Footer Placeholder 5">
            <a:extLst>
              <a:ext uri="{FF2B5EF4-FFF2-40B4-BE49-F238E27FC236}">
                <a16:creationId xmlns:a16="http://schemas.microsoft.com/office/drawing/2014/main" id="{974FEAF6-5572-0A46-A591-9EDD41FBF230}"/>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F20CED87-7921-3A4D-8D4F-B7AD5E1B2B8D}"/>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16" name="Picture 15" descr="A picture containing light&#10;&#10;Description automatically generated">
            <a:extLst>
              <a:ext uri="{FF2B5EF4-FFF2-40B4-BE49-F238E27FC236}">
                <a16:creationId xmlns:a16="http://schemas.microsoft.com/office/drawing/2014/main" id="{0E2BC420-789F-F54A-8515-6E173CEBC86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Tree>
    <p:extLst>
      <p:ext uri="{BB962C8B-B14F-4D97-AF65-F5344CB8AC3E}">
        <p14:creationId xmlns:p14="http://schemas.microsoft.com/office/powerpoint/2010/main" val="122407880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One column_with pictur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57F7F6-ABC1-9148-900D-C08BC0D64277}"/>
              </a:ext>
            </a:extLst>
          </p:cNvPr>
          <p:cNvSpPr>
            <a:spLocks noGrp="1"/>
          </p:cNvSpPr>
          <p:nvPr>
            <p:ph idx="1"/>
          </p:nvPr>
        </p:nvSpPr>
        <p:spPr>
          <a:xfrm>
            <a:off x="838200" y="1590263"/>
            <a:ext cx="3803247" cy="4586700"/>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Date Placeholder 3">
            <a:extLst>
              <a:ext uri="{FF2B5EF4-FFF2-40B4-BE49-F238E27FC236}">
                <a16:creationId xmlns:a16="http://schemas.microsoft.com/office/drawing/2014/main" id="{C0681B03-930C-1F43-9009-3053A51A9EE5}"/>
              </a:ext>
            </a:extLst>
          </p:cNvPr>
          <p:cNvSpPr>
            <a:spLocks noGrp="1"/>
          </p:cNvSpPr>
          <p:nvPr>
            <p:ph type="dt" sz="half" idx="10"/>
          </p:nvPr>
        </p:nvSpPr>
        <p:spPr/>
        <p:txBody>
          <a:bodyPr/>
          <a:lstStyle/>
          <a:p>
            <a:fld id="{2DA12E28-72A1-0F4C-8F9C-C47B6568D220}" type="datetimeFigureOut">
              <a:rPr lang="en-SE" smtClean="0"/>
              <a:t>2024-11-05</a:t>
            </a:fld>
            <a:endParaRPr lang="en-SE"/>
          </a:p>
        </p:txBody>
      </p:sp>
      <p:sp>
        <p:nvSpPr>
          <p:cNvPr id="5" name="Footer Placeholder 4">
            <a:extLst>
              <a:ext uri="{FF2B5EF4-FFF2-40B4-BE49-F238E27FC236}">
                <a16:creationId xmlns:a16="http://schemas.microsoft.com/office/drawing/2014/main" id="{A42703FA-AF67-B541-9F77-D988A1DC2C8A}"/>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1B0B021-C5A2-A646-89AA-7CC065439B2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9" name="Picture Placeholder 2">
            <a:extLst>
              <a:ext uri="{FF2B5EF4-FFF2-40B4-BE49-F238E27FC236}">
                <a16:creationId xmlns:a16="http://schemas.microsoft.com/office/drawing/2014/main" id="{F9FD3AA2-93FA-F743-888D-46EEB850814B}"/>
              </a:ext>
            </a:extLst>
          </p:cNvPr>
          <p:cNvSpPr>
            <a:spLocks noGrp="1"/>
          </p:cNvSpPr>
          <p:nvPr>
            <p:ph type="pic" idx="13"/>
          </p:nvPr>
        </p:nvSpPr>
        <p:spPr>
          <a:xfrm>
            <a:off x="4849792" y="1590262"/>
            <a:ext cx="6504008" cy="4586699"/>
          </a:xfrm>
          <a:solidFill>
            <a:schemeClr val="accent6"/>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E" dirty="0"/>
          </a:p>
        </p:txBody>
      </p:sp>
      <p:sp>
        <p:nvSpPr>
          <p:cNvPr id="18" name="Title 1">
            <a:extLst>
              <a:ext uri="{FF2B5EF4-FFF2-40B4-BE49-F238E27FC236}">
                <a16:creationId xmlns:a16="http://schemas.microsoft.com/office/drawing/2014/main" id="{C8F7C742-0744-6340-A5AF-1B561DC7005F}"/>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cxnSp>
        <p:nvCxnSpPr>
          <p:cNvPr id="19" name="Straight Connector 18">
            <a:extLst>
              <a:ext uri="{FF2B5EF4-FFF2-40B4-BE49-F238E27FC236}">
                <a16:creationId xmlns:a16="http://schemas.microsoft.com/office/drawing/2014/main" id="{DE5DFC2C-5E80-5A4E-A949-486D194F6493}"/>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20" name="Picture 19" descr="A picture containing light&#10;&#10;Description automatically generated">
            <a:extLst>
              <a:ext uri="{FF2B5EF4-FFF2-40B4-BE49-F238E27FC236}">
                <a16:creationId xmlns:a16="http://schemas.microsoft.com/office/drawing/2014/main" id="{3B9C1071-3AF0-E144-9976-26F383021BF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Tree>
    <p:extLst>
      <p:ext uri="{BB962C8B-B14F-4D97-AF65-F5344CB8AC3E}">
        <p14:creationId xmlns:p14="http://schemas.microsoft.com/office/powerpoint/2010/main" val="327744580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One column_with picture_no bulletpoint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57F7F6-ABC1-9148-900D-C08BC0D64277}"/>
              </a:ext>
            </a:extLst>
          </p:cNvPr>
          <p:cNvSpPr>
            <a:spLocks noGrp="1"/>
          </p:cNvSpPr>
          <p:nvPr>
            <p:ph idx="1"/>
          </p:nvPr>
        </p:nvSpPr>
        <p:spPr>
          <a:xfrm>
            <a:off x="838200" y="1590263"/>
            <a:ext cx="3803247" cy="4586700"/>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Click to edit Master text styles</a:t>
            </a:r>
          </a:p>
        </p:txBody>
      </p:sp>
      <p:sp>
        <p:nvSpPr>
          <p:cNvPr id="4" name="Date Placeholder 3">
            <a:extLst>
              <a:ext uri="{FF2B5EF4-FFF2-40B4-BE49-F238E27FC236}">
                <a16:creationId xmlns:a16="http://schemas.microsoft.com/office/drawing/2014/main" id="{C0681B03-930C-1F43-9009-3053A51A9EE5}"/>
              </a:ext>
            </a:extLst>
          </p:cNvPr>
          <p:cNvSpPr>
            <a:spLocks noGrp="1"/>
          </p:cNvSpPr>
          <p:nvPr>
            <p:ph type="dt" sz="half" idx="10"/>
          </p:nvPr>
        </p:nvSpPr>
        <p:spPr/>
        <p:txBody>
          <a:bodyPr/>
          <a:lstStyle/>
          <a:p>
            <a:fld id="{2DA12E28-72A1-0F4C-8F9C-C47B6568D220}" type="datetimeFigureOut">
              <a:rPr lang="en-SE" smtClean="0"/>
              <a:t>2024-11-05</a:t>
            </a:fld>
            <a:endParaRPr lang="en-SE"/>
          </a:p>
        </p:txBody>
      </p:sp>
      <p:sp>
        <p:nvSpPr>
          <p:cNvPr id="5" name="Footer Placeholder 4">
            <a:extLst>
              <a:ext uri="{FF2B5EF4-FFF2-40B4-BE49-F238E27FC236}">
                <a16:creationId xmlns:a16="http://schemas.microsoft.com/office/drawing/2014/main" id="{A42703FA-AF67-B541-9F77-D988A1DC2C8A}"/>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1B0B021-C5A2-A646-89AA-7CC065439B2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9" name="Picture Placeholder 2">
            <a:extLst>
              <a:ext uri="{FF2B5EF4-FFF2-40B4-BE49-F238E27FC236}">
                <a16:creationId xmlns:a16="http://schemas.microsoft.com/office/drawing/2014/main" id="{F9FD3AA2-93FA-F743-888D-46EEB850814B}"/>
              </a:ext>
            </a:extLst>
          </p:cNvPr>
          <p:cNvSpPr>
            <a:spLocks noGrp="1"/>
          </p:cNvSpPr>
          <p:nvPr>
            <p:ph type="pic" idx="13"/>
          </p:nvPr>
        </p:nvSpPr>
        <p:spPr>
          <a:xfrm>
            <a:off x="4849792" y="1590262"/>
            <a:ext cx="6504008" cy="4586699"/>
          </a:xfrm>
          <a:solidFill>
            <a:schemeClr val="accent6"/>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E" dirty="0"/>
          </a:p>
        </p:txBody>
      </p:sp>
      <p:sp>
        <p:nvSpPr>
          <p:cNvPr id="18" name="Title 1">
            <a:extLst>
              <a:ext uri="{FF2B5EF4-FFF2-40B4-BE49-F238E27FC236}">
                <a16:creationId xmlns:a16="http://schemas.microsoft.com/office/drawing/2014/main" id="{C8F7C742-0744-6340-A5AF-1B561DC7005F}"/>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cxnSp>
        <p:nvCxnSpPr>
          <p:cNvPr id="19" name="Straight Connector 18">
            <a:extLst>
              <a:ext uri="{FF2B5EF4-FFF2-40B4-BE49-F238E27FC236}">
                <a16:creationId xmlns:a16="http://schemas.microsoft.com/office/drawing/2014/main" id="{DE5DFC2C-5E80-5A4E-A949-486D194F6493}"/>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20" name="Picture 19" descr="A picture containing light&#10;&#10;Description automatically generated">
            <a:extLst>
              <a:ext uri="{FF2B5EF4-FFF2-40B4-BE49-F238E27FC236}">
                <a16:creationId xmlns:a16="http://schemas.microsoft.com/office/drawing/2014/main" id="{3B9C1071-3AF0-E144-9976-26F383021BF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Tree>
    <p:extLst>
      <p:ext uri="{BB962C8B-B14F-4D97-AF65-F5344CB8AC3E}">
        <p14:creationId xmlns:p14="http://schemas.microsoft.com/office/powerpoint/2010/main" val="147110159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One column">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57F7F6-ABC1-9148-900D-C08BC0D64277}"/>
              </a:ext>
            </a:extLst>
          </p:cNvPr>
          <p:cNvSpPr>
            <a:spLocks noGrp="1"/>
          </p:cNvSpPr>
          <p:nvPr>
            <p:ph idx="1"/>
          </p:nvPr>
        </p:nvSpPr>
        <p:spPr>
          <a:xfrm>
            <a:off x="838200" y="1486801"/>
            <a:ext cx="10515600" cy="4690162"/>
          </a:xfrm>
        </p:spPr>
        <p:txBody>
          <a:bodyPr/>
          <a:lstStyle>
            <a:lvl1pPr>
              <a:lnSpc>
                <a:spcPct val="90000"/>
              </a:lnSpc>
              <a:spcBef>
                <a:spcPts val="600"/>
              </a:spcBef>
              <a:defRPr/>
            </a:lvl1pPr>
            <a:lvl2pPr>
              <a:lnSpc>
                <a:spcPct val="90000"/>
              </a:lnSpc>
              <a:spcBef>
                <a:spcPts val="600"/>
              </a:spcBef>
              <a:defRPr/>
            </a:lvl2pPr>
            <a:lvl3pPr>
              <a:lnSpc>
                <a:spcPct val="90000"/>
              </a:lnSpc>
              <a:spcBef>
                <a:spcPts val="600"/>
              </a:spcBef>
              <a:defRPr/>
            </a:lvl3pPr>
            <a:lvl4pPr>
              <a:lnSpc>
                <a:spcPct val="90000"/>
              </a:lnSpc>
              <a:spcBef>
                <a:spcPts val="600"/>
              </a:spcBef>
              <a:defRPr/>
            </a:lvl4pPr>
            <a:lvl5pPr>
              <a:lnSpc>
                <a:spcPct val="90000"/>
              </a:lnSpc>
              <a:spcBef>
                <a:spcPts val="600"/>
              </a:spcBef>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Date Placeholder 3">
            <a:extLst>
              <a:ext uri="{FF2B5EF4-FFF2-40B4-BE49-F238E27FC236}">
                <a16:creationId xmlns:a16="http://schemas.microsoft.com/office/drawing/2014/main" id="{C0681B03-930C-1F43-9009-3053A51A9EE5}"/>
              </a:ext>
            </a:extLst>
          </p:cNvPr>
          <p:cNvSpPr>
            <a:spLocks noGrp="1"/>
          </p:cNvSpPr>
          <p:nvPr>
            <p:ph type="dt" sz="half" idx="10"/>
          </p:nvPr>
        </p:nvSpPr>
        <p:spPr/>
        <p:txBody>
          <a:bodyPr/>
          <a:lstStyle/>
          <a:p>
            <a:fld id="{2DA12E28-72A1-0F4C-8F9C-C47B6568D220}" type="datetimeFigureOut">
              <a:rPr lang="en-SE" smtClean="0"/>
              <a:t>2024-11-05</a:t>
            </a:fld>
            <a:endParaRPr lang="en-SE"/>
          </a:p>
        </p:txBody>
      </p:sp>
      <p:sp>
        <p:nvSpPr>
          <p:cNvPr id="5" name="Footer Placeholder 4">
            <a:extLst>
              <a:ext uri="{FF2B5EF4-FFF2-40B4-BE49-F238E27FC236}">
                <a16:creationId xmlns:a16="http://schemas.microsoft.com/office/drawing/2014/main" id="{A42703FA-AF67-B541-9F77-D988A1DC2C8A}"/>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1B0B021-C5A2-A646-89AA-7CC065439B2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23" name="Title 1">
            <a:extLst>
              <a:ext uri="{FF2B5EF4-FFF2-40B4-BE49-F238E27FC236}">
                <a16:creationId xmlns:a16="http://schemas.microsoft.com/office/drawing/2014/main" id="{36A62D3F-A39F-6E47-97F2-2386939AF23E}"/>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25" name="Picture 24" descr="A picture containing light&#10;&#10;Description automatically generated">
            <a:extLst>
              <a:ext uri="{FF2B5EF4-FFF2-40B4-BE49-F238E27FC236}">
                <a16:creationId xmlns:a16="http://schemas.microsoft.com/office/drawing/2014/main" id="{9C7AD4F0-3B83-734C-A210-0EF6423598E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26" name="Straight Connector 25">
            <a:extLst>
              <a:ext uri="{FF2B5EF4-FFF2-40B4-BE49-F238E27FC236}">
                <a16:creationId xmlns:a16="http://schemas.microsoft.com/office/drawing/2014/main" id="{AE347D2B-A57F-964B-B32F-1405615FCCE5}"/>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697357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One column_no bulletpoint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57F7F6-ABC1-9148-900D-C08BC0D64277}"/>
              </a:ext>
            </a:extLst>
          </p:cNvPr>
          <p:cNvSpPr>
            <a:spLocks noGrp="1"/>
          </p:cNvSpPr>
          <p:nvPr>
            <p:ph idx="1"/>
          </p:nvPr>
        </p:nvSpPr>
        <p:spPr>
          <a:xfrm>
            <a:off x="838200" y="1486801"/>
            <a:ext cx="10515600" cy="4690162"/>
          </a:xfrm>
        </p:spPr>
        <p:txBody>
          <a:bodyPr/>
          <a:lstStyle>
            <a:lvl1pPr marL="0" indent="0">
              <a:lnSpc>
                <a:spcPct val="100000"/>
              </a:lnSpc>
              <a:buNone/>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Click to edit Master text styles</a:t>
            </a:r>
          </a:p>
        </p:txBody>
      </p:sp>
      <p:sp>
        <p:nvSpPr>
          <p:cNvPr id="4" name="Date Placeholder 3">
            <a:extLst>
              <a:ext uri="{FF2B5EF4-FFF2-40B4-BE49-F238E27FC236}">
                <a16:creationId xmlns:a16="http://schemas.microsoft.com/office/drawing/2014/main" id="{C0681B03-930C-1F43-9009-3053A51A9EE5}"/>
              </a:ext>
            </a:extLst>
          </p:cNvPr>
          <p:cNvSpPr>
            <a:spLocks noGrp="1"/>
          </p:cNvSpPr>
          <p:nvPr>
            <p:ph type="dt" sz="half" idx="10"/>
          </p:nvPr>
        </p:nvSpPr>
        <p:spPr/>
        <p:txBody>
          <a:bodyPr/>
          <a:lstStyle/>
          <a:p>
            <a:fld id="{2DA12E28-72A1-0F4C-8F9C-C47B6568D220}" type="datetimeFigureOut">
              <a:rPr lang="en-SE" smtClean="0"/>
              <a:t>2024-11-05</a:t>
            </a:fld>
            <a:endParaRPr lang="en-SE"/>
          </a:p>
        </p:txBody>
      </p:sp>
      <p:sp>
        <p:nvSpPr>
          <p:cNvPr id="5" name="Footer Placeholder 4">
            <a:extLst>
              <a:ext uri="{FF2B5EF4-FFF2-40B4-BE49-F238E27FC236}">
                <a16:creationId xmlns:a16="http://schemas.microsoft.com/office/drawing/2014/main" id="{A42703FA-AF67-B541-9F77-D988A1DC2C8A}"/>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1B0B021-C5A2-A646-89AA-7CC065439B2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23" name="Title 1">
            <a:extLst>
              <a:ext uri="{FF2B5EF4-FFF2-40B4-BE49-F238E27FC236}">
                <a16:creationId xmlns:a16="http://schemas.microsoft.com/office/drawing/2014/main" id="{36A62D3F-A39F-6E47-97F2-2386939AF23E}"/>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25" name="Picture 24" descr="A picture containing light&#10;&#10;Description automatically generated">
            <a:extLst>
              <a:ext uri="{FF2B5EF4-FFF2-40B4-BE49-F238E27FC236}">
                <a16:creationId xmlns:a16="http://schemas.microsoft.com/office/drawing/2014/main" id="{9C7AD4F0-3B83-734C-A210-0EF6423598E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26" name="Straight Connector 25">
            <a:extLst>
              <a:ext uri="{FF2B5EF4-FFF2-40B4-BE49-F238E27FC236}">
                <a16:creationId xmlns:a16="http://schemas.microsoft.com/office/drawing/2014/main" id="{AE347D2B-A57F-964B-B32F-1405615FCCE5}"/>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634656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115B23-0836-A24B-A499-D46DD2A824B3}"/>
              </a:ext>
            </a:extLst>
          </p:cNvPr>
          <p:cNvSpPr>
            <a:spLocks noGrp="1"/>
          </p:cNvSpPr>
          <p:nvPr>
            <p:ph sz="half" idx="1"/>
          </p:nvPr>
        </p:nvSpPr>
        <p:spPr>
          <a:xfrm>
            <a:off x="838200" y="1486802"/>
            <a:ext cx="5181600" cy="4690162"/>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Content Placeholder 3">
            <a:extLst>
              <a:ext uri="{FF2B5EF4-FFF2-40B4-BE49-F238E27FC236}">
                <a16:creationId xmlns:a16="http://schemas.microsoft.com/office/drawing/2014/main" id="{B3A61B6F-7EA9-644D-9EE7-D689D3C4D6B4}"/>
              </a:ext>
            </a:extLst>
          </p:cNvPr>
          <p:cNvSpPr>
            <a:spLocks noGrp="1"/>
          </p:cNvSpPr>
          <p:nvPr>
            <p:ph sz="half" idx="2"/>
          </p:nvPr>
        </p:nvSpPr>
        <p:spPr>
          <a:xfrm>
            <a:off x="6172200" y="1486802"/>
            <a:ext cx="5181600" cy="469016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5" name="Date Placeholder 4">
            <a:extLst>
              <a:ext uri="{FF2B5EF4-FFF2-40B4-BE49-F238E27FC236}">
                <a16:creationId xmlns:a16="http://schemas.microsoft.com/office/drawing/2014/main" id="{BD2BFF38-F741-A045-BBB1-C5883D8ED743}"/>
              </a:ext>
            </a:extLst>
          </p:cNvPr>
          <p:cNvSpPr>
            <a:spLocks noGrp="1"/>
          </p:cNvSpPr>
          <p:nvPr>
            <p:ph type="dt" sz="half" idx="10"/>
          </p:nvPr>
        </p:nvSpPr>
        <p:spPr/>
        <p:txBody>
          <a:bodyPr/>
          <a:lstStyle/>
          <a:p>
            <a:fld id="{2DA12E28-72A1-0F4C-8F9C-C47B6568D220}" type="datetimeFigureOut">
              <a:rPr lang="en-SE" smtClean="0"/>
              <a:t>2024-11-05</a:t>
            </a:fld>
            <a:endParaRPr lang="en-SE"/>
          </a:p>
        </p:txBody>
      </p:sp>
      <p:sp>
        <p:nvSpPr>
          <p:cNvPr id="6" name="Footer Placeholder 5">
            <a:extLst>
              <a:ext uri="{FF2B5EF4-FFF2-40B4-BE49-F238E27FC236}">
                <a16:creationId xmlns:a16="http://schemas.microsoft.com/office/drawing/2014/main" id="{0EA1E226-A6F5-A442-9610-10DAB5840F14}"/>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D56B8D94-BDE4-434E-82CB-91F9C77D89C9}"/>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1" name="Title 1">
            <a:extLst>
              <a:ext uri="{FF2B5EF4-FFF2-40B4-BE49-F238E27FC236}">
                <a16:creationId xmlns:a16="http://schemas.microsoft.com/office/drawing/2014/main" id="{EF6E1995-9EF8-6B43-824E-C101AA05EBB5}"/>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3" name="Picture 12" descr="A picture containing light&#10;&#10;Description automatically generated">
            <a:extLst>
              <a:ext uri="{FF2B5EF4-FFF2-40B4-BE49-F238E27FC236}">
                <a16:creationId xmlns:a16="http://schemas.microsoft.com/office/drawing/2014/main" id="{1180D43F-1645-D74C-BC68-E70E910CF8F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4" name="Straight Connector 13">
            <a:extLst>
              <a:ext uri="{FF2B5EF4-FFF2-40B4-BE49-F238E27FC236}">
                <a16:creationId xmlns:a16="http://schemas.microsoft.com/office/drawing/2014/main" id="{5888A04A-B7D7-4445-A7F6-567F660D28AE}"/>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609363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ubsection ">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264C9-BF76-3243-ADDB-8F927511EA59}"/>
              </a:ext>
            </a:extLst>
          </p:cNvPr>
          <p:cNvSpPr>
            <a:spLocks noGrp="1"/>
          </p:cNvSpPr>
          <p:nvPr>
            <p:ph type="title"/>
          </p:nvPr>
        </p:nvSpPr>
        <p:spPr>
          <a:xfrm>
            <a:off x="831850" y="1709738"/>
            <a:ext cx="10515600" cy="2852737"/>
          </a:xfrm>
        </p:spPr>
        <p:txBody>
          <a:bodyPr anchor="b">
            <a:normAutofit/>
          </a:bodyPr>
          <a:lstStyle>
            <a:lvl1pPr>
              <a:defRPr sz="4400"/>
            </a:lvl1pPr>
          </a:lstStyle>
          <a:p>
            <a:r>
              <a:rPr lang="en-GB" dirty="0"/>
              <a:t>Click to edit Master title style</a:t>
            </a:r>
            <a:endParaRPr lang="en-SE" dirty="0"/>
          </a:p>
        </p:txBody>
      </p:sp>
      <p:sp>
        <p:nvSpPr>
          <p:cNvPr id="3" name="Text Placeholder 2">
            <a:extLst>
              <a:ext uri="{FF2B5EF4-FFF2-40B4-BE49-F238E27FC236}">
                <a16:creationId xmlns:a16="http://schemas.microsoft.com/office/drawing/2014/main" id="{32F1F8A0-9F84-094A-ADD3-F4071F7FB5A5}"/>
              </a:ext>
            </a:extLst>
          </p:cNvPr>
          <p:cNvSpPr>
            <a:spLocks noGrp="1"/>
          </p:cNvSpPr>
          <p:nvPr>
            <p:ph type="body" idx="1"/>
          </p:nvPr>
        </p:nvSpPr>
        <p:spPr>
          <a:xfrm>
            <a:off x="831850" y="4589463"/>
            <a:ext cx="10515600" cy="1500187"/>
          </a:xfrm>
        </p:spPr>
        <p:txBody>
          <a:bodyPr/>
          <a:lstStyle>
            <a:lvl1pPr marL="0" indent="0">
              <a:buNone/>
              <a:defRPr sz="24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dirty="0"/>
              <a:t>Click to edit Master text styles</a:t>
            </a:r>
          </a:p>
        </p:txBody>
      </p:sp>
      <p:sp>
        <p:nvSpPr>
          <p:cNvPr id="4" name="Date Placeholder 3">
            <a:extLst>
              <a:ext uri="{FF2B5EF4-FFF2-40B4-BE49-F238E27FC236}">
                <a16:creationId xmlns:a16="http://schemas.microsoft.com/office/drawing/2014/main" id="{2D930D03-AB96-6741-A3CA-A0A20D76A30A}"/>
              </a:ext>
            </a:extLst>
          </p:cNvPr>
          <p:cNvSpPr>
            <a:spLocks noGrp="1"/>
          </p:cNvSpPr>
          <p:nvPr>
            <p:ph type="dt" sz="half" idx="10"/>
          </p:nvPr>
        </p:nvSpPr>
        <p:spPr/>
        <p:txBody>
          <a:bodyPr/>
          <a:lstStyle/>
          <a:p>
            <a:fld id="{2DA12E28-72A1-0F4C-8F9C-C47B6568D220}" type="datetimeFigureOut">
              <a:rPr lang="en-SE" smtClean="0"/>
              <a:t>2024-11-05</a:t>
            </a:fld>
            <a:endParaRPr lang="en-SE"/>
          </a:p>
        </p:txBody>
      </p:sp>
      <p:sp>
        <p:nvSpPr>
          <p:cNvPr id="5" name="Footer Placeholder 4">
            <a:extLst>
              <a:ext uri="{FF2B5EF4-FFF2-40B4-BE49-F238E27FC236}">
                <a16:creationId xmlns:a16="http://schemas.microsoft.com/office/drawing/2014/main" id="{A4958649-DA59-6249-9659-830BFAE36F8C}"/>
              </a:ext>
            </a:extLst>
          </p:cNvPr>
          <p:cNvSpPr>
            <a:spLocks noGrp="1"/>
          </p:cNvSpPr>
          <p:nvPr>
            <p:ph type="ftr" sz="quarter" idx="11"/>
          </p:nvPr>
        </p:nvSpPr>
        <p:spPr/>
        <p:txBody>
          <a:bodyPr/>
          <a:lstStyle/>
          <a:p>
            <a:endParaRPr lang="en-SE" dirty="0"/>
          </a:p>
        </p:txBody>
      </p:sp>
      <p:sp>
        <p:nvSpPr>
          <p:cNvPr id="6" name="Slide Number Placeholder 5">
            <a:extLst>
              <a:ext uri="{FF2B5EF4-FFF2-40B4-BE49-F238E27FC236}">
                <a16:creationId xmlns:a16="http://schemas.microsoft.com/office/drawing/2014/main" id="{28F5200F-1927-4F46-BE30-9DD64BF69A8C}"/>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8" name="Picture 7" descr="A close up of a logo&#10;&#10;Description automatically generated">
            <a:extLst>
              <a:ext uri="{FF2B5EF4-FFF2-40B4-BE49-F238E27FC236}">
                <a16:creationId xmlns:a16="http://schemas.microsoft.com/office/drawing/2014/main" id="{91D9563F-6D6E-8748-BE72-B09B5B4D13F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78710" y="486408"/>
            <a:ext cx="3605531" cy="783426"/>
          </a:xfrm>
          <a:prstGeom prst="rect">
            <a:avLst/>
          </a:prstGeom>
        </p:spPr>
      </p:pic>
      <p:cxnSp>
        <p:nvCxnSpPr>
          <p:cNvPr id="10" name="Straight Connector 9">
            <a:extLst>
              <a:ext uri="{FF2B5EF4-FFF2-40B4-BE49-F238E27FC236}">
                <a16:creationId xmlns:a16="http://schemas.microsoft.com/office/drawing/2014/main" id="{851391E7-28F3-DC4F-95FB-31038B3C7FF8}"/>
              </a:ext>
            </a:extLst>
          </p:cNvPr>
          <p:cNvCxnSpPr>
            <a:cxnSpLocks/>
          </p:cNvCxnSpPr>
          <p:nvPr userDrawn="1"/>
        </p:nvCxnSpPr>
        <p:spPr>
          <a:xfrm flipH="1">
            <a:off x="0" y="6811702"/>
            <a:ext cx="12192000" cy="0"/>
          </a:xfrm>
          <a:prstGeom prst="line">
            <a:avLst/>
          </a:prstGeom>
          <a:ln w="1016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2393816"/>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981DA74-6559-A246-BF14-34A29F0B6293}"/>
              </a:ext>
            </a:extLst>
          </p:cNvPr>
          <p:cNvSpPr>
            <a:spLocks noGrp="1"/>
          </p:cNvSpPr>
          <p:nvPr>
            <p:ph type="body" idx="1"/>
          </p:nvPr>
        </p:nvSpPr>
        <p:spPr>
          <a:xfrm>
            <a:off x="839788" y="1596064"/>
            <a:ext cx="5157787" cy="5081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4" name="Content Placeholder 3">
            <a:extLst>
              <a:ext uri="{FF2B5EF4-FFF2-40B4-BE49-F238E27FC236}">
                <a16:creationId xmlns:a16="http://schemas.microsoft.com/office/drawing/2014/main" id="{F8023958-DDF9-F648-95C8-3A2F7D3B4445}"/>
              </a:ext>
            </a:extLst>
          </p:cNvPr>
          <p:cNvSpPr>
            <a:spLocks noGrp="1"/>
          </p:cNvSpPr>
          <p:nvPr>
            <p:ph sz="half" idx="2"/>
          </p:nvPr>
        </p:nvSpPr>
        <p:spPr>
          <a:xfrm>
            <a:off x="839788" y="2213113"/>
            <a:ext cx="5157787" cy="3976550"/>
          </a:xfrm>
        </p:spPr>
        <p:txBody>
          <a:bodyPr/>
          <a:lstStyle>
            <a:lvl1pPr>
              <a:defRPr sz="2400"/>
            </a:lvl1pPr>
            <a:lvl2pPr>
              <a:defRPr sz="2200"/>
            </a:lvl2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5" name="Text Placeholder 4">
            <a:extLst>
              <a:ext uri="{FF2B5EF4-FFF2-40B4-BE49-F238E27FC236}">
                <a16:creationId xmlns:a16="http://schemas.microsoft.com/office/drawing/2014/main" id="{AD3F83A3-3657-2445-9DE5-C7C88B5346CA}"/>
              </a:ext>
            </a:extLst>
          </p:cNvPr>
          <p:cNvSpPr>
            <a:spLocks noGrp="1"/>
          </p:cNvSpPr>
          <p:nvPr>
            <p:ph type="body" sz="quarter" idx="3"/>
          </p:nvPr>
        </p:nvSpPr>
        <p:spPr>
          <a:xfrm>
            <a:off x="6172200" y="1596064"/>
            <a:ext cx="5183188" cy="5081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6" name="Content Placeholder 5">
            <a:extLst>
              <a:ext uri="{FF2B5EF4-FFF2-40B4-BE49-F238E27FC236}">
                <a16:creationId xmlns:a16="http://schemas.microsoft.com/office/drawing/2014/main" id="{CB4ADB9F-3592-FF47-868F-84CEBA721E61}"/>
              </a:ext>
            </a:extLst>
          </p:cNvPr>
          <p:cNvSpPr>
            <a:spLocks noGrp="1"/>
          </p:cNvSpPr>
          <p:nvPr>
            <p:ph sz="quarter" idx="4"/>
          </p:nvPr>
        </p:nvSpPr>
        <p:spPr>
          <a:xfrm>
            <a:off x="6172200" y="2213113"/>
            <a:ext cx="5183188" cy="3976550"/>
          </a:xfrm>
        </p:spPr>
        <p:txBody>
          <a:bodyPr/>
          <a:lstStyle>
            <a:lvl1pPr>
              <a:defRPr sz="2400"/>
            </a:lvl1pPr>
            <a:lvl2pPr>
              <a:defRPr sz="2200"/>
            </a:lvl2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7" name="Date Placeholder 6">
            <a:extLst>
              <a:ext uri="{FF2B5EF4-FFF2-40B4-BE49-F238E27FC236}">
                <a16:creationId xmlns:a16="http://schemas.microsoft.com/office/drawing/2014/main" id="{9E83C99C-A608-864A-A074-2F1CD9971227}"/>
              </a:ext>
            </a:extLst>
          </p:cNvPr>
          <p:cNvSpPr>
            <a:spLocks noGrp="1"/>
          </p:cNvSpPr>
          <p:nvPr>
            <p:ph type="dt" sz="half" idx="10"/>
          </p:nvPr>
        </p:nvSpPr>
        <p:spPr/>
        <p:txBody>
          <a:bodyPr/>
          <a:lstStyle/>
          <a:p>
            <a:fld id="{2DA12E28-72A1-0F4C-8F9C-C47B6568D220}" type="datetimeFigureOut">
              <a:rPr lang="en-SE" smtClean="0"/>
              <a:t>2024-11-05</a:t>
            </a:fld>
            <a:endParaRPr lang="en-SE"/>
          </a:p>
        </p:txBody>
      </p:sp>
      <p:sp>
        <p:nvSpPr>
          <p:cNvPr id="8" name="Footer Placeholder 7">
            <a:extLst>
              <a:ext uri="{FF2B5EF4-FFF2-40B4-BE49-F238E27FC236}">
                <a16:creationId xmlns:a16="http://schemas.microsoft.com/office/drawing/2014/main" id="{05A65F0D-CB50-DB4C-B643-8BBDBDC6EF3D}"/>
              </a:ext>
            </a:extLst>
          </p:cNvPr>
          <p:cNvSpPr>
            <a:spLocks noGrp="1"/>
          </p:cNvSpPr>
          <p:nvPr>
            <p:ph type="ftr" sz="quarter" idx="11"/>
          </p:nvPr>
        </p:nvSpPr>
        <p:spPr/>
        <p:txBody>
          <a:bodyPr/>
          <a:lstStyle/>
          <a:p>
            <a:endParaRPr lang="en-SE"/>
          </a:p>
        </p:txBody>
      </p:sp>
      <p:sp>
        <p:nvSpPr>
          <p:cNvPr id="9" name="Slide Number Placeholder 8">
            <a:extLst>
              <a:ext uri="{FF2B5EF4-FFF2-40B4-BE49-F238E27FC236}">
                <a16:creationId xmlns:a16="http://schemas.microsoft.com/office/drawing/2014/main" id="{3BF3F6E3-DEE5-D64E-844E-EA92DBE41A30}"/>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1" name="Title 1">
            <a:extLst>
              <a:ext uri="{FF2B5EF4-FFF2-40B4-BE49-F238E27FC236}">
                <a16:creationId xmlns:a16="http://schemas.microsoft.com/office/drawing/2014/main" id="{1B6406C0-0623-CF40-9192-9ECCC4C76DCD}"/>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3" name="Picture 12" descr="A picture containing light&#10;&#10;Description automatically generated">
            <a:extLst>
              <a:ext uri="{FF2B5EF4-FFF2-40B4-BE49-F238E27FC236}">
                <a16:creationId xmlns:a16="http://schemas.microsoft.com/office/drawing/2014/main" id="{60E44778-6BC3-9E44-9901-27C147E1394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4" name="Straight Connector 13">
            <a:extLst>
              <a:ext uri="{FF2B5EF4-FFF2-40B4-BE49-F238E27FC236}">
                <a16:creationId xmlns:a16="http://schemas.microsoft.com/office/drawing/2014/main" id="{187F76E0-270B-7241-AE1D-1277BA6E99FC}"/>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3806802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wo columns_with pictur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115B23-0836-A24B-A499-D46DD2A824B3}"/>
              </a:ext>
            </a:extLst>
          </p:cNvPr>
          <p:cNvSpPr>
            <a:spLocks noGrp="1"/>
          </p:cNvSpPr>
          <p:nvPr>
            <p:ph sz="half" idx="1"/>
          </p:nvPr>
        </p:nvSpPr>
        <p:spPr>
          <a:xfrm>
            <a:off x="838200" y="1590261"/>
            <a:ext cx="3145016" cy="4586702"/>
          </a:xfrm>
        </p:spPr>
        <p:txBody>
          <a:bodyPr/>
          <a:lstStyle>
            <a:lvl1pPr>
              <a:defRPr sz="2400"/>
            </a:lvl1pPr>
            <a:lvl2pPr>
              <a:defRPr sz="2200"/>
            </a:lvl2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5" name="Date Placeholder 4">
            <a:extLst>
              <a:ext uri="{FF2B5EF4-FFF2-40B4-BE49-F238E27FC236}">
                <a16:creationId xmlns:a16="http://schemas.microsoft.com/office/drawing/2014/main" id="{BD2BFF38-F741-A045-BBB1-C5883D8ED743}"/>
              </a:ext>
            </a:extLst>
          </p:cNvPr>
          <p:cNvSpPr>
            <a:spLocks noGrp="1"/>
          </p:cNvSpPr>
          <p:nvPr>
            <p:ph type="dt" sz="half" idx="10"/>
          </p:nvPr>
        </p:nvSpPr>
        <p:spPr/>
        <p:txBody>
          <a:bodyPr/>
          <a:lstStyle/>
          <a:p>
            <a:fld id="{2DA12E28-72A1-0F4C-8F9C-C47B6568D220}" type="datetimeFigureOut">
              <a:rPr lang="en-SE" smtClean="0"/>
              <a:t>2024-11-05</a:t>
            </a:fld>
            <a:endParaRPr lang="en-SE"/>
          </a:p>
        </p:txBody>
      </p:sp>
      <p:sp>
        <p:nvSpPr>
          <p:cNvPr id="6" name="Footer Placeholder 5">
            <a:extLst>
              <a:ext uri="{FF2B5EF4-FFF2-40B4-BE49-F238E27FC236}">
                <a16:creationId xmlns:a16="http://schemas.microsoft.com/office/drawing/2014/main" id="{0EA1E226-A6F5-A442-9610-10DAB5840F14}"/>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D56B8D94-BDE4-434E-82CB-91F9C77D89C9}"/>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2" name="Content Placeholder 2">
            <a:extLst>
              <a:ext uri="{FF2B5EF4-FFF2-40B4-BE49-F238E27FC236}">
                <a16:creationId xmlns:a16="http://schemas.microsoft.com/office/drawing/2014/main" id="{6DBB1F04-323A-EA44-B952-411BF487179B}"/>
              </a:ext>
            </a:extLst>
          </p:cNvPr>
          <p:cNvSpPr>
            <a:spLocks noGrp="1"/>
          </p:cNvSpPr>
          <p:nvPr>
            <p:ph sz="half" idx="13"/>
          </p:nvPr>
        </p:nvSpPr>
        <p:spPr>
          <a:xfrm>
            <a:off x="4495800" y="1587086"/>
            <a:ext cx="3145016" cy="4586702"/>
          </a:xfrm>
        </p:spPr>
        <p:txBody>
          <a:bodyPr/>
          <a:lstStyle>
            <a:lvl1pPr>
              <a:defRPr sz="2400"/>
            </a:lvl1pPr>
            <a:lvl2pPr>
              <a:defRPr sz="2200"/>
            </a:lvl2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14" name="Picture Placeholder 13">
            <a:extLst>
              <a:ext uri="{FF2B5EF4-FFF2-40B4-BE49-F238E27FC236}">
                <a16:creationId xmlns:a16="http://schemas.microsoft.com/office/drawing/2014/main" id="{22B0097B-7898-C540-A510-74BFB149DFB0}"/>
              </a:ext>
            </a:extLst>
          </p:cNvPr>
          <p:cNvSpPr>
            <a:spLocks noGrp="1"/>
          </p:cNvSpPr>
          <p:nvPr>
            <p:ph type="pic" sz="quarter" idx="15"/>
          </p:nvPr>
        </p:nvSpPr>
        <p:spPr>
          <a:xfrm>
            <a:off x="8153400" y="1587086"/>
            <a:ext cx="3148595" cy="4586702"/>
          </a:xfrm>
          <a:solidFill>
            <a:schemeClr val="accent6"/>
          </a:solidFill>
        </p:spPr>
        <p:txBody>
          <a:bodyPr/>
          <a:lstStyle/>
          <a:p>
            <a:endParaRPr lang="en-SE"/>
          </a:p>
        </p:txBody>
      </p:sp>
      <p:sp>
        <p:nvSpPr>
          <p:cNvPr id="15" name="Title 1">
            <a:extLst>
              <a:ext uri="{FF2B5EF4-FFF2-40B4-BE49-F238E27FC236}">
                <a16:creationId xmlns:a16="http://schemas.microsoft.com/office/drawing/2014/main" id="{93154B94-A779-F845-A04B-B2B93C2FBBD1}"/>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7" name="Picture 16" descr="A picture containing light&#10;&#10;Description automatically generated">
            <a:extLst>
              <a:ext uri="{FF2B5EF4-FFF2-40B4-BE49-F238E27FC236}">
                <a16:creationId xmlns:a16="http://schemas.microsoft.com/office/drawing/2014/main" id="{E6702E27-792C-0646-A67C-3083FC9C1A8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8" name="Straight Connector 17">
            <a:extLst>
              <a:ext uri="{FF2B5EF4-FFF2-40B4-BE49-F238E27FC236}">
                <a16:creationId xmlns:a16="http://schemas.microsoft.com/office/drawing/2014/main" id="{C54C66CF-7EDF-D54E-8975-3C0CEC7C4EFB}"/>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298746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115B23-0836-A24B-A499-D46DD2A824B3}"/>
              </a:ext>
            </a:extLst>
          </p:cNvPr>
          <p:cNvSpPr>
            <a:spLocks noGrp="1"/>
          </p:cNvSpPr>
          <p:nvPr>
            <p:ph sz="half" idx="1"/>
          </p:nvPr>
        </p:nvSpPr>
        <p:spPr>
          <a:xfrm>
            <a:off x="990571" y="1709532"/>
            <a:ext cx="3047418" cy="4269643"/>
          </a:xfrm>
          <a:solidFill>
            <a:schemeClr val="accent6">
              <a:lumMod val="75000"/>
            </a:schemeClr>
          </a:solidFill>
          <a:ln w="254000">
            <a:solidFill>
              <a:schemeClr val="accent6">
                <a:lumMod val="75000"/>
              </a:schemeClr>
            </a:solidFill>
            <a:miter lim="800000"/>
          </a:ln>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5" name="Date Placeholder 4">
            <a:extLst>
              <a:ext uri="{FF2B5EF4-FFF2-40B4-BE49-F238E27FC236}">
                <a16:creationId xmlns:a16="http://schemas.microsoft.com/office/drawing/2014/main" id="{BD2BFF38-F741-A045-BBB1-C5883D8ED743}"/>
              </a:ext>
            </a:extLst>
          </p:cNvPr>
          <p:cNvSpPr>
            <a:spLocks noGrp="1"/>
          </p:cNvSpPr>
          <p:nvPr>
            <p:ph type="dt" sz="half" idx="10"/>
          </p:nvPr>
        </p:nvSpPr>
        <p:spPr/>
        <p:txBody>
          <a:bodyPr/>
          <a:lstStyle/>
          <a:p>
            <a:fld id="{2DA12E28-72A1-0F4C-8F9C-C47B6568D220}" type="datetimeFigureOut">
              <a:rPr lang="en-SE" smtClean="0"/>
              <a:t>2024-11-05</a:t>
            </a:fld>
            <a:endParaRPr lang="en-SE"/>
          </a:p>
        </p:txBody>
      </p:sp>
      <p:sp>
        <p:nvSpPr>
          <p:cNvPr id="6" name="Footer Placeholder 5">
            <a:extLst>
              <a:ext uri="{FF2B5EF4-FFF2-40B4-BE49-F238E27FC236}">
                <a16:creationId xmlns:a16="http://schemas.microsoft.com/office/drawing/2014/main" id="{0EA1E226-A6F5-A442-9610-10DAB5840F14}"/>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D56B8D94-BDE4-434E-82CB-91F9C77D89C9}"/>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2" name="Content Placeholder 2">
            <a:extLst>
              <a:ext uri="{FF2B5EF4-FFF2-40B4-BE49-F238E27FC236}">
                <a16:creationId xmlns:a16="http://schemas.microsoft.com/office/drawing/2014/main" id="{6DBB1F04-323A-EA44-B952-411BF487179B}"/>
              </a:ext>
            </a:extLst>
          </p:cNvPr>
          <p:cNvSpPr>
            <a:spLocks noGrp="1"/>
          </p:cNvSpPr>
          <p:nvPr>
            <p:ph sz="half" idx="13"/>
          </p:nvPr>
        </p:nvSpPr>
        <p:spPr>
          <a:xfrm>
            <a:off x="4572291" y="1706357"/>
            <a:ext cx="3047418" cy="4269643"/>
          </a:xfrm>
          <a:solidFill>
            <a:schemeClr val="accent6">
              <a:lumMod val="75000"/>
            </a:schemeClr>
          </a:solidFill>
          <a:ln w="254000">
            <a:solidFill>
              <a:schemeClr val="accent6">
                <a:lumMod val="75000"/>
              </a:schemeClr>
            </a:solidFill>
            <a:miter lim="800000"/>
          </a:ln>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13" name="Content Placeholder 2">
            <a:extLst>
              <a:ext uri="{FF2B5EF4-FFF2-40B4-BE49-F238E27FC236}">
                <a16:creationId xmlns:a16="http://schemas.microsoft.com/office/drawing/2014/main" id="{4B0D00D4-87E8-FC49-A11E-1674C0199F56}"/>
              </a:ext>
            </a:extLst>
          </p:cNvPr>
          <p:cNvSpPr>
            <a:spLocks noGrp="1"/>
          </p:cNvSpPr>
          <p:nvPr>
            <p:ph sz="half" idx="14"/>
          </p:nvPr>
        </p:nvSpPr>
        <p:spPr>
          <a:xfrm>
            <a:off x="8154011" y="1706357"/>
            <a:ext cx="3047418" cy="4269643"/>
          </a:xfrm>
          <a:solidFill>
            <a:schemeClr val="accent6">
              <a:lumMod val="75000"/>
            </a:schemeClr>
          </a:solidFill>
          <a:ln w="254000">
            <a:solidFill>
              <a:schemeClr val="accent6">
                <a:lumMod val="75000"/>
              </a:schemeClr>
            </a:solidFill>
            <a:miter lim="800000"/>
          </a:ln>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11" name="Title 1">
            <a:extLst>
              <a:ext uri="{FF2B5EF4-FFF2-40B4-BE49-F238E27FC236}">
                <a16:creationId xmlns:a16="http://schemas.microsoft.com/office/drawing/2014/main" id="{10ECF73C-BE15-1247-8BA1-8B58EB44F646}"/>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5" name="Picture 14" descr="A picture containing light&#10;&#10;Description automatically generated">
            <a:extLst>
              <a:ext uri="{FF2B5EF4-FFF2-40B4-BE49-F238E27FC236}">
                <a16:creationId xmlns:a16="http://schemas.microsoft.com/office/drawing/2014/main" id="{8CFB8FDF-EDD9-EE4C-8628-6830083D866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6" name="Straight Connector 15">
            <a:extLst>
              <a:ext uri="{FF2B5EF4-FFF2-40B4-BE49-F238E27FC236}">
                <a16:creationId xmlns:a16="http://schemas.microsoft.com/office/drawing/2014/main" id="{8C91F3DA-5824-D04E-A2A6-D27051964362}"/>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54926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ix pictures">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BD2BFF38-F741-A045-BBB1-C5883D8ED743}"/>
              </a:ext>
            </a:extLst>
          </p:cNvPr>
          <p:cNvSpPr>
            <a:spLocks noGrp="1"/>
          </p:cNvSpPr>
          <p:nvPr>
            <p:ph type="dt" sz="half" idx="10"/>
          </p:nvPr>
        </p:nvSpPr>
        <p:spPr/>
        <p:txBody>
          <a:bodyPr/>
          <a:lstStyle/>
          <a:p>
            <a:fld id="{2DA12E28-72A1-0F4C-8F9C-C47B6568D220}" type="datetimeFigureOut">
              <a:rPr lang="en-SE" smtClean="0"/>
              <a:t>2024-11-05</a:t>
            </a:fld>
            <a:endParaRPr lang="en-SE"/>
          </a:p>
        </p:txBody>
      </p:sp>
      <p:sp>
        <p:nvSpPr>
          <p:cNvPr id="6" name="Footer Placeholder 5">
            <a:extLst>
              <a:ext uri="{FF2B5EF4-FFF2-40B4-BE49-F238E27FC236}">
                <a16:creationId xmlns:a16="http://schemas.microsoft.com/office/drawing/2014/main" id="{0EA1E226-A6F5-A442-9610-10DAB5840F14}"/>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D56B8D94-BDE4-434E-82CB-91F9C77D89C9}"/>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1" name="Title 1">
            <a:extLst>
              <a:ext uri="{FF2B5EF4-FFF2-40B4-BE49-F238E27FC236}">
                <a16:creationId xmlns:a16="http://schemas.microsoft.com/office/drawing/2014/main" id="{10ECF73C-BE15-1247-8BA1-8B58EB44F646}"/>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5" name="Picture 14" descr="A picture containing light&#10;&#10;Description automatically generated">
            <a:extLst>
              <a:ext uri="{FF2B5EF4-FFF2-40B4-BE49-F238E27FC236}">
                <a16:creationId xmlns:a16="http://schemas.microsoft.com/office/drawing/2014/main" id="{8CFB8FDF-EDD9-EE4C-8628-6830083D866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6" name="Straight Connector 15">
            <a:extLst>
              <a:ext uri="{FF2B5EF4-FFF2-40B4-BE49-F238E27FC236}">
                <a16:creationId xmlns:a16="http://schemas.microsoft.com/office/drawing/2014/main" id="{8C91F3DA-5824-D04E-A2A6-D27051964362}"/>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8" name="Picture Placeholder 13">
            <a:extLst>
              <a:ext uri="{FF2B5EF4-FFF2-40B4-BE49-F238E27FC236}">
                <a16:creationId xmlns:a16="http://schemas.microsoft.com/office/drawing/2014/main" id="{356174EE-E1FC-1549-92D3-27228F8A6EC4}"/>
              </a:ext>
            </a:extLst>
          </p:cNvPr>
          <p:cNvSpPr>
            <a:spLocks noGrp="1"/>
          </p:cNvSpPr>
          <p:nvPr>
            <p:ph type="pic" sz="quarter" idx="17"/>
          </p:nvPr>
        </p:nvSpPr>
        <p:spPr>
          <a:xfrm>
            <a:off x="859398" y="1557868"/>
            <a:ext cx="3080368" cy="1867795"/>
          </a:xfrm>
          <a:solidFill>
            <a:schemeClr val="accent6"/>
          </a:solidFill>
        </p:spPr>
        <p:txBody>
          <a:bodyPr/>
          <a:lstStyle/>
          <a:p>
            <a:endParaRPr lang="en-SE"/>
          </a:p>
        </p:txBody>
      </p:sp>
      <p:sp>
        <p:nvSpPr>
          <p:cNvPr id="19" name="Picture Placeholder 13">
            <a:extLst>
              <a:ext uri="{FF2B5EF4-FFF2-40B4-BE49-F238E27FC236}">
                <a16:creationId xmlns:a16="http://schemas.microsoft.com/office/drawing/2014/main" id="{447581F5-E5A1-9941-9B80-304E1C8A22BA}"/>
              </a:ext>
            </a:extLst>
          </p:cNvPr>
          <p:cNvSpPr>
            <a:spLocks noGrp="1"/>
          </p:cNvSpPr>
          <p:nvPr>
            <p:ph type="pic" sz="quarter" idx="18"/>
          </p:nvPr>
        </p:nvSpPr>
        <p:spPr>
          <a:xfrm>
            <a:off x="859398" y="3995264"/>
            <a:ext cx="3080368" cy="1867795"/>
          </a:xfrm>
          <a:solidFill>
            <a:schemeClr val="accent6"/>
          </a:solidFill>
        </p:spPr>
        <p:txBody>
          <a:bodyPr/>
          <a:lstStyle/>
          <a:p>
            <a:endParaRPr lang="en-SE"/>
          </a:p>
        </p:txBody>
      </p:sp>
      <p:sp>
        <p:nvSpPr>
          <p:cNvPr id="22" name="Text Placeholder 2">
            <a:extLst>
              <a:ext uri="{FF2B5EF4-FFF2-40B4-BE49-F238E27FC236}">
                <a16:creationId xmlns:a16="http://schemas.microsoft.com/office/drawing/2014/main" id="{AA784B64-64BD-BA48-B359-7D4A03877177}"/>
              </a:ext>
            </a:extLst>
          </p:cNvPr>
          <p:cNvSpPr>
            <a:spLocks noGrp="1"/>
          </p:cNvSpPr>
          <p:nvPr>
            <p:ph type="body" idx="1"/>
          </p:nvPr>
        </p:nvSpPr>
        <p:spPr>
          <a:xfrm>
            <a:off x="848140" y="3486702"/>
            <a:ext cx="3090307"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33" name="Text Placeholder 2">
            <a:extLst>
              <a:ext uri="{FF2B5EF4-FFF2-40B4-BE49-F238E27FC236}">
                <a16:creationId xmlns:a16="http://schemas.microsoft.com/office/drawing/2014/main" id="{EE81B823-48D0-B040-9982-F46A26004A93}"/>
              </a:ext>
            </a:extLst>
          </p:cNvPr>
          <p:cNvSpPr>
            <a:spLocks noGrp="1"/>
          </p:cNvSpPr>
          <p:nvPr>
            <p:ph type="body" idx="26"/>
          </p:nvPr>
        </p:nvSpPr>
        <p:spPr>
          <a:xfrm>
            <a:off x="848139" y="5930290"/>
            <a:ext cx="3090307"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34" name="Picture Placeholder 13">
            <a:extLst>
              <a:ext uri="{FF2B5EF4-FFF2-40B4-BE49-F238E27FC236}">
                <a16:creationId xmlns:a16="http://schemas.microsoft.com/office/drawing/2014/main" id="{F6033C9C-07C1-3947-BB55-9F23F6448C4B}"/>
              </a:ext>
            </a:extLst>
          </p:cNvPr>
          <p:cNvSpPr>
            <a:spLocks noGrp="1"/>
          </p:cNvSpPr>
          <p:nvPr>
            <p:ph type="pic" sz="quarter" idx="27"/>
          </p:nvPr>
        </p:nvSpPr>
        <p:spPr>
          <a:xfrm>
            <a:off x="4567073" y="1557868"/>
            <a:ext cx="3080368" cy="1867795"/>
          </a:xfrm>
          <a:solidFill>
            <a:schemeClr val="accent6"/>
          </a:solidFill>
        </p:spPr>
        <p:txBody>
          <a:bodyPr/>
          <a:lstStyle/>
          <a:p>
            <a:endParaRPr lang="en-SE"/>
          </a:p>
        </p:txBody>
      </p:sp>
      <p:sp>
        <p:nvSpPr>
          <p:cNvPr id="35" name="Picture Placeholder 13">
            <a:extLst>
              <a:ext uri="{FF2B5EF4-FFF2-40B4-BE49-F238E27FC236}">
                <a16:creationId xmlns:a16="http://schemas.microsoft.com/office/drawing/2014/main" id="{82386599-CCDD-E642-A696-F4D5532A56E3}"/>
              </a:ext>
            </a:extLst>
          </p:cNvPr>
          <p:cNvSpPr>
            <a:spLocks noGrp="1"/>
          </p:cNvSpPr>
          <p:nvPr>
            <p:ph type="pic" sz="quarter" idx="28"/>
          </p:nvPr>
        </p:nvSpPr>
        <p:spPr>
          <a:xfrm>
            <a:off x="4567073" y="3995264"/>
            <a:ext cx="3080368" cy="1867795"/>
          </a:xfrm>
          <a:solidFill>
            <a:schemeClr val="accent6"/>
          </a:solidFill>
        </p:spPr>
        <p:txBody>
          <a:bodyPr/>
          <a:lstStyle/>
          <a:p>
            <a:endParaRPr lang="en-SE"/>
          </a:p>
        </p:txBody>
      </p:sp>
      <p:sp>
        <p:nvSpPr>
          <p:cNvPr id="36" name="Text Placeholder 2">
            <a:extLst>
              <a:ext uri="{FF2B5EF4-FFF2-40B4-BE49-F238E27FC236}">
                <a16:creationId xmlns:a16="http://schemas.microsoft.com/office/drawing/2014/main" id="{B61E2E21-BE07-564D-9F0D-C5463C6B6CDF}"/>
              </a:ext>
            </a:extLst>
          </p:cNvPr>
          <p:cNvSpPr>
            <a:spLocks noGrp="1"/>
          </p:cNvSpPr>
          <p:nvPr>
            <p:ph type="body" idx="29"/>
          </p:nvPr>
        </p:nvSpPr>
        <p:spPr>
          <a:xfrm>
            <a:off x="4555816" y="3486702"/>
            <a:ext cx="3090308"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37" name="Text Placeholder 2">
            <a:extLst>
              <a:ext uri="{FF2B5EF4-FFF2-40B4-BE49-F238E27FC236}">
                <a16:creationId xmlns:a16="http://schemas.microsoft.com/office/drawing/2014/main" id="{90AA0173-F413-9245-8A54-18821E00AFC4}"/>
              </a:ext>
            </a:extLst>
          </p:cNvPr>
          <p:cNvSpPr>
            <a:spLocks noGrp="1"/>
          </p:cNvSpPr>
          <p:nvPr>
            <p:ph type="body" idx="30"/>
          </p:nvPr>
        </p:nvSpPr>
        <p:spPr>
          <a:xfrm>
            <a:off x="4555815" y="5930290"/>
            <a:ext cx="3090308"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38" name="Picture Placeholder 13">
            <a:extLst>
              <a:ext uri="{FF2B5EF4-FFF2-40B4-BE49-F238E27FC236}">
                <a16:creationId xmlns:a16="http://schemas.microsoft.com/office/drawing/2014/main" id="{A7F7E436-ADED-E24B-8DBE-441C72DFD28B}"/>
              </a:ext>
            </a:extLst>
          </p:cNvPr>
          <p:cNvSpPr>
            <a:spLocks noGrp="1"/>
          </p:cNvSpPr>
          <p:nvPr>
            <p:ph type="pic" sz="quarter" idx="31"/>
          </p:nvPr>
        </p:nvSpPr>
        <p:spPr>
          <a:xfrm>
            <a:off x="8263491" y="1557868"/>
            <a:ext cx="3080368" cy="1867795"/>
          </a:xfrm>
          <a:solidFill>
            <a:schemeClr val="accent6"/>
          </a:solidFill>
        </p:spPr>
        <p:txBody>
          <a:bodyPr/>
          <a:lstStyle/>
          <a:p>
            <a:endParaRPr lang="en-SE"/>
          </a:p>
        </p:txBody>
      </p:sp>
      <p:sp>
        <p:nvSpPr>
          <p:cNvPr id="39" name="Picture Placeholder 13">
            <a:extLst>
              <a:ext uri="{FF2B5EF4-FFF2-40B4-BE49-F238E27FC236}">
                <a16:creationId xmlns:a16="http://schemas.microsoft.com/office/drawing/2014/main" id="{1B3C5658-CAF7-224D-A319-1FF6AC8FD861}"/>
              </a:ext>
            </a:extLst>
          </p:cNvPr>
          <p:cNvSpPr>
            <a:spLocks noGrp="1"/>
          </p:cNvSpPr>
          <p:nvPr>
            <p:ph type="pic" sz="quarter" idx="32"/>
          </p:nvPr>
        </p:nvSpPr>
        <p:spPr>
          <a:xfrm>
            <a:off x="8263491" y="3995264"/>
            <a:ext cx="3080368" cy="1867795"/>
          </a:xfrm>
          <a:solidFill>
            <a:schemeClr val="accent6"/>
          </a:solidFill>
        </p:spPr>
        <p:txBody>
          <a:bodyPr/>
          <a:lstStyle/>
          <a:p>
            <a:endParaRPr lang="en-SE"/>
          </a:p>
        </p:txBody>
      </p:sp>
      <p:sp>
        <p:nvSpPr>
          <p:cNvPr id="40" name="Text Placeholder 2">
            <a:extLst>
              <a:ext uri="{FF2B5EF4-FFF2-40B4-BE49-F238E27FC236}">
                <a16:creationId xmlns:a16="http://schemas.microsoft.com/office/drawing/2014/main" id="{4F14060D-6306-6148-9507-2F40EF4F8019}"/>
              </a:ext>
            </a:extLst>
          </p:cNvPr>
          <p:cNvSpPr>
            <a:spLocks noGrp="1"/>
          </p:cNvSpPr>
          <p:nvPr>
            <p:ph type="body" idx="33"/>
          </p:nvPr>
        </p:nvSpPr>
        <p:spPr>
          <a:xfrm>
            <a:off x="8263492" y="3509517"/>
            <a:ext cx="3090308"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41" name="Text Placeholder 2">
            <a:extLst>
              <a:ext uri="{FF2B5EF4-FFF2-40B4-BE49-F238E27FC236}">
                <a16:creationId xmlns:a16="http://schemas.microsoft.com/office/drawing/2014/main" id="{73469DD7-B1A0-6248-A00B-B7F73CB98EEC}"/>
              </a:ext>
            </a:extLst>
          </p:cNvPr>
          <p:cNvSpPr>
            <a:spLocks noGrp="1"/>
          </p:cNvSpPr>
          <p:nvPr>
            <p:ph type="body" idx="34"/>
          </p:nvPr>
        </p:nvSpPr>
        <p:spPr>
          <a:xfrm>
            <a:off x="8263491" y="5953105"/>
            <a:ext cx="3090308"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Tree>
    <p:extLst>
      <p:ext uri="{BB962C8B-B14F-4D97-AF65-F5344CB8AC3E}">
        <p14:creationId xmlns:p14="http://schemas.microsoft.com/office/powerpoint/2010/main" val="157765056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_with pictur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8BDCA0F-AE71-0F44-9687-1C76391BA66F}"/>
              </a:ext>
            </a:extLst>
          </p:cNvPr>
          <p:cNvSpPr>
            <a:spLocks noGrp="1"/>
          </p:cNvSpPr>
          <p:nvPr>
            <p:ph type="dt" sz="half" idx="10"/>
          </p:nvPr>
        </p:nvSpPr>
        <p:spPr/>
        <p:txBody>
          <a:bodyPr/>
          <a:lstStyle/>
          <a:p>
            <a:fld id="{2DA12E28-72A1-0F4C-8F9C-C47B6568D220}" type="datetimeFigureOut">
              <a:rPr lang="en-SE" smtClean="0"/>
              <a:t>2024-11-05</a:t>
            </a:fld>
            <a:endParaRPr lang="en-SE"/>
          </a:p>
        </p:txBody>
      </p:sp>
      <p:sp>
        <p:nvSpPr>
          <p:cNvPr id="4" name="Footer Placeholder 3">
            <a:extLst>
              <a:ext uri="{FF2B5EF4-FFF2-40B4-BE49-F238E27FC236}">
                <a16:creationId xmlns:a16="http://schemas.microsoft.com/office/drawing/2014/main" id="{251A794B-E4C2-F548-9DC8-6DA8D955004B}"/>
              </a:ext>
            </a:extLst>
          </p:cNvPr>
          <p:cNvSpPr>
            <a:spLocks noGrp="1"/>
          </p:cNvSpPr>
          <p:nvPr>
            <p:ph type="ftr" sz="quarter" idx="11"/>
          </p:nvPr>
        </p:nvSpPr>
        <p:spPr/>
        <p:txBody>
          <a:bodyPr/>
          <a:lstStyle/>
          <a:p>
            <a:endParaRPr lang="en-SE"/>
          </a:p>
        </p:txBody>
      </p:sp>
      <p:sp>
        <p:nvSpPr>
          <p:cNvPr id="5" name="Slide Number Placeholder 4">
            <a:extLst>
              <a:ext uri="{FF2B5EF4-FFF2-40B4-BE49-F238E27FC236}">
                <a16:creationId xmlns:a16="http://schemas.microsoft.com/office/drawing/2014/main" id="{3464EF22-443C-0943-9BE4-46B9E67116AE}"/>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6" name="Picture 5" descr="A picture containing light&#10;&#10;Description automatically generated">
            <a:extLst>
              <a:ext uri="{FF2B5EF4-FFF2-40B4-BE49-F238E27FC236}">
                <a16:creationId xmlns:a16="http://schemas.microsoft.com/office/drawing/2014/main" id="{64C5191F-EB5B-1C44-B84B-B2F3AFC4D1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
        <p:nvSpPr>
          <p:cNvPr id="17" name="Picture Placeholder 13">
            <a:extLst>
              <a:ext uri="{FF2B5EF4-FFF2-40B4-BE49-F238E27FC236}">
                <a16:creationId xmlns:a16="http://schemas.microsoft.com/office/drawing/2014/main" id="{1390964C-B744-9A45-A187-7409C43502F2}"/>
              </a:ext>
            </a:extLst>
          </p:cNvPr>
          <p:cNvSpPr>
            <a:spLocks noGrp="1"/>
          </p:cNvSpPr>
          <p:nvPr>
            <p:ph type="pic" sz="quarter" idx="15"/>
          </p:nvPr>
        </p:nvSpPr>
        <p:spPr>
          <a:xfrm>
            <a:off x="838200" y="1578597"/>
            <a:ext cx="7772775" cy="4420913"/>
          </a:xfrm>
          <a:solidFill>
            <a:schemeClr val="accent6"/>
          </a:solidFill>
        </p:spPr>
        <p:txBody>
          <a:bodyPr/>
          <a:lstStyle/>
          <a:p>
            <a:endParaRPr lang="en-SE" dirty="0"/>
          </a:p>
        </p:txBody>
      </p:sp>
      <p:sp>
        <p:nvSpPr>
          <p:cNvPr id="8" name="Title 1">
            <a:extLst>
              <a:ext uri="{FF2B5EF4-FFF2-40B4-BE49-F238E27FC236}">
                <a16:creationId xmlns:a16="http://schemas.microsoft.com/office/drawing/2014/main" id="{81660BAD-172A-6B46-961C-1423E06A5E8E}"/>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cxnSp>
        <p:nvCxnSpPr>
          <p:cNvPr id="9" name="Straight Connector 8">
            <a:extLst>
              <a:ext uri="{FF2B5EF4-FFF2-40B4-BE49-F238E27FC236}">
                <a16:creationId xmlns:a16="http://schemas.microsoft.com/office/drawing/2014/main" id="{5D627EFB-C8AE-E843-9AB8-1FCBC99167B4}"/>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403051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_with video">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8BDCA0F-AE71-0F44-9687-1C76391BA66F}"/>
              </a:ext>
            </a:extLst>
          </p:cNvPr>
          <p:cNvSpPr>
            <a:spLocks noGrp="1"/>
          </p:cNvSpPr>
          <p:nvPr>
            <p:ph type="dt" sz="half" idx="10"/>
          </p:nvPr>
        </p:nvSpPr>
        <p:spPr/>
        <p:txBody>
          <a:bodyPr/>
          <a:lstStyle/>
          <a:p>
            <a:fld id="{2DA12E28-72A1-0F4C-8F9C-C47B6568D220}" type="datetimeFigureOut">
              <a:rPr lang="en-SE" smtClean="0"/>
              <a:t>2024-11-05</a:t>
            </a:fld>
            <a:endParaRPr lang="en-SE"/>
          </a:p>
        </p:txBody>
      </p:sp>
      <p:sp>
        <p:nvSpPr>
          <p:cNvPr id="4" name="Footer Placeholder 3">
            <a:extLst>
              <a:ext uri="{FF2B5EF4-FFF2-40B4-BE49-F238E27FC236}">
                <a16:creationId xmlns:a16="http://schemas.microsoft.com/office/drawing/2014/main" id="{251A794B-E4C2-F548-9DC8-6DA8D955004B}"/>
              </a:ext>
            </a:extLst>
          </p:cNvPr>
          <p:cNvSpPr>
            <a:spLocks noGrp="1"/>
          </p:cNvSpPr>
          <p:nvPr>
            <p:ph type="ftr" sz="quarter" idx="11"/>
          </p:nvPr>
        </p:nvSpPr>
        <p:spPr/>
        <p:txBody>
          <a:bodyPr/>
          <a:lstStyle/>
          <a:p>
            <a:endParaRPr lang="en-SE"/>
          </a:p>
        </p:txBody>
      </p:sp>
      <p:sp>
        <p:nvSpPr>
          <p:cNvPr id="5" name="Slide Number Placeholder 4">
            <a:extLst>
              <a:ext uri="{FF2B5EF4-FFF2-40B4-BE49-F238E27FC236}">
                <a16:creationId xmlns:a16="http://schemas.microsoft.com/office/drawing/2014/main" id="{3464EF22-443C-0943-9BE4-46B9E67116AE}"/>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6" name="Picture 5" descr="A picture containing light&#10;&#10;Description automatically generated">
            <a:extLst>
              <a:ext uri="{FF2B5EF4-FFF2-40B4-BE49-F238E27FC236}">
                <a16:creationId xmlns:a16="http://schemas.microsoft.com/office/drawing/2014/main" id="{64C5191F-EB5B-1C44-B84B-B2F3AFC4D1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
        <p:nvSpPr>
          <p:cNvPr id="8" name="Media Placeholder 7">
            <a:extLst>
              <a:ext uri="{FF2B5EF4-FFF2-40B4-BE49-F238E27FC236}">
                <a16:creationId xmlns:a16="http://schemas.microsoft.com/office/drawing/2014/main" id="{45AE5EBC-233F-D545-830B-F2A20FC31F60}"/>
              </a:ext>
            </a:extLst>
          </p:cNvPr>
          <p:cNvSpPr>
            <a:spLocks noGrp="1"/>
          </p:cNvSpPr>
          <p:nvPr>
            <p:ph type="media" sz="quarter" idx="16"/>
          </p:nvPr>
        </p:nvSpPr>
        <p:spPr>
          <a:xfrm>
            <a:off x="838200" y="1578597"/>
            <a:ext cx="7772400" cy="4420913"/>
          </a:xfrm>
          <a:solidFill>
            <a:schemeClr val="accent6"/>
          </a:solidFill>
        </p:spPr>
        <p:txBody>
          <a:bodyPr/>
          <a:lstStyle/>
          <a:p>
            <a:endParaRPr lang="en-SE"/>
          </a:p>
        </p:txBody>
      </p:sp>
      <p:sp>
        <p:nvSpPr>
          <p:cNvPr id="9" name="Title 1">
            <a:extLst>
              <a:ext uri="{FF2B5EF4-FFF2-40B4-BE49-F238E27FC236}">
                <a16:creationId xmlns:a16="http://schemas.microsoft.com/office/drawing/2014/main" id="{DEFC166B-C46B-BD40-ACD8-8231D4DED0B2}"/>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cxnSp>
        <p:nvCxnSpPr>
          <p:cNvPr id="10" name="Straight Connector 9">
            <a:extLst>
              <a:ext uri="{FF2B5EF4-FFF2-40B4-BE49-F238E27FC236}">
                <a16:creationId xmlns:a16="http://schemas.microsoft.com/office/drawing/2014/main" id="{60E79756-FF2F-1140-BCBA-90ADA67ADC85}"/>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084365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Fulllscreen_pictur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E6BD42F-83EF-3841-8EA4-27AA5DF5B21A}"/>
              </a:ext>
            </a:extLst>
          </p:cNvPr>
          <p:cNvSpPr>
            <a:spLocks noGrp="1"/>
          </p:cNvSpPr>
          <p:nvPr>
            <p:ph type="dt" sz="half" idx="10"/>
          </p:nvPr>
        </p:nvSpPr>
        <p:spPr/>
        <p:txBody>
          <a:bodyPr/>
          <a:lstStyle/>
          <a:p>
            <a:fld id="{2DA12E28-72A1-0F4C-8F9C-C47B6568D220}" type="datetimeFigureOut">
              <a:rPr lang="en-SE" smtClean="0"/>
              <a:t>2024-11-05</a:t>
            </a:fld>
            <a:endParaRPr lang="en-SE"/>
          </a:p>
        </p:txBody>
      </p:sp>
      <p:sp>
        <p:nvSpPr>
          <p:cNvPr id="3" name="Footer Placeholder 2">
            <a:extLst>
              <a:ext uri="{FF2B5EF4-FFF2-40B4-BE49-F238E27FC236}">
                <a16:creationId xmlns:a16="http://schemas.microsoft.com/office/drawing/2014/main" id="{7229E445-FFCE-824B-91C8-078F5DD7C037}"/>
              </a:ext>
            </a:extLst>
          </p:cNvPr>
          <p:cNvSpPr>
            <a:spLocks noGrp="1"/>
          </p:cNvSpPr>
          <p:nvPr>
            <p:ph type="ftr" sz="quarter" idx="11"/>
          </p:nvPr>
        </p:nvSpPr>
        <p:spPr/>
        <p:txBody>
          <a:bodyPr/>
          <a:lstStyle/>
          <a:p>
            <a:endParaRPr lang="en-SE"/>
          </a:p>
        </p:txBody>
      </p:sp>
      <p:sp>
        <p:nvSpPr>
          <p:cNvPr id="4" name="Slide Number Placeholder 3">
            <a:extLst>
              <a:ext uri="{FF2B5EF4-FFF2-40B4-BE49-F238E27FC236}">
                <a16:creationId xmlns:a16="http://schemas.microsoft.com/office/drawing/2014/main" id="{314767EA-1C3A-354F-B983-F9CDC1BAC911}"/>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5" name="Picture 4" descr="A picture containing light&#10;&#10;Description automatically generated">
            <a:extLst>
              <a:ext uri="{FF2B5EF4-FFF2-40B4-BE49-F238E27FC236}">
                <a16:creationId xmlns:a16="http://schemas.microsoft.com/office/drawing/2014/main" id="{5B33360A-A874-F446-9FC4-40921D7CCA2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
        <p:nvSpPr>
          <p:cNvPr id="7" name="Picture Placeholder 13">
            <a:extLst>
              <a:ext uri="{FF2B5EF4-FFF2-40B4-BE49-F238E27FC236}">
                <a16:creationId xmlns:a16="http://schemas.microsoft.com/office/drawing/2014/main" id="{A490B878-6ECA-EE4F-9B5C-354F90AB037E}"/>
              </a:ext>
            </a:extLst>
          </p:cNvPr>
          <p:cNvSpPr>
            <a:spLocks noGrp="1"/>
          </p:cNvSpPr>
          <p:nvPr>
            <p:ph type="pic" sz="quarter" idx="15"/>
          </p:nvPr>
        </p:nvSpPr>
        <p:spPr>
          <a:xfrm>
            <a:off x="0" y="0"/>
            <a:ext cx="12192000" cy="6858000"/>
          </a:xfrm>
          <a:solidFill>
            <a:schemeClr val="accent6"/>
          </a:solidFill>
        </p:spPr>
        <p:txBody>
          <a:bodyPr/>
          <a:lstStyle/>
          <a:p>
            <a:endParaRPr lang="en-SE" dirty="0"/>
          </a:p>
        </p:txBody>
      </p:sp>
    </p:spTree>
    <p:extLst>
      <p:ext uri="{BB962C8B-B14F-4D97-AF65-F5344CB8AC3E}">
        <p14:creationId xmlns:p14="http://schemas.microsoft.com/office/powerpoint/2010/main" val="53223134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Fullscreen_video">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E6BD42F-83EF-3841-8EA4-27AA5DF5B21A}"/>
              </a:ext>
            </a:extLst>
          </p:cNvPr>
          <p:cNvSpPr>
            <a:spLocks noGrp="1"/>
          </p:cNvSpPr>
          <p:nvPr>
            <p:ph type="dt" sz="half" idx="10"/>
          </p:nvPr>
        </p:nvSpPr>
        <p:spPr/>
        <p:txBody>
          <a:bodyPr/>
          <a:lstStyle/>
          <a:p>
            <a:fld id="{2DA12E28-72A1-0F4C-8F9C-C47B6568D220}" type="datetimeFigureOut">
              <a:rPr lang="en-SE" smtClean="0"/>
              <a:t>2024-11-05</a:t>
            </a:fld>
            <a:endParaRPr lang="en-SE"/>
          </a:p>
        </p:txBody>
      </p:sp>
      <p:sp>
        <p:nvSpPr>
          <p:cNvPr id="3" name="Footer Placeholder 2">
            <a:extLst>
              <a:ext uri="{FF2B5EF4-FFF2-40B4-BE49-F238E27FC236}">
                <a16:creationId xmlns:a16="http://schemas.microsoft.com/office/drawing/2014/main" id="{7229E445-FFCE-824B-91C8-078F5DD7C037}"/>
              </a:ext>
            </a:extLst>
          </p:cNvPr>
          <p:cNvSpPr>
            <a:spLocks noGrp="1"/>
          </p:cNvSpPr>
          <p:nvPr>
            <p:ph type="ftr" sz="quarter" idx="11"/>
          </p:nvPr>
        </p:nvSpPr>
        <p:spPr/>
        <p:txBody>
          <a:bodyPr/>
          <a:lstStyle/>
          <a:p>
            <a:endParaRPr lang="en-SE"/>
          </a:p>
        </p:txBody>
      </p:sp>
      <p:sp>
        <p:nvSpPr>
          <p:cNvPr id="4" name="Slide Number Placeholder 3">
            <a:extLst>
              <a:ext uri="{FF2B5EF4-FFF2-40B4-BE49-F238E27FC236}">
                <a16:creationId xmlns:a16="http://schemas.microsoft.com/office/drawing/2014/main" id="{314767EA-1C3A-354F-B983-F9CDC1BAC911}"/>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5" name="Picture 4" descr="A picture containing light&#10;&#10;Description automatically generated">
            <a:extLst>
              <a:ext uri="{FF2B5EF4-FFF2-40B4-BE49-F238E27FC236}">
                <a16:creationId xmlns:a16="http://schemas.microsoft.com/office/drawing/2014/main" id="{5B33360A-A874-F446-9FC4-40921D7CCA2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
        <p:nvSpPr>
          <p:cNvPr id="8" name="Media Placeholder 7">
            <a:extLst>
              <a:ext uri="{FF2B5EF4-FFF2-40B4-BE49-F238E27FC236}">
                <a16:creationId xmlns:a16="http://schemas.microsoft.com/office/drawing/2014/main" id="{805D0F14-08B0-2246-9094-3BAFC7C93BEC}"/>
              </a:ext>
            </a:extLst>
          </p:cNvPr>
          <p:cNvSpPr>
            <a:spLocks noGrp="1"/>
          </p:cNvSpPr>
          <p:nvPr>
            <p:ph type="media" sz="quarter" idx="16"/>
          </p:nvPr>
        </p:nvSpPr>
        <p:spPr>
          <a:xfrm>
            <a:off x="0" y="0"/>
            <a:ext cx="12192000" cy="6858000"/>
          </a:xfrm>
          <a:solidFill>
            <a:schemeClr val="accent6"/>
          </a:solidFill>
        </p:spPr>
        <p:txBody>
          <a:bodyPr/>
          <a:lstStyle/>
          <a:p>
            <a:endParaRPr lang="en-SE"/>
          </a:p>
        </p:txBody>
      </p:sp>
    </p:spTree>
    <p:extLst>
      <p:ext uri="{BB962C8B-B14F-4D97-AF65-F5344CB8AC3E}">
        <p14:creationId xmlns:p14="http://schemas.microsoft.com/office/powerpoint/2010/main" val="372145820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One column_with our host unis">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0305D550-5E0E-6842-AD2C-E0BDAD2BA9BD}"/>
              </a:ext>
            </a:extLst>
          </p:cNvPr>
          <p:cNvSpPr>
            <a:spLocks noGrp="1"/>
          </p:cNvSpPr>
          <p:nvPr>
            <p:ph type="dt" sz="half" idx="10"/>
          </p:nvPr>
        </p:nvSpPr>
        <p:spPr/>
        <p:txBody>
          <a:bodyPr/>
          <a:lstStyle/>
          <a:p>
            <a:fld id="{2DA12E28-72A1-0F4C-8F9C-C47B6568D220}" type="datetimeFigureOut">
              <a:rPr lang="en-SE" smtClean="0"/>
              <a:t>2024-11-05</a:t>
            </a:fld>
            <a:endParaRPr lang="en-SE"/>
          </a:p>
        </p:txBody>
      </p:sp>
      <p:sp>
        <p:nvSpPr>
          <p:cNvPr id="5" name="Footer Placeholder 4">
            <a:extLst>
              <a:ext uri="{FF2B5EF4-FFF2-40B4-BE49-F238E27FC236}">
                <a16:creationId xmlns:a16="http://schemas.microsoft.com/office/drawing/2014/main" id="{BED6EA67-6DCC-2042-B535-F6224CF7B0B2}"/>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68B8E06-7C96-2343-B7D2-45C29010D20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9" name="Content Placeholder 2">
            <a:extLst>
              <a:ext uri="{FF2B5EF4-FFF2-40B4-BE49-F238E27FC236}">
                <a16:creationId xmlns:a16="http://schemas.microsoft.com/office/drawing/2014/main" id="{B83D36E5-D324-7643-8C5F-81F84C8CFC4A}"/>
              </a:ext>
            </a:extLst>
          </p:cNvPr>
          <p:cNvSpPr>
            <a:spLocks noGrp="1"/>
          </p:cNvSpPr>
          <p:nvPr>
            <p:ph idx="1"/>
          </p:nvPr>
        </p:nvSpPr>
        <p:spPr>
          <a:xfrm>
            <a:off x="838200" y="1620455"/>
            <a:ext cx="10515600" cy="4556507"/>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Click to edit Master text styles</a:t>
            </a:r>
          </a:p>
        </p:txBody>
      </p:sp>
      <p:cxnSp>
        <p:nvCxnSpPr>
          <p:cNvPr id="12" name="Straight Connector 11">
            <a:extLst>
              <a:ext uri="{FF2B5EF4-FFF2-40B4-BE49-F238E27FC236}">
                <a16:creationId xmlns:a16="http://schemas.microsoft.com/office/drawing/2014/main" id="{D21A624C-EAFE-AB41-BE6A-6CA890D880EA}"/>
              </a:ext>
            </a:extLst>
          </p:cNvPr>
          <p:cNvCxnSpPr>
            <a:cxnSpLocks/>
          </p:cNvCxnSpPr>
          <p:nvPr userDrawn="1"/>
        </p:nvCxnSpPr>
        <p:spPr>
          <a:xfrm>
            <a:off x="778710" y="1395378"/>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13" name="Picture 12" descr="A picture containing food&#10;&#10;Description automatically generated">
            <a:extLst>
              <a:ext uri="{FF2B5EF4-FFF2-40B4-BE49-F238E27FC236}">
                <a16:creationId xmlns:a16="http://schemas.microsoft.com/office/drawing/2014/main" id="{9D321763-2196-5949-A4C4-5C6095E8386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295767" y="486408"/>
            <a:ext cx="3058033" cy="768350"/>
          </a:xfrm>
          <a:prstGeom prst="rect">
            <a:avLst/>
          </a:prstGeom>
        </p:spPr>
      </p:pic>
      <p:pic>
        <p:nvPicPr>
          <p:cNvPr id="14" name="Picture 13" descr="A close up of a logo&#10;&#10;Description automatically generated">
            <a:extLst>
              <a:ext uri="{FF2B5EF4-FFF2-40B4-BE49-F238E27FC236}">
                <a16:creationId xmlns:a16="http://schemas.microsoft.com/office/drawing/2014/main" id="{0C5AE585-8785-0240-9577-627154EBD35F}"/>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778710" y="486408"/>
            <a:ext cx="3605531" cy="783426"/>
          </a:xfrm>
          <a:prstGeom prst="rect">
            <a:avLst/>
          </a:prstGeom>
        </p:spPr>
      </p:pic>
      <p:cxnSp>
        <p:nvCxnSpPr>
          <p:cNvPr id="15" name="Straight Connector 14">
            <a:extLst>
              <a:ext uri="{FF2B5EF4-FFF2-40B4-BE49-F238E27FC236}">
                <a16:creationId xmlns:a16="http://schemas.microsoft.com/office/drawing/2014/main" id="{00F62C54-D600-CB4A-A78F-B235D2C97A20}"/>
              </a:ext>
            </a:extLst>
          </p:cNvPr>
          <p:cNvCxnSpPr>
            <a:cxnSpLocks/>
          </p:cNvCxnSpPr>
          <p:nvPr userDrawn="1"/>
        </p:nvCxnSpPr>
        <p:spPr>
          <a:xfrm flipH="1">
            <a:off x="0" y="6811702"/>
            <a:ext cx="12192000" cy="0"/>
          </a:xfrm>
          <a:prstGeom prst="line">
            <a:avLst/>
          </a:prstGeom>
          <a:ln w="1016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1932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_with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37EE6-FCB6-694E-84DA-F54906F139F6}"/>
              </a:ext>
            </a:extLst>
          </p:cNvPr>
          <p:cNvSpPr>
            <a:spLocks noGrp="1"/>
          </p:cNvSpPr>
          <p:nvPr>
            <p:ph type="title"/>
          </p:nvPr>
        </p:nvSpPr>
        <p:spPr>
          <a:xfrm>
            <a:off x="6192456" y="1195253"/>
            <a:ext cx="5161343" cy="917325"/>
          </a:xfrm>
        </p:spPr>
        <p:txBody>
          <a:bodyPr anchor="b"/>
          <a:lstStyle>
            <a:lvl1pPr>
              <a:defRPr sz="3200"/>
            </a:lvl1pPr>
          </a:lstStyle>
          <a:p>
            <a:r>
              <a:rPr lang="en-GB" dirty="0"/>
              <a:t>Click to edit Master title style</a:t>
            </a:r>
            <a:endParaRPr lang="en-SE" dirty="0"/>
          </a:p>
        </p:txBody>
      </p:sp>
      <p:sp>
        <p:nvSpPr>
          <p:cNvPr id="3" name="Picture Placeholder 2">
            <a:extLst>
              <a:ext uri="{FF2B5EF4-FFF2-40B4-BE49-F238E27FC236}">
                <a16:creationId xmlns:a16="http://schemas.microsoft.com/office/drawing/2014/main" id="{48CCE356-D3BC-754A-9BBF-EB1FA1E8A83F}"/>
              </a:ext>
            </a:extLst>
          </p:cNvPr>
          <p:cNvSpPr>
            <a:spLocks noGrp="1"/>
          </p:cNvSpPr>
          <p:nvPr>
            <p:ph type="pic" idx="1"/>
          </p:nvPr>
        </p:nvSpPr>
        <p:spPr>
          <a:xfrm>
            <a:off x="-1" y="0"/>
            <a:ext cx="5521125" cy="6857999"/>
          </a:xfrm>
          <a:solidFill>
            <a:schemeClr val="accent5"/>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E" dirty="0"/>
          </a:p>
        </p:txBody>
      </p:sp>
      <p:sp>
        <p:nvSpPr>
          <p:cNvPr id="4" name="Text Placeholder 3">
            <a:extLst>
              <a:ext uri="{FF2B5EF4-FFF2-40B4-BE49-F238E27FC236}">
                <a16:creationId xmlns:a16="http://schemas.microsoft.com/office/drawing/2014/main" id="{2A7E4F5B-A5C9-B445-B368-AF0DCCAD5F8F}"/>
              </a:ext>
            </a:extLst>
          </p:cNvPr>
          <p:cNvSpPr>
            <a:spLocks noGrp="1"/>
          </p:cNvSpPr>
          <p:nvPr>
            <p:ph type="body" sz="half" idx="2"/>
          </p:nvPr>
        </p:nvSpPr>
        <p:spPr>
          <a:xfrm>
            <a:off x="6192456" y="2226365"/>
            <a:ext cx="5161343" cy="3774054"/>
          </a:xfrm>
        </p:spPr>
        <p:txBody>
          <a:bodyPr>
            <a:normAutofit/>
          </a:bodyPr>
          <a:lstStyle>
            <a:lvl1pPr marL="285750" indent="-285750">
              <a:lnSpc>
                <a:spcPct val="100000"/>
              </a:lnSpc>
              <a:buFont typeface="Arial" panose="020B0604020202020204" pitchFamily="34" charset="0"/>
              <a:buChar char="•"/>
              <a:defRPr sz="2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p:txBody>
      </p:sp>
      <p:sp>
        <p:nvSpPr>
          <p:cNvPr id="5" name="Date Placeholder 4">
            <a:extLst>
              <a:ext uri="{FF2B5EF4-FFF2-40B4-BE49-F238E27FC236}">
                <a16:creationId xmlns:a16="http://schemas.microsoft.com/office/drawing/2014/main" id="{9F664CA9-DE93-B94D-B824-447646F7D937}"/>
              </a:ext>
            </a:extLst>
          </p:cNvPr>
          <p:cNvSpPr>
            <a:spLocks noGrp="1"/>
          </p:cNvSpPr>
          <p:nvPr>
            <p:ph type="dt" sz="half" idx="10"/>
          </p:nvPr>
        </p:nvSpPr>
        <p:spPr/>
        <p:txBody>
          <a:bodyPr/>
          <a:lstStyle/>
          <a:p>
            <a:fld id="{2DA12E28-72A1-0F4C-8F9C-C47B6568D220}" type="datetimeFigureOut">
              <a:rPr lang="en-SE" smtClean="0"/>
              <a:t>2024-11-05</a:t>
            </a:fld>
            <a:endParaRPr lang="en-SE"/>
          </a:p>
        </p:txBody>
      </p:sp>
      <p:sp>
        <p:nvSpPr>
          <p:cNvPr id="6" name="Footer Placeholder 5">
            <a:extLst>
              <a:ext uri="{FF2B5EF4-FFF2-40B4-BE49-F238E27FC236}">
                <a16:creationId xmlns:a16="http://schemas.microsoft.com/office/drawing/2014/main" id="{974FEAF6-5572-0A46-A591-9EDD41FBF230}"/>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F20CED87-7921-3A4D-8D4F-B7AD5E1B2B8D}"/>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16" name="Picture 15" descr="A picture containing light&#10;&#10;Description automatically generated">
            <a:extLst>
              <a:ext uri="{FF2B5EF4-FFF2-40B4-BE49-F238E27FC236}">
                <a16:creationId xmlns:a16="http://schemas.microsoft.com/office/drawing/2014/main" id="{0E2BC420-789F-F54A-8515-6E173CEBC86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Tree>
    <p:extLst>
      <p:ext uri="{BB962C8B-B14F-4D97-AF65-F5344CB8AC3E}">
        <p14:creationId xmlns:p14="http://schemas.microsoft.com/office/powerpoint/2010/main" val="720505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genda_with gray ">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993A7D-C38E-D2B7-9EA5-F57CB6D4A2CF}"/>
              </a:ext>
            </a:extLst>
          </p:cNvPr>
          <p:cNvSpPr/>
          <p:nvPr userDrawn="1"/>
        </p:nvSpPr>
        <p:spPr>
          <a:xfrm>
            <a:off x="-1" y="0"/>
            <a:ext cx="5324355" cy="685800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E"/>
          </a:p>
        </p:txBody>
      </p:sp>
      <p:sp>
        <p:nvSpPr>
          <p:cNvPr id="2" name="Title 1">
            <a:extLst>
              <a:ext uri="{FF2B5EF4-FFF2-40B4-BE49-F238E27FC236}">
                <a16:creationId xmlns:a16="http://schemas.microsoft.com/office/drawing/2014/main" id="{BA437EE6-FCB6-694E-84DA-F54906F139F6}"/>
              </a:ext>
            </a:extLst>
          </p:cNvPr>
          <p:cNvSpPr>
            <a:spLocks noGrp="1"/>
          </p:cNvSpPr>
          <p:nvPr>
            <p:ph type="title"/>
          </p:nvPr>
        </p:nvSpPr>
        <p:spPr>
          <a:xfrm>
            <a:off x="5926667" y="1195253"/>
            <a:ext cx="5427133" cy="917325"/>
          </a:xfrm>
        </p:spPr>
        <p:txBody>
          <a:bodyPr anchor="b"/>
          <a:lstStyle>
            <a:lvl1pPr>
              <a:defRPr sz="3200"/>
            </a:lvl1pPr>
          </a:lstStyle>
          <a:p>
            <a:r>
              <a:rPr lang="en-GB" dirty="0"/>
              <a:t>Click to edit Master title style</a:t>
            </a:r>
            <a:endParaRPr lang="en-SE" dirty="0"/>
          </a:p>
        </p:txBody>
      </p:sp>
      <p:sp>
        <p:nvSpPr>
          <p:cNvPr id="4" name="Text Placeholder 3">
            <a:extLst>
              <a:ext uri="{FF2B5EF4-FFF2-40B4-BE49-F238E27FC236}">
                <a16:creationId xmlns:a16="http://schemas.microsoft.com/office/drawing/2014/main" id="{2A7E4F5B-A5C9-B445-B368-AF0DCCAD5F8F}"/>
              </a:ext>
            </a:extLst>
          </p:cNvPr>
          <p:cNvSpPr>
            <a:spLocks noGrp="1"/>
          </p:cNvSpPr>
          <p:nvPr>
            <p:ph type="body" sz="half" idx="2"/>
          </p:nvPr>
        </p:nvSpPr>
        <p:spPr>
          <a:xfrm>
            <a:off x="5926667" y="2226365"/>
            <a:ext cx="5427133" cy="3774054"/>
          </a:xfrm>
        </p:spPr>
        <p:txBody>
          <a:bodyPr>
            <a:normAutofit/>
          </a:bodyPr>
          <a:lstStyle>
            <a:lvl1pPr marL="285750" indent="-285750">
              <a:lnSpc>
                <a:spcPct val="100000"/>
              </a:lnSpc>
              <a:buFont typeface="Arial" panose="020B0604020202020204" pitchFamily="34" charset="0"/>
              <a:buChar char="•"/>
              <a:defRPr sz="2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p:txBody>
      </p:sp>
      <p:sp>
        <p:nvSpPr>
          <p:cNvPr id="5" name="Date Placeholder 4">
            <a:extLst>
              <a:ext uri="{FF2B5EF4-FFF2-40B4-BE49-F238E27FC236}">
                <a16:creationId xmlns:a16="http://schemas.microsoft.com/office/drawing/2014/main" id="{9F664CA9-DE93-B94D-B824-447646F7D937}"/>
              </a:ext>
            </a:extLst>
          </p:cNvPr>
          <p:cNvSpPr>
            <a:spLocks noGrp="1"/>
          </p:cNvSpPr>
          <p:nvPr>
            <p:ph type="dt" sz="half" idx="10"/>
          </p:nvPr>
        </p:nvSpPr>
        <p:spPr/>
        <p:txBody>
          <a:bodyPr/>
          <a:lstStyle/>
          <a:p>
            <a:fld id="{2DA12E28-72A1-0F4C-8F9C-C47B6568D220}" type="datetimeFigureOut">
              <a:rPr lang="en-SE" smtClean="0"/>
              <a:t>2024-11-05</a:t>
            </a:fld>
            <a:endParaRPr lang="en-SE"/>
          </a:p>
        </p:txBody>
      </p:sp>
      <p:sp>
        <p:nvSpPr>
          <p:cNvPr id="6" name="Footer Placeholder 5">
            <a:extLst>
              <a:ext uri="{FF2B5EF4-FFF2-40B4-BE49-F238E27FC236}">
                <a16:creationId xmlns:a16="http://schemas.microsoft.com/office/drawing/2014/main" id="{974FEAF6-5572-0A46-A591-9EDD41FBF230}"/>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F20CED87-7921-3A4D-8D4F-B7AD5E1B2B8D}"/>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16" name="Picture 15" descr="A picture containing light&#10;&#10;Description automatically generated">
            <a:extLst>
              <a:ext uri="{FF2B5EF4-FFF2-40B4-BE49-F238E27FC236}">
                <a16:creationId xmlns:a16="http://schemas.microsoft.com/office/drawing/2014/main" id="{0E2BC420-789F-F54A-8515-6E173CEBC86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Tree>
    <p:extLst>
      <p:ext uri="{BB962C8B-B14F-4D97-AF65-F5344CB8AC3E}">
        <p14:creationId xmlns:p14="http://schemas.microsoft.com/office/powerpoint/2010/main" val="3046519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column_with pictur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57F7F6-ABC1-9148-900D-C08BC0D64277}"/>
              </a:ext>
            </a:extLst>
          </p:cNvPr>
          <p:cNvSpPr>
            <a:spLocks noGrp="1"/>
          </p:cNvSpPr>
          <p:nvPr>
            <p:ph idx="1"/>
          </p:nvPr>
        </p:nvSpPr>
        <p:spPr>
          <a:xfrm>
            <a:off x="838200" y="1590263"/>
            <a:ext cx="3803247" cy="4586700"/>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Date Placeholder 3">
            <a:extLst>
              <a:ext uri="{FF2B5EF4-FFF2-40B4-BE49-F238E27FC236}">
                <a16:creationId xmlns:a16="http://schemas.microsoft.com/office/drawing/2014/main" id="{C0681B03-930C-1F43-9009-3053A51A9EE5}"/>
              </a:ext>
            </a:extLst>
          </p:cNvPr>
          <p:cNvSpPr>
            <a:spLocks noGrp="1"/>
          </p:cNvSpPr>
          <p:nvPr>
            <p:ph type="dt" sz="half" idx="10"/>
          </p:nvPr>
        </p:nvSpPr>
        <p:spPr/>
        <p:txBody>
          <a:bodyPr/>
          <a:lstStyle/>
          <a:p>
            <a:fld id="{2DA12E28-72A1-0F4C-8F9C-C47B6568D220}" type="datetimeFigureOut">
              <a:rPr lang="en-SE" smtClean="0"/>
              <a:t>2024-11-05</a:t>
            </a:fld>
            <a:endParaRPr lang="en-SE"/>
          </a:p>
        </p:txBody>
      </p:sp>
      <p:sp>
        <p:nvSpPr>
          <p:cNvPr id="5" name="Footer Placeholder 4">
            <a:extLst>
              <a:ext uri="{FF2B5EF4-FFF2-40B4-BE49-F238E27FC236}">
                <a16:creationId xmlns:a16="http://schemas.microsoft.com/office/drawing/2014/main" id="{A42703FA-AF67-B541-9F77-D988A1DC2C8A}"/>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1B0B021-C5A2-A646-89AA-7CC065439B2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9" name="Picture Placeholder 2">
            <a:extLst>
              <a:ext uri="{FF2B5EF4-FFF2-40B4-BE49-F238E27FC236}">
                <a16:creationId xmlns:a16="http://schemas.microsoft.com/office/drawing/2014/main" id="{F9FD3AA2-93FA-F743-888D-46EEB850814B}"/>
              </a:ext>
            </a:extLst>
          </p:cNvPr>
          <p:cNvSpPr>
            <a:spLocks noGrp="1"/>
          </p:cNvSpPr>
          <p:nvPr>
            <p:ph type="pic" idx="13"/>
          </p:nvPr>
        </p:nvSpPr>
        <p:spPr>
          <a:xfrm>
            <a:off x="4849792" y="1590262"/>
            <a:ext cx="6504008" cy="4586699"/>
          </a:xfrm>
          <a:solidFill>
            <a:schemeClr val="accent5"/>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E" dirty="0"/>
          </a:p>
        </p:txBody>
      </p:sp>
      <p:sp>
        <p:nvSpPr>
          <p:cNvPr id="18" name="Title 1">
            <a:extLst>
              <a:ext uri="{FF2B5EF4-FFF2-40B4-BE49-F238E27FC236}">
                <a16:creationId xmlns:a16="http://schemas.microsoft.com/office/drawing/2014/main" id="{C8F7C742-0744-6340-A5AF-1B561DC7005F}"/>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cxnSp>
        <p:nvCxnSpPr>
          <p:cNvPr id="19" name="Straight Connector 18">
            <a:extLst>
              <a:ext uri="{FF2B5EF4-FFF2-40B4-BE49-F238E27FC236}">
                <a16:creationId xmlns:a16="http://schemas.microsoft.com/office/drawing/2014/main" id="{DE5DFC2C-5E80-5A4E-A949-486D194F6493}"/>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20" name="Picture 19" descr="A picture containing light&#10;&#10;Description automatically generated">
            <a:extLst>
              <a:ext uri="{FF2B5EF4-FFF2-40B4-BE49-F238E27FC236}">
                <a16:creationId xmlns:a16="http://schemas.microsoft.com/office/drawing/2014/main" id="{3B9C1071-3AF0-E144-9976-26F383021BF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Tree>
    <p:extLst>
      <p:ext uri="{BB962C8B-B14F-4D97-AF65-F5344CB8AC3E}">
        <p14:creationId xmlns:p14="http://schemas.microsoft.com/office/powerpoint/2010/main" val="5070533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ne column_with picture_no bullet point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57F7F6-ABC1-9148-900D-C08BC0D64277}"/>
              </a:ext>
            </a:extLst>
          </p:cNvPr>
          <p:cNvSpPr>
            <a:spLocks noGrp="1"/>
          </p:cNvSpPr>
          <p:nvPr>
            <p:ph idx="1"/>
          </p:nvPr>
        </p:nvSpPr>
        <p:spPr>
          <a:xfrm>
            <a:off x="838200" y="1590263"/>
            <a:ext cx="3803247" cy="4586700"/>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Click to edit Master text styles</a:t>
            </a:r>
          </a:p>
        </p:txBody>
      </p:sp>
      <p:sp>
        <p:nvSpPr>
          <p:cNvPr id="4" name="Date Placeholder 3">
            <a:extLst>
              <a:ext uri="{FF2B5EF4-FFF2-40B4-BE49-F238E27FC236}">
                <a16:creationId xmlns:a16="http://schemas.microsoft.com/office/drawing/2014/main" id="{C0681B03-930C-1F43-9009-3053A51A9EE5}"/>
              </a:ext>
            </a:extLst>
          </p:cNvPr>
          <p:cNvSpPr>
            <a:spLocks noGrp="1"/>
          </p:cNvSpPr>
          <p:nvPr>
            <p:ph type="dt" sz="half" idx="10"/>
          </p:nvPr>
        </p:nvSpPr>
        <p:spPr/>
        <p:txBody>
          <a:bodyPr/>
          <a:lstStyle/>
          <a:p>
            <a:fld id="{2DA12E28-72A1-0F4C-8F9C-C47B6568D220}" type="datetimeFigureOut">
              <a:rPr lang="en-SE" smtClean="0"/>
              <a:t>2024-11-05</a:t>
            </a:fld>
            <a:endParaRPr lang="en-SE"/>
          </a:p>
        </p:txBody>
      </p:sp>
      <p:sp>
        <p:nvSpPr>
          <p:cNvPr id="5" name="Footer Placeholder 4">
            <a:extLst>
              <a:ext uri="{FF2B5EF4-FFF2-40B4-BE49-F238E27FC236}">
                <a16:creationId xmlns:a16="http://schemas.microsoft.com/office/drawing/2014/main" id="{A42703FA-AF67-B541-9F77-D988A1DC2C8A}"/>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1B0B021-C5A2-A646-89AA-7CC065439B2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9" name="Picture Placeholder 2">
            <a:extLst>
              <a:ext uri="{FF2B5EF4-FFF2-40B4-BE49-F238E27FC236}">
                <a16:creationId xmlns:a16="http://schemas.microsoft.com/office/drawing/2014/main" id="{F9FD3AA2-93FA-F743-888D-46EEB850814B}"/>
              </a:ext>
            </a:extLst>
          </p:cNvPr>
          <p:cNvSpPr>
            <a:spLocks noGrp="1"/>
          </p:cNvSpPr>
          <p:nvPr>
            <p:ph type="pic" idx="13"/>
          </p:nvPr>
        </p:nvSpPr>
        <p:spPr>
          <a:xfrm>
            <a:off x="4849792" y="1590262"/>
            <a:ext cx="6504008" cy="4586699"/>
          </a:xfrm>
          <a:solidFill>
            <a:schemeClr val="accent5"/>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E" dirty="0"/>
          </a:p>
        </p:txBody>
      </p:sp>
      <p:sp>
        <p:nvSpPr>
          <p:cNvPr id="18" name="Title 1">
            <a:extLst>
              <a:ext uri="{FF2B5EF4-FFF2-40B4-BE49-F238E27FC236}">
                <a16:creationId xmlns:a16="http://schemas.microsoft.com/office/drawing/2014/main" id="{C8F7C742-0744-6340-A5AF-1B561DC7005F}"/>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cxnSp>
        <p:nvCxnSpPr>
          <p:cNvPr id="19" name="Straight Connector 18">
            <a:extLst>
              <a:ext uri="{FF2B5EF4-FFF2-40B4-BE49-F238E27FC236}">
                <a16:creationId xmlns:a16="http://schemas.microsoft.com/office/drawing/2014/main" id="{DE5DFC2C-5E80-5A4E-A949-486D194F6493}"/>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20" name="Picture 19" descr="A picture containing light&#10;&#10;Description automatically generated">
            <a:extLst>
              <a:ext uri="{FF2B5EF4-FFF2-40B4-BE49-F238E27FC236}">
                <a16:creationId xmlns:a16="http://schemas.microsoft.com/office/drawing/2014/main" id="{3B9C1071-3AF0-E144-9976-26F383021BF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Tree>
    <p:extLst>
      <p:ext uri="{BB962C8B-B14F-4D97-AF65-F5344CB8AC3E}">
        <p14:creationId xmlns:p14="http://schemas.microsoft.com/office/powerpoint/2010/main" val="1135358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57F7F6-ABC1-9148-900D-C08BC0D64277}"/>
              </a:ext>
            </a:extLst>
          </p:cNvPr>
          <p:cNvSpPr>
            <a:spLocks noGrp="1"/>
          </p:cNvSpPr>
          <p:nvPr>
            <p:ph idx="1"/>
          </p:nvPr>
        </p:nvSpPr>
        <p:spPr>
          <a:xfrm>
            <a:off x="838200" y="1486801"/>
            <a:ext cx="10515600" cy="4690162"/>
          </a:xfrm>
        </p:spPr>
        <p:txBody>
          <a:bodyPr/>
          <a:lstStyle>
            <a:lvl1pPr>
              <a:spcBef>
                <a:spcPts val="6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Date Placeholder 3">
            <a:extLst>
              <a:ext uri="{FF2B5EF4-FFF2-40B4-BE49-F238E27FC236}">
                <a16:creationId xmlns:a16="http://schemas.microsoft.com/office/drawing/2014/main" id="{C0681B03-930C-1F43-9009-3053A51A9EE5}"/>
              </a:ext>
            </a:extLst>
          </p:cNvPr>
          <p:cNvSpPr>
            <a:spLocks noGrp="1"/>
          </p:cNvSpPr>
          <p:nvPr>
            <p:ph type="dt" sz="half" idx="10"/>
          </p:nvPr>
        </p:nvSpPr>
        <p:spPr/>
        <p:txBody>
          <a:bodyPr/>
          <a:lstStyle/>
          <a:p>
            <a:fld id="{2DA12E28-72A1-0F4C-8F9C-C47B6568D220}" type="datetimeFigureOut">
              <a:rPr lang="en-SE" smtClean="0"/>
              <a:t>2024-11-05</a:t>
            </a:fld>
            <a:endParaRPr lang="en-SE"/>
          </a:p>
        </p:txBody>
      </p:sp>
      <p:sp>
        <p:nvSpPr>
          <p:cNvPr id="5" name="Footer Placeholder 4">
            <a:extLst>
              <a:ext uri="{FF2B5EF4-FFF2-40B4-BE49-F238E27FC236}">
                <a16:creationId xmlns:a16="http://schemas.microsoft.com/office/drawing/2014/main" id="{A42703FA-AF67-B541-9F77-D988A1DC2C8A}"/>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1B0B021-C5A2-A646-89AA-7CC065439B2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23" name="Title 1">
            <a:extLst>
              <a:ext uri="{FF2B5EF4-FFF2-40B4-BE49-F238E27FC236}">
                <a16:creationId xmlns:a16="http://schemas.microsoft.com/office/drawing/2014/main" id="{36A62D3F-A39F-6E47-97F2-2386939AF23E}"/>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25" name="Picture 24" descr="A picture containing light&#10;&#10;Description automatically generated">
            <a:extLst>
              <a:ext uri="{FF2B5EF4-FFF2-40B4-BE49-F238E27FC236}">
                <a16:creationId xmlns:a16="http://schemas.microsoft.com/office/drawing/2014/main" id="{9C7AD4F0-3B83-734C-A210-0EF6423598E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26" name="Straight Connector 25">
            <a:extLst>
              <a:ext uri="{FF2B5EF4-FFF2-40B4-BE49-F238E27FC236}">
                <a16:creationId xmlns:a16="http://schemas.microsoft.com/office/drawing/2014/main" id="{AE347D2B-A57F-964B-B32F-1405615FCCE5}"/>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46825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One column_no bulletpoint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57F7F6-ABC1-9148-900D-C08BC0D64277}"/>
              </a:ext>
            </a:extLst>
          </p:cNvPr>
          <p:cNvSpPr>
            <a:spLocks noGrp="1"/>
          </p:cNvSpPr>
          <p:nvPr>
            <p:ph idx="1"/>
          </p:nvPr>
        </p:nvSpPr>
        <p:spPr>
          <a:xfrm>
            <a:off x="838200" y="1486801"/>
            <a:ext cx="10515600" cy="4690162"/>
          </a:xfrm>
        </p:spPr>
        <p:txBody>
          <a:bodyPr/>
          <a:lstStyle>
            <a:lvl1pPr marL="0" indent="0">
              <a:lnSpc>
                <a:spcPct val="100000"/>
              </a:lnSpc>
              <a:buNone/>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Click to edit Master text styles</a:t>
            </a:r>
          </a:p>
        </p:txBody>
      </p:sp>
      <p:sp>
        <p:nvSpPr>
          <p:cNvPr id="4" name="Date Placeholder 3">
            <a:extLst>
              <a:ext uri="{FF2B5EF4-FFF2-40B4-BE49-F238E27FC236}">
                <a16:creationId xmlns:a16="http://schemas.microsoft.com/office/drawing/2014/main" id="{C0681B03-930C-1F43-9009-3053A51A9EE5}"/>
              </a:ext>
            </a:extLst>
          </p:cNvPr>
          <p:cNvSpPr>
            <a:spLocks noGrp="1"/>
          </p:cNvSpPr>
          <p:nvPr>
            <p:ph type="dt" sz="half" idx="10"/>
          </p:nvPr>
        </p:nvSpPr>
        <p:spPr/>
        <p:txBody>
          <a:bodyPr/>
          <a:lstStyle/>
          <a:p>
            <a:fld id="{2DA12E28-72A1-0F4C-8F9C-C47B6568D220}" type="datetimeFigureOut">
              <a:rPr lang="en-SE" smtClean="0"/>
              <a:t>2024-11-05</a:t>
            </a:fld>
            <a:endParaRPr lang="en-SE"/>
          </a:p>
        </p:txBody>
      </p:sp>
      <p:sp>
        <p:nvSpPr>
          <p:cNvPr id="5" name="Footer Placeholder 4">
            <a:extLst>
              <a:ext uri="{FF2B5EF4-FFF2-40B4-BE49-F238E27FC236}">
                <a16:creationId xmlns:a16="http://schemas.microsoft.com/office/drawing/2014/main" id="{A42703FA-AF67-B541-9F77-D988A1DC2C8A}"/>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1B0B021-C5A2-A646-89AA-7CC065439B2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23" name="Title 1">
            <a:extLst>
              <a:ext uri="{FF2B5EF4-FFF2-40B4-BE49-F238E27FC236}">
                <a16:creationId xmlns:a16="http://schemas.microsoft.com/office/drawing/2014/main" id="{36A62D3F-A39F-6E47-97F2-2386939AF23E}"/>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25" name="Picture 24" descr="A picture containing light&#10;&#10;Description automatically generated">
            <a:extLst>
              <a:ext uri="{FF2B5EF4-FFF2-40B4-BE49-F238E27FC236}">
                <a16:creationId xmlns:a16="http://schemas.microsoft.com/office/drawing/2014/main" id="{9C7AD4F0-3B83-734C-A210-0EF6423598E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26" name="Straight Connector 25">
            <a:extLst>
              <a:ext uri="{FF2B5EF4-FFF2-40B4-BE49-F238E27FC236}">
                <a16:creationId xmlns:a16="http://schemas.microsoft.com/office/drawing/2014/main" id="{AE347D2B-A57F-964B-B32F-1405615FCCE5}"/>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11984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7.xml"/><Relationship Id="rId13" Type="http://schemas.openxmlformats.org/officeDocument/2006/relationships/slideLayout" Target="../slideLayouts/slideLayout32.xml"/><Relationship Id="rId18" Type="http://schemas.openxmlformats.org/officeDocument/2006/relationships/slideLayout" Target="../slideLayouts/slideLayout3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slideLayout" Target="../slideLayouts/slideLayout31.xml"/><Relationship Id="rId17" Type="http://schemas.openxmlformats.org/officeDocument/2006/relationships/slideLayout" Target="../slideLayouts/slideLayout36.xml"/><Relationship Id="rId2" Type="http://schemas.openxmlformats.org/officeDocument/2006/relationships/slideLayout" Target="../slideLayouts/slideLayout21.xml"/><Relationship Id="rId16" Type="http://schemas.openxmlformats.org/officeDocument/2006/relationships/slideLayout" Target="../slideLayouts/slideLayout35.xml"/><Relationship Id="rId20" Type="http://schemas.openxmlformats.org/officeDocument/2006/relationships/theme" Target="../theme/theme2.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5" Type="http://schemas.openxmlformats.org/officeDocument/2006/relationships/slideLayout" Target="../slideLayouts/slideLayout34.xml"/><Relationship Id="rId10" Type="http://schemas.openxmlformats.org/officeDocument/2006/relationships/slideLayout" Target="../slideLayouts/slideLayout29.xml"/><Relationship Id="rId19" Type="http://schemas.openxmlformats.org/officeDocument/2006/relationships/slideLayout" Target="../slideLayouts/slideLayout38.xml"/><Relationship Id="rId4" Type="http://schemas.openxmlformats.org/officeDocument/2006/relationships/slideLayout" Target="../slideLayouts/slideLayout23.xml"/><Relationship Id="rId9" Type="http://schemas.openxmlformats.org/officeDocument/2006/relationships/slideLayout" Target="../slideLayouts/slideLayout28.xml"/><Relationship Id="rId14"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DE7450B-7DB0-6549-B90C-D198DCA4884F}"/>
              </a:ext>
            </a:extLst>
          </p:cNvPr>
          <p:cNvSpPr>
            <a:spLocks noGrp="1"/>
          </p:cNvSpPr>
          <p:nvPr>
            <p:ph type="title"/>
          </p:nvPr>
        </p:nvSpPr>
        <p:spPr>
          <a:xfrm>
            <a:off x="838200" y="365125"/>
            <a:ext cx="8276850" cy="1325563"/>
          </a:xfrm>
          <a:prstGeom prst="rect">
            <a:avLst/>
          </a:prstGeom>
        </p:spPr>
        <p:txBody>
          <a:bodyPr vert="horz" lIns="91440" tIns="45720" rIns="91440" bIns="45720" rtlCol="0" anchor="ctr">
            <a:normAutofit/>
          </a:bodyPr>
          <a:lstStyle/>
          <a:p>
            <a:r>
              <a:rPr lang="en-GB" dirty="0"/>
              <a:t>Click to edit Master title style</a:t>
            </a:r>
            <a:endParaRPr lang="en-SE" dirty="0"/>
          </a:p>
        </p:txBody>
      </p:sp>
      <p:sp>
        <p:nvSpPr>
          <p:cNvPr id="3" name="Text Placeholder 2">
            <a:extLst>
              <a:ext uri="{FF2B5EF4-FFF2-40B4-BE49-F238E27FC236}">
                <a16:creationId xmlns:a16="http://schemas.microsoft.com/office/drawing/2014/main" id="{367C81CA-B5B3-C24C-A670-8E2DF1085FC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Date Placeholder 3">
            <a:extLst>
              <a:ext uri="{FF2B5EF4-FFF2-40B4-BE49-F238E27FC236}">
                <a16:creationId xmlns:a16="http://schemas.microsoft.com/office/drawing/2014/main" id="{E7C29635-5A72-F645-B573-2527BEC410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A12E28-72A1-0F4C-8F9C-C47B6568D220}" type="datetimeFigureOut">
              <a:rPr lang="en-SE" smtClean="0"/>
              <a:t>2024-11-05</a:t>
            </a:fld>
            <a:endParaRPr lang="en-SE"/>
          </a:p>
        </p:txBody>
      </p:sp>
      <p:sp>
        <p:nvSpPr>
          <p:cNvPr id="5" name="Footer Placeholder 4">
            <a:extLst>
              <a:ext uri="{FF2B5EF4-FFF2-40B4-BE49-F238E27FC236}">
                <a16:creationId xmlns:a16="http://schemas.microsoft.com/office/drawing/2014/main" id="{FDE40280-FBDB-E647-BC41-CA933A44ED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E"/>
          </a:p>
        </p:txBody>
      </p:sp>
      <p:sp>
        <p:nvSpPr>
          <p:cNvPr id="6" name="Slide Number Placeholder 5">
            <a:extLst>
              <a:ext uri="{FF2B5EF4-FFF2-40B4-BE49-F238E27FC236}">
                <a16:creationId xmlns:a16="http://schemas.microsoft.com/office/drawing/2014/main" id="{728A5040-A631-044A-B25B-D6DA44C4E0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221EB6-9A4B-514E-B577-5DABAA360181}" type="slidenum">
              <a:rPr lang="en-SE" smtClean="0"/>
              <a:t>‹#›</a:t>
            </a:fld>
            <a:endParaRPr lang="en-SE"/>
          </a:p>
        </p:txBody>
      </p:sp>
    </p:spTree>
    <p:extLst>
      <p:ext uri="{BB962C8B-B14F-4D97-AF65-F5344CB8AC3E}">
        <p14:creationId xmlns:p14="http://schemas.microsoft.com/office/powerpoint/2010/main" val="4072643455"/>
      </p:ext>
    </p:extLst>
  </p:cSld>
  <p:clrMap bg1="lt1" tx1="dk1" bg2="lt2" tx2="dk2" accent1="accent1" accent2="accent2" accent3="accent3" accent4="accent4" accent5="accent5" accent6="accent6" hlink="hlink" folHlink="folHlink"/>
  <p:sldLayoutIdLst>
    <p:sldLayoutId id="2147483888" r:id="rId1"/>
    <p:sldLayoutId id="2147483931" r:id="rId2"/>
    <p:sldLayoutId id="2147483872" r:id="rId3"/>
    <p:sldLayoutId id="2147483880" r:id="rId4"/>
    <p:sldLayoutId id="2147483939" r:id="rId5"/>
    <p:sldLayoutId id="2147483884" r:id="rId6"/>
    <p:sldLayoutId id="2147483932" r:id="rId7"/>
    <p:sldLayoutId id="2147483871" r:id="rId8"/>
    <p:sldLayoutId id="2147483933" r:id="rId9"/>
    <p:sldLayoutId id="2147483873" r:id="rId10"/>
    <p:sldLayoutId id="2147483874" r:id="rId11"/>
    <p:sldLayoutId id="2147483881" r:id="rId12"/>
    <p:sldLayoutId id="2147483882" r:id="rId13"/>
    <p:sldLayoutId id="2147483929" r:id="rId14"/>
    <p:sldLayoutId id="2147483875" r:id="rId15"/>
    <p:sldLayoutId id="2147483885" r:id="rId16"/>
    <p:sldLayoutId id="2147483886" r:id="rId17"/>
    <p:sldLayoutId id="2147483887" r:id="rId18"/>
    <p:sldLayoutId id="2147483907" r:id="rId19"/>
  </p:sldLayoutIdLst>
  <p:txStyles>
    <p:titleStyle>
      <a:lvl1pPr algn="l" defTabSz="914400" rtl="0" eaLnBrk="1" latinLnBrk="0" hangingPunct="1">
        <a:lnSpc>
          <a:spcPct val="90000"/>
        </a:lnSpc>
        <a:spcBef>
          <a:spcPct val="0"/>
        </a:spcBef>
        <a:buNone/>
        <a:defRPr sz="4000" b="1" kern="1200">
          <a:solidFill>
            <a:schemeClr val="bg2">
              <a:lumMod val="10000"/>
            </a:schemeClr>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2">
              <a:lumMod val="10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2">
              <a:lumMod val="10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2">
              <a:lumMod val="10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2">
              <a:lumMod val="10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2">
              <a:lumMod val="10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DE7450B-7DB0-6549-B90C-D198DCA4884F}"/>
              </a:ext>
            </a:extLst>
          </p:cNvPr>
          <p:cNvSpPr>
            <a:spLocks noGrp="1"/>
          </p:cNvSpPr>
          <p:nvPr>
            <p:ph type="title"/>
          </p:nvPr>
        </p:nvSpPr>
        <p:spPr>
          <a:xfrm>
            <a:off x="838200" y="365125"/>
            <a:ext cx="8276850" cy="1325563"/>
          </a:xfrm>
          <a:prstGeom prst="rect">
            <a:avLst/>
          </a:prstGeom>
        </p:spPr>
        <p:txBody>
          <a:bodyPr vert="horz" lIns="91440" tIns="45720" rIns="91440" bIns="45720" rtlCol="0" anchor="ctr">
            <a:normAutofit/>
          </a:bodyPr>
          <a:lstStyle/>
          <a:p>
            <a:r>
              <a:rPr lang="en-GB" dirty="0"/>
              <a:t>Click to edit Master title style</a:t>
            </a:r>
            <a:endParaRPr lang="en-SE" dirty="0"/>
          </a:p>
        </p:txBody>
      </p:sp>
      <p:sp>
        <p:nvSpPr>
          <p:cNvPr id="3" name="Text Placeholder 2">
            <a:extLst>
              <a:ext uri="{FF2B5EF4-FFF2-40B4-BE49-F238E27FC236}">
                <a16:creationId xmlns:a16="http://schemas.microsoft.com/office/drawing/2014/main" id="{367C81CA-B5B3-C24C-A670-8E2DF1085FC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Date Placeholder 3">
            <a:extLst>
              <a:ext uri="{FF2B5EF4-FFF2-40B4-BE49-F238E27FC236}">
                <a16:creationId xmlns:a16="http://schemas.microsoft.com/office/drawing/2014/main" id="{E7C29635-5A72-F645-B573-2527BEC410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A12E28-72A1-0F4C-8F9C-C47B6568D220}" type="datetimeFigureOut">
              <a:rPr lang="en-SE" smtClean="0"/>
              <a:t>2024-11-05</a:t>
            </a:fld>
            <a:endParaRPr lang="en-SE"/>
          </a:p>
        </p:txBody>
      </p:sp>
      <p:sp>
        <p:nvSpPr>
          <p:cNvPr id="5" name="Footer Placeholder 4">
            <a:extLst>
              <a:ext uri="{FF2B5EF4-FFF2-40B4-BE49-F238E27FC236}">
                <a16:creationId xmlns:a16="http://schemas.microsoft.com/office/drawing/2014/main" id="{FDE40280-FBDB-E647-BC41-CA933A44ED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E"/>
          </a:p>
        </p:txBody>
      </p:sp>
      <p:sp>
        <p:nvSpPr>
          <p:cNvPr id="6" name="Slide Number Placeholder 5">
            <a:extLst>
              <a:ext uri="{FF2B5EF4-FFF2-40B4-BE49-F238E27FC236}">
                <a16:creationId xmlns:a16="http://schemas.microsoft.com/office/drawing/2014/main" id="{728A5040-A631-044A-B25B-D6DA44C4E0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221EB6-9A4B-514E-B577-5DABAA360181}" type="slidenum">
              <a:rPr lang="en-SE" smtClean="0"/>
              <a:t>‹#›</a:t>
            </a:fld>
            <a:endParaRPr lang="en-SE"/>
          </a:p>
        </p:txBody>
      </p:sp>
    </p:spTree>
    <p:extLst>
      <p:ext uri="{BB962C8B-B14F-4D97-AF65-F5344CB8AC3E}">
        <p14:creationId xmlns:p14="http://schemas.microsoft.com/office/powerpoint/2010/main" val="4186701793"/>
      </p:ext>
    </p:extLst>
  </p:cSld>
  <p:clrMap bg1="lt1" tx1="dk1" bg2="lt2" tx2="dk2" accent1="accent1" accent2="accent2" accent3="accent3" accent4="accent4" accent5="accent5" accent6="accent6" hlink="hlink" folHlink="folHlink"/>
  <p:sldLayoutIdLst>
    <p:sldLayoutId id="2147483912" r:id="rId1"/>
    <p:sldLayoutId id="2147483914" r:id="rId2"/>
    <p:sldLayoutId id="2147483915" r:id="rId3"/>
    <p:sldLayoutId id="2147483940" r:id="rId4"/>
    <p:sldLayoutId id="2147483941" r:id="rId5"/>
    <p:sldLayoutId id="2147483918" r:id="rId6"/>
    <p:sldLayoutId id="2147483934" r:id="rId7"/>
    <p:sldLayoutId id="2147483919" r:id="rId8"/>
    <p:sldLayoutId id="2147483936" r:id="rId9"/>
    <p:sldLayoutId id="2147483920" r:id="rId10"/>
    <p:sldLayoutId id="2147483921" r:id="rId11"/>
    <p:sldLayoutId id="2147483922" r:id="rId12"/>
    <p:sldLayoutId id="2147483923" r:id="rId13"/>
    <p:sldLayoutId id="2147483930" r:id="rId14"/>
    <p:sldLayoutId id="2147483924" r:id="rId15"/>
    <p:sldLayoutId id="2147483925" r:id="rId16"/>
    <p:sldLayoutId id="2147483927" r:id="rId17"/>
    <p:sldLayoutId id="2147483928" r:id="rId18"/>
    <p:sldLayoutId id="2147483937" r:id="rId19"/>
  </p:sldLayoutIdLst>
  <p:txStyles>
    <p:titleStyle>
      <a:lvl1pPr algn="l" defTabSz="914400" rtl="0" eaLnBrk="1" latinLnBrk="0" hangingPunct="1">
        <a:lnSpc>
          <a:spcPct val="90000"/>
        </a:lnSpc>
        <a:spcBef>
          <a:spcPct val="0"/>
        </a:spcBef>
        <a:buNone/>
        <a:defRPr sz="4000" b="1" kern="1200">
          <a:solidFill>
            <a:schemeClr val="bg2">
              <a:lumMod val="10000"/>
            </a:schemeClr>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2">
              <a:lumMod val="10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2">
              <a:lumMod val="10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2">
              <a:lumMod val="10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2">
              <a:lumMod val="10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2">
              <a:lumMod val="10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svg"/><Relationship Id="rId3" Type="http://schemas.openxmlformats.org/officeDocument/2006/relationships/image" Target="../media/image5.emf"/><Relationship Id="rId7" Type="http://schemas.openxmlformats.org/officeDocument/2006/relationships/image" Target="../media/image9.svg"/><Relationship Id="rId12" Type="http://schemas.openxmlformats.org/officeDocument/2006/relationships/image" Target="../media/image14.png"/><Relationship Id="rId17" Type="http://schemas.openxmlformats.org/officeDocument/2006/relationships/image" Target="../media/image19.svg"/><Relationship Id="rId2" Type="http://schemas.openxmlformats.org/officeDocument/2006/relationships/image" Target="../media/image4.png"/><Relationship Id="rId16" Type="http://schemas.openxmlformats.org/officeDocument/2006/relationships/image" Target="../media/image18.png"/><Relationship Id="rId1" Type="http://schemas.openxmlformats.org/officeDocument/2006/relationships/slideLayout" Target="../slideLayouts/slideLayout8.xml"/><Relationship Id="rId6" Type="http://schemas.openxmlformats.org/officeDocument/2006/relationships/image" Target="../media/image8.png"/><Relationship Id="rId11" Type="http://schemas.openxmlformats.org/officeDocument/2006/relationships/image" Target="../media/image13.svg"/><Relationship Id="rId5" Type="http://schemas.openxmlformats.org/officeDocument/2006/relationships/image" Target="../media/image7.svg"/><Relationship Id="rId15" Type="http://schemas.openxmlformats.org/officeDocument/2006/relationships/image" Target="../media/image17.sv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svg"/><Relationship Id="rId1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6C9C4E-9ED4-7C37-5D86-0C937F8B7D4F}"/>
            </a:ext>
          </a:extLst>
        </p:cNvPr>
        <p:cNvGrpSpPr/>
        <p:nvPr/>
      </p:nvGrpSpPr>
      <p:grpSpPr>
        <a:xfrm>
          <a:off x="0" y="0"/>
          <a:ext cx="0" cy="0"/>
          <a:chOff x="0" y="0"/>
          <a:chExt cx="0" cy="0"/>
        </a:xfrm>
      </p:grpSpPr>
      <p:sp>
        <p:nvSpPr>
          <p:cNvPr id="25" name="Rectangle 24">
            <a:extLst>
              <a:ext uri="{FF2B5EF4-FFF2-40B4-BE49-F238E27FC236}">
                <a16:creationId xmlns:a16="http://schemas.microsoft.com/office/drawing/2014/main" id="{DE5E0DFE-CA85-19A6-DB43-612E9EB34200}"/>
              </a:ext>
            </a:extLst>
          </p:cNvPr>
          <p:cNvSpPr/>
          <p:nvPr/>
        </p:nvSpPr>
        <p:spPr>
          <a:xfrm>
            <a:off x="8448785" y="2315428"/>
            <a:ext cx="3234421" cy="117751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E"/>
          </a:p>
        </p:txBody>
      </p:sp>
      <p:sp>
        <p:nvSpPr>
          <p:cNvPr id="20" name="Rectangle 19">
            <a:extLst>
              <a:ext uri="{FF2B5EF4-FFF2-40B4-BE49-F238E27FC236}">
                <a16:creationId xmlns:a16="http://schemas.microsoft.com/office/drawing/2014/main" id="{12CDDCE2-CD15-3976-9EBC-5CD817BB40E3}"/>
              </a:ext>
            </a:extLst>
          </p:cNvPr>
          <p:cNvSpPr>
            <a:spLocks noGrp="1" noRot="1" noMove="1" noResize="1" noEditPoints="1" noAdjustHandles="1" noChangeArrowheads="1" noChangeShapeType="1"/>
          </p:cNvSpPr>
          <p:nvPr/>
        </p:nvSpPr>
        <p:spPr>
          <a:xfrm>
            <a:off x="0" y="6313637"/>
            <a:ext cx="12192000" cy="544363"/>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E"/>
          </a:p>
        </p:txBody>
      </p:sp>
      <p:sp>
        <p:nvSpPr>
          <p:cNvPr id="4" name="Title 3">
            <a:extLst>
              <a:ext uri="{FF2B5EF4-FFF2-40B4-BE49-F238E27FC236}">
                <a16:creationId xmlns:a16="http://schemas.microsoft.com/office/drawing/2014/main" id="{F3CE5C87-FE81-296C-11EF-E208599DC67A}"/>
              </a:ext>
            </a:extLst>
          </p:cNvPr>
          <p:cNvSpPr>
            <a:spLocks noGrp="1"/>
          </p:cNvSpPr>
          <p:nvPr>
            <p:ph type="title"/>
          </p:nvPr>
        </p:nvSpPr>
        <p:spPr/>
        <p:txBody>
          <a:bodyPr>
            <a:normAutofit fontScale="90000"/>
          </a:bodyPr>
          <a:lstStyle/>
          <a:p>
            <a:r>
              <a:rPr lang="en-SE"/>
              <a:t>SciLifeLab PULSE postdoctoral program</a:t>
            </a:r>
            <a:endParaRPr lang="en-SE" dirty="0"/>
          </a:p>
        </p:txBody>
      </p:sp>
      <p:sp>
        <p:nvSpPr>
          <p:cNvPr id="12" name="TextBox 11">
            <a:extLst>
              <a:ext uri="{FF2B5EF4-FFF2-40B4-BE49-F238E27FC236}">
                <a16:creationId xmlns:a16="http://schemas.microsoft.com/office/drawing/2014/main" id="{0808284E-5AD2-2062-2CDC-8B6107AEEE9A}"/>
              </a:ext>
            </a:extLst>
          </p:cNvPr>
          <p:cNvSpPr txBox="1">
            <a:spLocks noGrp="1" noRot="1" noMove="1" noResize="1" noEditPoints="1" noAdjustHandles="1" noChangeArrowheads="1" noChangeShapeType="1"/>
          </p:cNvSpPr>
          <p:nvPr/>
        </p:nvSpPr>
        <p:spPr>
          <a:xfrm>
            <a:off x="2091771" y="6401152"/>
            <a:ext cx="9853044" cy="369332"/>
          </a:xfrm>
          <a:prstGeom prst="rect">
            <a:avLst/>
          </a:prstGeom>
          <a:noFill/>
        </p:spPr>
        <p:txBody>
          <a:bodyPr wrap="square">
            <a:spAutoFit/>
          </a:bodyPr>
          <a:lstStyle/>
          <a:p>
            <a:r>
              <a:rPr lang="en-GB" sz="900" i="1" dirty="0">
                <a:solidFill>
                  <a:schemeClr val="accent6">
                    <a:lumMod val="50000"/>
                  </a:schemeClr>
                </a:solidFill>
                <a:effectLst/>
                <a:latin typeface="Arial" panose="020B0604020202020204" pitchFamily="34" charset="0"/>
                <a:cs typeface="Arial" panose="020B0604020202020204" pitchFamily="34" charset="0"/>
              </a:rPr>
              <a:t>Funded by the European Union. Views and opinions expressed are however those of the author(s) only and do not necessarily reflect those of the European Union or the European Research Executive Agency. Neither the European Union nor the granting authority can be held responsible for them.</a:t>
            </a:r>
            <a:endParaRPr lang="en-GB" sz="900" dirty="0">
              <a:solidFill>
                <a:schemeClr val="accent6">
                  <a:lumMod val="50000"/>
                </a:schemeClr>
              </a:solidFill>
              <a:effectLst/>
              <a:latin typeface="Arial" panose="020B0604020202020204" pitchFamily="34" charset="0"/>
              <a:cs typeface="Arial" panose="020B0604020202020204" pitchFamily="34" charset="0"/>
            </a:endParaRPr>
          </a:p>
        </p:txBody>
      </p:sp>
      <p:pic>
        <p:nvPicPr>
          <p:cNvPr id="14" name="Picture 13" descr="Blue text on a black background&#10;&#10;Description automatically generated">
            <a:extLst>
              <a:ext uri="{FF2B5EF4-FFF2-40B4-BE49-F238E27FC236}">
                <a16:creationId xmlns:a16="http://schemas.microsoft.com/office/drawing/2014/main" id="{BCEF7B44-2E77-60C4-4D60-39EC9F4124A3}"/>
              </a:ext>
            </a:extLst>
          </p:cNvPr>
          <p:cNvPicPr>
            <a:picLocks noGrp="1" noRot="1" noChangeAspect="1" noMove="1" noResize="1" noEditPoints="1" noAdjustHandles="1" noChangeArrowheads="1" noChangeShapeType="1" noCrop="1"/>
          </p:cNvPicPr>
          <p:nvPr/>
        </p:nvPicPr>
        <p:blipFill>
          <a:blip r:embed="rId2"/>
          <a:stretch>
            <a:fillRect/>
          </a:stretch>
        </p:blipFill>
        <p:spPr>
          <a:xfrm>
            <a:off x="247185" y="6397493"/>
            <a:ext cx="1691500" cy="376650"/>
          </a:xfrm>
          <a:prstGeom prst="rect">
            <a:avLst/>
          </a:prstGeom>
        </p:spPr>
      </p:pic>
      <p:pic>
        <p:nvPicPr>
          <p:cNvPr id="22" name="Picture 21">
            <a:extLst>
              <a:ext uri="{FF2B5EF4-FFF2-40B4-BE49-F238E27FC236}">
                <a16:creationId xmlns:a16="http://schemas.microsoft.com/office/drawing/2014/main" id="{AD70FDFF-A6BB-C440-8891-0A0651219519}"/>
              </a:ext>
            </a:extLst>
          </p:cNvPr>
          <p:cNvPicPr>
            <a:picLocks noChangeAspect="1"/>
          </p:cNvPicPr>
          <p:nvPr/>
        </p:nvPicPr>
        <p:blipFill>
          <a:blip r:embed="rId3"/>
          <a:stretch>
            <a:fillRect/>
          </a:stretch>
        </p:blipFill>
        <p:spPr>
          <a:xfrm>
            <a:off x="10957198" y="2029385"/>
            <a:ext cx="821784" cy="821784"/>
          </a:xfrm>
          <a:prstGeom prst="rect">
            <a:avLst/>
          </a:prstGeom>
          <a:ln w="15875">
            <a:solidFill>
              <a:schemeClr val="accent1"/>
            </a:solidFill>
          </a:ln>
        </p:spPr>
      </p:pic>
      <p:sp>
        <p:nvSpPr>
          <p:cNvPr id="24" name="TextBox 23">
            <a:extLst>
              <a:ext uri="{FF2B5EF4-FFF2-40B4-BE49-F238E27FC236}">
                <a16:creationId xmlns:a16="http://schemas.microsoft.com/office/drawing/2014/main" id="{A8D86AA9-2310-32AB-E402-5982B8708DFF}"/>
              </a:ext>
            </a:extLst>
          </p:cNvPr>
          <p:cNvSpPr txBox="1"/>
          <p:nvPr/>
        </p:nvSpPr>
        <p:spPr>
          <a:xfrm>
            <a:off x="8576308" y="2468148"/>
            <a:ext cx="3106898" cy="830997"/>
          </a:xfrm>
          <a:prstGeom prst="rect">
            <a:avLst/>
          </a:prstGeom>
          <a:noFill/>
        </p:spPr>
        <p:txBody>
          <a:bodyPr wrap="square">
            <a:spAutoFit/>
          </a:bodyPr>
          <a:lstStyle/>
          <a:p>
            <a:r>
              <a:rPr lang="en-GB" sz="1600" i="1" dirty="0">
                <a:solidFill>
                  <a:schemeClr val="accent6">
                    <a:lumMod val="50000"/>
                  </a:schemeClr>
                </a:solidFill>
                <a:effectLst/>
              </a:rPr>
              <a:t>For application details </a:t>
            </a:r>
            <a:br>
              <a:rPr lang="en-GB" sz="1600" i="1" dirty="0">
                <a:solidFill>
                  <a:schemeClr val="accent6">
                    <a:lumMod val="50000"/>
                  </a:schemeClr>
                </a:solidFill>
                <a:effectLst/>
              </a:rPr>
            </a:br>
            <a:r>
              <a:rPr lang="en-GB" sz="1600" i="1" dirty="0">
                <a:solidFill>
                  <a:schemeClr val="accent6">
                    <a:lumMod val="50000"/>
                  </a:schemeClr>
                </a:solidFill>
                <a:effectLst/>
              </a:rPr>
              <a:t>or hosting inquiries, visit </a:t>
            </a:r>
            <a:r>
              <a:rPr lang="en-GB" sz="1600" i="1" dirty="0" err="1">
                <a:solidFill>
                  <a:schemeClr val="accent6">
                    <a:lumMod val="50000"/>
                  </a:schemeClr>
                </a:solidFill>
                <a:effectLst/>
              </a:rPr>
              <a:t>scilifelab.se</a:t>
            </a:r>
            <a:r>
              <a:rPr lang="en-GB" sz="1600" i="1" dirty="0">
                <a:solidFill>
                  <a:schemeClr val="accent6">
                    <a:lumMod val="50000"/>
                  </a:schemeClr>
                </a:solidFill>
                <a:effectLst/>
              </a:rPr>
              <a:t>/research/pulse</a:t>
            </a:r>
          </a:p>
        </p:txBody>
      </p:sp>
      <p:pic>
        <p:nvPicPr>
          <p:cNvPr id="27" name="Graphic 26" descr="Bell with solid fill">
            <a:extLst>
              <a:ext uri="{FF2B5EF4-FFF2-40B4-BE49-F238E27FC236}">
                <a16:creationId xmlns:a16="http://schemas.microsoft.com/office/drawing/2014/main" id="{3948E1DB-810B-653A-5D58-DD756F036E9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23910" y="2781928"/>
            <a:ext cx="426575" cy="426575"/>
          </a:xfrm>
          <a:prstGeom prst="rect">
            <a:avLst/>
          </a:prstGeom>
        </p:spPr>
      </p:pic>
      <p:pic>
        <p:nvPicPr>
          <p:cNvPr id="29" name="Graphic 28" descr="User with solid fill">
            <a:extLst>
              <a:ext uri="{FF2B5EF4-FFF2-40B4-BE49-F238E27FC236}">
                <a16:creationId xmlns:a16="http://schemas.microsoft.com/office/drawing/2014/main" id="{7BA6AFFD-474A-DD40-5C45-757819326A88}"/>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23910" y="2053043"/>
            <a:ext cx="426575" cy="426575"/>
          </a:xfrm>
          <a:prstGeom prst="rect">
            <a:avLst/>
          </a:prstGeom>
        </p:spPr>
      </p:pic>
      <p:pic>
        <p:nvPicPr>
          <p:cNvPr id="31" name="Graphic 30" descr="Lightbulb with solid fill">
            <a:extLst>
              <a:ext uri="{FF2B5EF4-FFF2-40B4-BE49-F238E27FC236}">
                <a16:creationId xmlns:a16="http://schemas.microsoft.com/office/drawing/2014/main" id="{B31F8AEF-5FE8-4253-E8C4-06252E662AD4}"/>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23910" y="3463668"/>
            <a:ext cx="426575" cy="426575"/>
          </a:xfrm>
          <a:prstGeom prst="rect">
            <a:avLst/>
          </a:prstGeom>
        </p:spPr>
      </p:pic>
      <p:pic>
        <p:nvPicPr>
          <p:cNvPr id="33" name="Graphic 32" descr="Head with gears with solid fill">
            <a:extLst>
              <a:ext uri="{FF2B5EF4-FFF2-40B4-BE49-F238E27FC236}">
                <a16:creationId xmlns:a16="http://schemas.microsoft.com/office/drawing/2014/main" id="{2409AC6A-7C43-D4AE-5465-DB07EC93584B}"/>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816871" y="4835062"/>
            <a:ext cx="469232" cy="469232"/>
          </a:xfrm>
          <a:prstGeom prst="rect">
            <a:avLst/>
          </a:prstGeom>
        </p:spPr>
      </p:pic>
      <p:pic>
        <p:nvPicPr>
          <p:cNvPr id="35" name="Graphic 34" descr="Single gear with solid fill">
            <a:extLst>
              <a:ext uri="{FF2B5EF4-FFF2-40B4-BE49-F238E27FC236}">
                <a16:creationId xmlns:a16="http://schemas.microsoft.com/office/drawing/2014/main" id="{581913FF-AC05-DE7E-92A1-FB19BF24870B}"/>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796751" y="5459247"/>
            <a:ext cx="469232" cy="469232"/>
          </a:xfrm>
          <a:prstGeom prst="rect">
            <a:avLst/>
          </a:prstGeom>
        </p:spPr>
      </p:pic>
      <p:pic>
        <p:nvPicPr>
          <p:cNvPr id="39" name="Graphic 38" descr="Rocket with solid fill">
            <a:extLst>
              <a:ext uri="{FF2B5EF4-FFF2-40B4-BE49-F238E27FC236}">
                <a16:creationId xmlns:a16="http://schemas.microsoft.com/office/drawing/2014/main" id="{E527BE9B-78A4-F8D7-58BC-DDD045E5DC52}"/>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838200" y="1423940"/>
            <a:ext cx="426575" cy="426575"/>
          </a:xfrm>
          <a:prstGeom prst="rect">
            <a:avLst/>
          </a:prstGeom>
        </p:spPr>
      </p:pic>
      <p:sp>
        <p:nvSpPr>
          <p:cNvPr id="41" name="TextBox 40">
            <a:extLst>
              <a:ext uri="{FF2B5EF4-FFF2-40B4-BE49-F238E27FC236}">
                <a16:creationId xmlns:a16="http://schemas.microsoft.com/office/drawing/2014/main" id="{7FF47599-35DC-B00C-9B30-86FB9A47A423}"/>
              </a:ext>
            </a:extLst>
          </p:cNvPr>
          <p:cNvSpPr txBox="1"/>
          <p:nvPr/>
        </p:nvSpPr>
        <p:spPr>
          <a:xfrm>
            <a:off x="1391738" y="1403153"/>
            <a:ext cx="6094140" cy="369332"/>
          </a:xfrm>
          <a:prstGeom prst="rect">
            <a:avLst/>
          </a:prstGeom>
          <a:noFill/>
        </p:spPr>
        <p:txBody>
          <a:bodyPr wrap="square">
            <a:spAutoFit/>
          </a:bodyPr>
          <a:lstStyle/>
          <a:p>
            <a:pPr marL="0" indent="0">
              <a:spcBef>
                <a:spcPts val="1200"/>
              </a:spcBef>
              <a:buNone/>
            </a:pPr>
            <a:r>
              <a:rPr lang="en-GB" sz="1800" dirty="0">
                <a:solidFill>
                  <a:schemeClr val="accent6">
                    <a:lumMod val="50000"/>
                  </a:schemeClr>
                </a:solidFill>
                <a:effectLst/>
              </a:rPr>
              <a:t>Funded by Marie </a:t>
            </a:r>
            <a:r>
              <a:rPr lang="en-GB" sz="1800" dirty="0" err="1">
                <a:solidFill>
                  <a:schemeClr val="accent6">
                    <a:lumMod val="50000"/>
                  </a:schemeClr>
                </a:solidFill>
                <a:effectLst/>
              </a:rPr>
              <a:t>Skłodowska</a:t>
            </a:r>
            <a:r>
              <a:rPr lang="en-GB" sz="1800" dirty="0">
                <a:solidFill>
                  <a:schemeClr val="accent6">
                    <a:lumMod val="50000"/>
                  </a:schemeClr>
                </a:solidFill>
                <a:effectLst/>
              </a:rPr>
              <a:t>-Curie Actions COFUND</a:t>
            </a:r>
          </a:p>
        </p:txBody>
      </p:sp>
      <p:sp>
        <p:nvSpPr>
          <p:cNvPr id="43" name="TextBox 42">
            <a:extLst>
              <a:ext uri="{FF2B5EF4-FFF2-40B4-BE49-F238E27FC236}">
                <a16:creationId xmlns:a16="http://schemas.microsoft.com/office/drawing/2014/main" id="{69DAB41A-F64F-C11A-5D07-FABFD1AED0B8}"/>
              </a:ext>
            </a:extLst>
          </p:cNvPr>
          <p:cNvSpPr txBox="1"/>
          <p:nvPr/>
        </p:nvSpPr>
        <p:spPr>
          <a:xfrm>
            <a:off x="1391738" y="1969887"/>
            <a:ext cx="6094140" cy="646331"/>
          </a:xfrm>
          <a:prstGeom prst="rect">
            <a:avLst/>
          </a:prstGeom>
          <a:noFill/>
        </p:spPr>
        <p:txBody>
          <a:bodyPr wrap="square">
            <a:spAutoFit/>
          </a:bodyPr>
          <a:lstStyle/>
          <a:p>
            <a:pPr marL="0" indent="0">
              <a:spcBef>
                <a:spcPts val="1200"/>
              </a:spcBef>
              <a:buNone/>
            </a:pPr>
            <a:r>
              <a:rPr lang="en-GB" sz="1800" dirty="0">
                <a:solidFill>
                  <a:schemeClr val="accent6">
                    <a:lumMod val="50000"/>
                  </a:schemeClr>
                </a:solidFill>
                <a:effectLst/>
              </a:rPr>
              <a:t>48 postdocs recruited in two calls: Jan 2025 and Jan 2026 (first cohort starts Oct 2025)</a:t>
            </a:r>
          </a:p>
        </p:txBody>
      </p:sp>
      <p:sp>
        <p:nvSpPr>
          <p:cNvPr id="45" name="TextBox 44">
            <a:extLst>
              <a:ext uri="{FF2B5EF4-FFF2-40B4-BE49-F238E27FC236}">
                <a16:creationId xmlns:a16="http://schemas.microsoft.com/office/drawing/2014/main" id="{17DDF41A-01FD-0526-9E42-A0026BAC2D45}"/>
              </a:ext>
            </a:extLst>
          </p:cNvPr>
          <p:cNvSpPr txBox="1"/>
          <p:nvPr/>
        </p:nvSpPr>
        <p:spPr>
          <a:xfrm>
            <a:off x="1391738" y="2829903"/>
            <a:ext cx="6094140" cy="369332"/>
          </a:xfrm>
          <a:prstGeom prst="rect">
            <a:avLst/>
          </a:prstGeom>
          <a:noFill/>
        </p:spPr>
        <p:txBody>
          <a:bodyPr wrap="square">
            <a:spAutoFit/>
          </a:bodyPr>
          <a:lstStyle/>
          <a:p>
            <a:pPr marL="0" indent="0">
              <a:spcBef>
                <a:spcPts val="1200"/>
              </a:spcBef>
              <a:buNone/>
            </a:pPr>
            <a:r>
              <a:rPr lang="en-GB" sz="1800" dirty="0">
                <a:solidFill>
                  <a:schemeClr val="accent6">
                    <a:lumMod val="50000"/>
                  </a:schemeClr>
                </a:solidFill>
                <a:effectLst/>
              </a:rPr>
              <a:t>First call: Jan 7 - March 31, 2025</a:t>
            </a:r>
          </a:p>
        </p:txBody>
      </p:sp>
      <p:sp>
        <p:nvSpPr>
          <p:cNvPr id="47" name="TextBox 46">
            <a:extLst>
              <a:ext uri="{FF2B5EF4-FFF2-40B4-BE49-F238E27FC236}">
                <a16:creationId xmlns:a16="http://schemas.microsoft.com/office/drawing/2014/main" id="{F3EB54BD-6F5D-469C-D3F3-7B30A515DDCC}"/>
              </a:ext>
            </a:extLst>
          </p:cNvPr>
          <p:cNvSpPr txBox="1"/>
          <p:nvPr/>
        </p:nvSpPr>
        <p:spPr>
          <a:xfrm>
            <a:off x="1391738" y="3386263"/>
            <a:ext cx="6094140" cy="646331"/>
          </a:xfrm>
          <a:prstGeom prst="rect">
            <a:avLst/>
          </a:prstGeom>
          <a:noFill/>
        </p:spPr>
        <p:txBody>
          <a:bodyPr wrap="square">
            <a:spAutoFit/>
          </a:bodyPr>
          <a:lstStyle/>
          <a:p>
            <a:pPr marL="0" indent="0">
              <a:spcBef>
                <a:spcPts val="1200"/>
              </a:spcBef>
              <a:buNone/>
            </a:pPr>
            <a:r>
              <a:rPr lang="en-GB" sz="1800" dirty="0">
                <a:solidFill>
                  <a:schemeClr val="accent6">
                    <a:lumMod val="50000"/>
                  </a:schemeClr>
                </a:solidFill>
                <a:effectLst/>
              </a:rPr>
              <a:t>3-year fellowships hosted by SciLifeLab Group Leaders across 9 universities, with secondments at 24 partners</a:t>
            </a:r>
          </a:p>
        </p:txBody>
      </p:sp>
      <p:sp>
        <p:nvSpPr>
          <p:cNvPr id="49" name="TextBox 48">
            <a:extLst>
              <a:ext uri="{FF2B5EF4-FFF2-40B4-BE49-F238E27FC236}">
                <a16:creationId xmlns:a16="http://schemas.microsoft.com/office/drawing/2014/main" id="{0AA36BEB-C6DA-DF99-79D7-C9777E919A64}"/>
              </a:ext>
            </a:extLst>
          </p:cNvPr>
          <p:cNvSpPr txBox="1"/>
          <p:nvPr/>
        </p:nvSpPr>
        <p:spPr>
          <a:xfrm>
            <a:off x="1391737" y="4280077"/>
            <a:ext cx="8984715" cy="369332"/>
          </a:xfrm>
          <a:prstGeom prst="rect">
            <a:avLst/>
          </a:prstGeom>
          <a:noFill/>
        </p:spPr>
        <p:txBody>
          <a:bodyPr wrap="square">
            <a:spAutoFit/>
          </a:bodyPr>
          <a:lstStyle/>
          <a:p>
            <a:pPr marL="0" indent="0">
              <a:spcBef>
                <a:spcPts val="1200"/>
              </a:spcBef>
              <a:buNone/>
            </a:pPr>
            <a:r>
              <a:rPr lang="en-GB" sz="1800" dirty="0">
                <a:solidFill>
                  <a:schemeClr val="accent6">
                    <a:lumMod val="50000"/>
                  </a:schemeClr>
                </a:solidFill>
                <a:effectLst/>
              </a:rPr>
              <a:t>Focus on innovative, fundamental, and translational research in diverse environments</a:t>
            </a:r>
          </a:p>
        </p:txBody>
      </p:sp>
      <p:sp>
        <p:nvSpPr>
          <p:cNvPr id="51" name="TextBox 50">
            <a:extLst>
              <a:ext uri="{FF2B5EF4-FFF2-40B4-BE49-F238E27FC236}">
                <a16:creationId xmlns:a16="http://schemas.microsoft.com/office/drawing/2014/main" id="{0B57A348-F3C1-300E-D2A3-C9228A28A790}"/>
              </a:ext>
            </a:extLst>
          </p:cNvPr>
          <p:cNvSpPr txBox="1"/>
          <p:nvPr/>
        </p:nvSpPr>
        <p:spPr>
          <a:xfrm>
            <a:off x="1391738" y="4890018"/>
            <a:ext cx="9239580" cy="369332"/>
          </a:xfrm>
          <a:prstGeom prst="rect">
            <a:avLst/>
          </a:prstGeom>
          <a:noFill/>
        </p:spPr>
        <p:txBody>
          <a:bodyPr wrap="square">
            <a:spAutoFit/>
          </a:bodyPr>
          <a:lstStyle/>
          <a:p>
            <a:pPr marL="0" indent="0">
              <a:spcBef>
                <a:spcPts val="1200"/>
              </a:spcBef>
              <a:buNone/>
            </a:pPr>
            <a:r>
              <a:rPr lang="en-GB" sz="1800" dirty="0">
                <a:solidFill>
                  <a:schemeClr val="accent6">
                    <a:lumMod val="50000"/>
                  </a:schemeClr>
                </a:solidFill>
                <a:effectLst/>
              </a:rPr>
              <a:t>Offers academic (32 positions) and entrepreneurial (16 positions) tracks</a:t>
            </a:r>
          </a:p>
        </p:txBody>
      </p:sp>
      <p:sp>
        <p:nvSpPr>
          <p:cNvPr id="53" name="TextBox 52">
            <a:extLst>
              <a:ext uri="{FF2B5EF4-FFF2-40B4-BE49-F238E27FC236}">
                <a16:creationId xmlns:a16="http://schemas.microsoft.com/office/drawing/2014/main" id="{9DA51F35-2CCA-5E8F-B93F-7114ECA95F91}"/>
              </a:ext>
            </a:extLst>
          </p:cNvPr>
          <p:cNvSpPr txBox="1"/>
          <p:nvPr/>
        </p:nvSpPr>
        <p:spPr>
          <a:xfrm>
            <a:off x="1391738" y="5506868"/>
            <a:ext cx="10200994" cy="369332"/>
          </a:xfrm>
          <a:prstGeom prst="rect">
            <a:avLst/>
          </a:prstGeom>
          <a:noFill/>
        </p:spPr>
        <p:txBody>
          <a:bodyPr wrap="square">
            <a:spAutoFit/>
          </a:bodyPr>
          <a:lstStyle/>
          <a:p>
            <a:pPr marL="0" indent="0">
              <a:spcBef>
                <a:spcPts val="1200"/>
              </a:spcBef>
              <a:buNone/>
            </a:pPr>
            <a:r>
              <a:rPr lang="en-GB" sz="1800" dirty="0">
                <a:solidFill>
                  <a:schemeClr val="accent6">
                    <a:lumMod val="50000"/>
                  </a:schemeClr>
                </a:solidFill>
                <a:effectLst/>
              </a:rPr>
              <a:t>Provides skills for long-term career sustainability through specialised training and mentor support</a:t>
            </a:r>
          </a:p>
        </p:txBody>
      </p:sp>
      <p:pic>
        <p:nvPicPr>
          <p:cNvPr id="2" name="Graphic 1" descr="Magnifying glass with solid fill">
            <a:extLst>
              <a:ext uri="{FF2B5EF4-FFF2-40B4-BE49-F238E27FC236}">
                <a16:creationId xmlns:a16="http://schemas.microsoft.com/office/drawing/2014/main" id="{C40DF0ED-DF72-80BE-BC71-46545DA9CD97}"/>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838200" y="4231850"/>
            <a:ext cx="387795" cy="387795"/>
          </a:xfrm>
          <a:prstGeom prst="rect">
            <a:avLst/>
          </a:prstGeom>
        </p:spPr>
      </p:pic>
    </p:spTree>
    <p:extLst>
      <p:ext uri="{BB962C8B-B14F-4D97-AF65-F5344CB8AC3E}">
        <p14:creationId xmlns:p14="http://schemas.microsoft.com/office/powerpoint/2010/main" val="898808694"/>
      </p:ext>
    </p:extLst>
  </p:cSld>
  <p:clrMapOvr>
    <a:masterClrMapping/>
  </p:clrMapOvr>
</p:sld>
</file>

<file path=ppt/theme/theme1.xml><?xml version="1.0" encoding="utf-8"?>
<a:theme xmlns:a="http://schemas.openxmlformats.org/drawingml/2006/main" name="SciLifeLab PPT_light">
  <a:themeElements>
    <a:clrScheme name="Custom 1">
      <a:dk1>
        <a:srgbClr val="000000"/>
      </a:dk1>
      <a:lt1>
        <a:srgbClr val="FFFFFF"/>
      </a:lt1>
      <a:dk2>
        <a:srgbClr val="44546A"/>
      </a:dk2>
      <a:lt2>
        <a:srgbClr val="E7E6E6"/>
      </a:lt2>
      <a:accent1>
        <a:srgbClr val="A7C947"/>
      </a:accent1>
      <a:accent2>
        <a:srgbClr val="045C64"/>
      </a:accent2>
      <a:accent3>
        <a:srgbClr val="4C979F"/>
      </a:accent3>
      <a:accent4>
        <a:srgbClr val="491F53"/>
      </a:accent4>
      <a:accent5>
        <a:srgbClr val="E5E5E5"/>
      </a:accent5>
      <a:accent6>
        <a:srgbClr val="A6A6A6"/>
      </a:accent6>
      <a:hlink>
        <a:srgbClr val="045B63"/>
      </a:hlink>
      <a:folHlink>
        <a:srgbClr val="045C64"/>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ciLifeLab PPT_dark">
  <a:themeElements>
    <a:clrScheme name="SciLifeLab Colors">
      <a:dk1>
        <a:srgbClr val="000000"/>
      </a:dk1>
      <a:lt1>
        <a:srgbClr val="FFFFFF"/>
      </a:lt1>
      <a:dk2>
        <a:srgbClr val="44546A"/>
      </a:dk2>
      <a:lt2>
        <a:srgbClr val="E7E6E6"/>
      </a:lt2>
      <a:accent1>
        <a:srgbClr val="A7C947"/>
      </a:accent1>
      <a:accent2>
        <a:srgbClr val="045C64"/>
      </a:accent2>
      <a:accent3>
        <a:srgbClr val="4C979F"/>
      </a:accent3>
      <a:accent4>
        <a:srgbClr val="491F53"/>
      </a:accent4>
      <a:accent5>
        <a:srgbClr val="E5E5E5"/>
      </a:accent5>
      <a:accent6>
        <a:srgbClr val="A6A6A6"/>
      </a:accent6>
      <a:hlink>
        <a:srgbClr val="045B63"/>
      </a:hlink>
      <a:folHlink>
        <a:srgbClr val="045C6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4281</TotalTime>
  <Words>160</Words>
  <Application>Microsoft Macintosh PowerPoint</Application>
  <PresentationFormat>Widescreen</PresentationFormat>
  <Paragraphs>10</Paragraphs>
  <Slides>1</Slides>
  <Notes>0</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vt:i4>
      </vt:variant>
    </vt:vector>
  </HeadingPairs>
  <TitlesOfParts>
    <vt:vector size="5" baseType="lpstr">
      <vt:lpstr>Arial</vt:lpstr>
      <vt:lpstr>Calibri</vt:lpstr>
      <vt:lpstr>SciLifeLab PPT_light</vt:lpstr>
      <vt:lpstr>SciLifeLab PPT_dark</vt:lpstr>
      <vt:lpstr>SciLifeLab PULSE postdoctoral program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Karin Nedler</dc:creator>
  <cp:lastModifiedBy>karin.nedler</cp:lastModifiedBy>
  <cp:revision>489</cp:revision>
  <dcterms:created xsi:type="dcterms:W3CDTF">2020-04-23T10:16:21Z</dcterms:created>
  <dcterms:modified xsi:type="dcterms:W3CDTF">2024-11-05T15:37:24Z</dcterms:modified>
</cp:coreProperties>
</file>