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sldIdLst>
    <p:sldId id="2147472604" r:id="rId2"/>
    <p:sldId id="256" r:id="rId3"/>
    <p:sldId id="2147472594" r:id="rId4"/>
    <p:sldId id="2147472596" r:id="rId5"/>
  </p:sldIdLst>
  <p:sldSz cx="12192000" cy="6858000"/>
  <p:notesSz cx="6858000" cy="9144000"/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8"/>
  </p:normalViewPr>
  <p:slideViewPr>
    <p:cSldViewPr snapToGrid="0" snapToObjects="1">
      <p:cViewPr varScale="1">
        <p:scale>
          <a:sx n="105" d="100"/>
          <a:sy n="105" d="100"/>
        </p:scale>
        <p:origin x="834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EC88F62-802F-2448-8EA8-1562273BBAF4}" type="datetimeFigureOut">
              <a:rPr lang="sv-SE"/>
              <a:t>2025-02-11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A3BA1A2-6287-9245-9FC9-020813467484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A3BA1A2-6287-9245-9FC9-020813467484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A3BA1A2-6287-9245-9FC9-02081346748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A3BA1A2-6287-9245-9FC9-020813467484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255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Here, you can place the logotypes of all the participating partners beneath the three main partners.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3BA1A2-6287-9245-9FC9-020813467484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6808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_with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097588" y="1195253"/>
            <a:ext cx="5256212" cy="917325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0" y="0"/>
            <a:ext cx="5224041" cy="685799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097588" y="2226365"/>
            <a:ext cx="5256212" cy="3774054"/>
          </a:xfrm>
        </p:spPr>
        <p:txBody>
          <a:bodyPr>
            <a:normAutofit/>
          </a:bodyPr>
          <a:lstStyle>
            <a:lvl1pPr marL="285750" indent="-285750">
              <a:buFont typeface="Arial"/>
              <a:buChar char="•"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DA12E28-72A1-0F4C-8F9C-C47B6568D220}" type="datetimeFigureOut">
              <a:rPr lang="sv-SE"/>
              <a:t>2025-02-11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5221EB6-9A4B-514E-B577-5DABAA360181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8276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A12E28-72A1-0F4C-8F9C-C47B6568D220}" type="datetimeFigureOut">
              <a:rPr lang="sv-SE"/>
              <a:t>2025-02-11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221EB6-9A4B-514E-B577-5DABAA360181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000" b="1">
          <a:solidFill>
            <a:schemeClr val="bg2">
              <a:lumMod val="10000"/>
            </a:schemeClr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bg2">
              <a:lumMod val="10000"/>
            </a:schemeClr>
          </a:solidFill>
          <a:latin typeface="Arial"/>
          <a:ea typeface="+mn-ea"/>
          <a:cs typeface="Arial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bg2">
              <a:lumMod val="10000"/>
            </a:schemeClr>
          </a:solidFill>
          <a:latin typeface="Arial"/>
          <a:ea typeface="+mn-ea"/>
          <a:cs typeface="Arial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bg2">
              <a:lumMod val="10000"/>
            </a:schemeClr>
          </a:solidFill>
          <a:latin typeface="Arial"/>
          <a:ea typeface="+mn-ea"/>
          <a:cs typeface="Arial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bg2">
              <a:lumMod val="10000"/>
            </a:schemeClr>
          </a:solidFill>
          <a:latin typeface="Arial"/>
          <a:ea typeface="+mn-ea"/>
          <a:cs typeface="Arial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bg2">
              <a:lumMod val="10000"/>
            </a:schemeClr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t="994" r="15389"/>
          <a:stretch/>
        </p:blipFill>
        <p:spPr bwMode="auto">
          <a:xfrm>
            <a:off x="5087346" y="0"/>
            <a:ext cx="7128844" cy="481664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 bwMode="auto">
          <a:xfrm>
            <a:off x="0" y="-2"/>
            <a:ext cx="5118084" cy="481745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20036" y="753158"/>
            <a:ext cx="4655208" cy="325840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Lato"/>
              </a:rPr>
              <a:t>SciLifeLab and Wallenberg </a:t>
            </a:r>
            <a:br>
              <a:rPr lang="en-US" sz="4000" dirty="0">
                <a:solidFill>
                  <a:schemeClr val="bg1"/>
                </a:solidFill>
                <a:latin typeface="Lato"/>
              </a:rPr>
            </a:br>
            <a:r>
              <a:rPr lang="en-US" sz="4000" dirty="0">
                <a:solidFill>
                  <a:schemeClr val="bg1"/>
                </a:solidFill>
                <a:latin typeface="Lato"/>
              </a:rPr>
              <a:t>National Program </a:t>
            </a:r>
            <a:br>
              <a:rPr lang="en-US" sz="4000" dirty="0">
                <a:solidFill>
                  <a:schemeClr val="bg1"/>
                </a:solidFill>
                <a:latin typeface="Lato"/>
              </a:rPr>
            </a:br>
            <a:r>
              <a:rPr lang="en-US" sz="4000" dirty="0">
                <a:solidFill>
                  <a:schemeClr val="bg1"/>
                </a:solidFill>
                <a:latin typeface="Lato"/>
              </a:rPr>
              <a:t>for Data-Driven </a:t>
            </a:r>
            <a:br>
              <a:rPr lang="en-US" sz="4000" dirty="0">
                <a:solidFill>
                  <a:schemeClr val="bg1"/>
                </a:solidFill>
                <a:latin typeface="Lato"/>
              </a:rPr>
            </a:br>
            <a:r>
              <a:rPr lang="en-US" sz="4000" dirty="0">
                <a:solidFill>
                  <a:schemeClr val="bg1"/>
                </a:solidFill>
                <a:latin typeface="Lato"/>
              </a:rPr>
              <a:t>Life Science (DDLS)</a:t>
            </a:r>
            <a:endParaRPr lang="en-US" sz="2400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36AE26A-87EB-908B-7B87-06B9C95E80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F4BED0-75A5-5B84-E46C-EFAB1BD2D6AA}"/>
              </a:ext>
            </a:extLst>
          </p:cNvPr>
          <p:cNvSpPr/>
          <p:nvPr/>
        </p:nvSpPr>
        <p:spPr>
          <a:xfrm>
            <a:off x="0" y="4817451"/>
            <a:ext cx="12216190" cy="20405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0E3AD51-C04A-0B03-8F91-1FAB537B30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174315" y="4992470"/>
            <a:ext cx="3631237" cy="89359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8DECD6-BC0B-499A-F194-BF003DFDA0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9282783" y="5143500"/>
            <a:ext cx="2579425" cy="1485126"/>
          </a:xfrm>
          <a:prstGeom prst="rect">
            <a:avLst/>
          </a:prstGeom>
        </p:spPr>
      </p:pic>
      <p:pic>
        <p:nvPicPr>
          <p:cNvPr id="47" name="Picture 4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674C4B5-0B63-1CF3-D64C-BC65D7BC60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301" r="18294"/>
          <a:stretch/>
        </p:blipFill>
        <p:spPr bwMode="auto">
          <a:xfrm>
            <a:off x="8041718" y="5446498"/>
            <a:ext cx="1055725" cy="1700310"/>
          </a:xfrm>
          <a:prstGeom prst="rect">
            <a:avLst/>
          </a:prstGeom>
        </p:spPr>
      </p:pic>
      <p:pic>
        <p:nvPicPr>
          <p:cNvPr id="48" name="Picture 4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B2F64EE-3D84-A62B-3D34-A3D876B213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424" r="34528"/>
          <a:stretch/>
        </p:blipFill>
        <p:spPr bwMode="auto">
          <a:xfrm>
            <a:off x="1427105" y="5442398"/>
            <a:ext cx="1211205" cy="1631875"/>
          </a:xfrm>
          <a:prstGeom prst="rect">
            <a:avLst/>
          </a:prstGeom>
        </p:spPr>
      </p:pic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9ADEDA5-228C-919D-17A1-8F8E82A905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709" r="78992"/>
          <a:stretch/>
        </p:blipFill>
        <p:spPr bwMode="auto">
          <a:xfrm>
            <a:off x="2912003" y="5566940"/>
            <a:ext cx="1206748" cy="1445822"/>
          </a:xfrm>
          <a:prstGeom prst="rect">
            <a:avLst/>
          </a:prstGeom>
        </p:spPr>
      </p:pic>
      <p:pic>
        <p:nvPicPr>
          <p:cNvPr id="50" name="Picture 4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2A79DD0-8DAD-854C-EDF6-57CC58D400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009" r="70850"/>
          <a:stretch/>
        </p:blipFill>
        <p:spPr bwMode="auto">
          <a:xfrm>
            <a:off x="5593676" y="5450702"/>
            <a:ext cx="982237" cy="1633182"/>
          </a:xfrm>
          <a:prstGeom prst="rect">
            <a:avLst/>
          </a:prstGeom>
        </p:spPr>
      </p:pic>
      <p:pic>
        <p:nvPicPr>
          <p:cNvPr id="51" name="Picture 5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D8544D-ADCE-54C3-4F8D-8FC5CFAC6F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568" r="51556"/>
          <a:stretch/>
        </p:blipFill>
        <p:spPr bwMode="auto">
          <a:xfrm>
            <a:off x="139720" y="5749153"/>
            <a:ext cx="1109687" cy="1264880"/>
          </a:xfrm>
          <a:prstGeom prst="rect">
            <a:avLst/>
          </a:prstGeom>
        </p:spPr>
      </p:pic>
      <p:pic>
        <p:nvPicPr>
          <p:cNvPr id="52" name="Picture 5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7B9A1B7-9DCD-CBA4-EE09-DDFA2121EF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178" r="25884"/>
          <a:stretch/>
        </p:blipFill>
        <p:spPr bwMode="auto">
          <a:xfrm>
            <a:off x="8152001" y="4780878"/>
            <a:ext cx="835157" cy="1264880"/>
          </a:xfrm>
          <a:prstGeom prst="rect">
            <a:avLst/>
          </a:prstGeom>
        </p:spPr>
      </p:pic>
      <p:pic>
        <p:nvPicPr>
          <p:cNvPr id="53" name="Picture 5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64C84DA-783F-B7A1-2E6E-CFAD19C452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90291"/>
          <a:stretch/>
        </p:blipFill>
        <p:spPr bwMode="auto">
          <a:xfrm>
            <a:off x="5415791" y="4778869"/>
            <a:ext cx="993721" cy="1385535"/>
          </a:xfrm>
          <a:prstGeom prst="rect">
            <a:avLst/>
          </a:prstGeom>
        </p:spPr>
      </p:pic>
      <p:pic>
        <p:nvPicPr>
          <p:cNvPr id="54" name="Picture 5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7931D-5F88-25DF-ECDE-58B113A860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167" r="9465"/>
          <a:stretch/>
        </p:blipFill>
        <p:spPr bwMode="auto">
          <a:xfrm>
            <a:off x="6783762" y="4817451"/>
            <a:ext cx="875289" cy="1264880"/>
          </a:xfrm>
          <a:prstGeom prst="rect">
            <a:avLst/>
          </a:prstGeom>
        </p:spPr>
      </p:pic>
      <p:pic>
        <p:nvPicPr>
          <p:cNvPr id="55" name="Picture 5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E81516D-C77A-2DF0-84A6-77A1729849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154"/>
          <a:stretch/>
        </p:blipFill>
        <p:spPr bwMode="auto">
          <a:xfrm>
            <a:off x="6806315" y="5566940"/>
            <a:ext cx="1090266" cy="1498970"/>
          </a:xfrm>
          <a:prstGeom prst="rect">
            <a:avLst/>
          </a:prstGeom>
        </p:spPr>
      </p:pic>
      <p:pic>
        <p:nvPicPr>
          <p:cNvPr id="56" name="Picture 5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DCA558-0513-CFC1-A2D6-3675F8BBBD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014" r="62844"/>
          <a:stretch/>
        </p:blipFill>
        <p:spPr bwMode="auto">
          <a:xfrm>
            <a:off x="4390251" y="5553390"/>
            <a:ext cx="938815" cy="1560985"/>
          </a:xfrm>
          <a:prstGeom prst="rect">
            <a:avLst/>
          </a:prstGeom>
        </p:spPr>
      </p:pic>
      <p:pic>
        <p:nvPicPr>
          <p:cNvPr id="57" name="Picture 5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3D5888E-B82E-D411-86C9-2E3B6B34A2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682" r="43565"/>
          <a:stretch/>
        </p:blipFill>
        <p:spPr bwMode="auto">
          <a:xfrm>
            <a:off x="4274733" y="4739747"/>
            <a:ext cx="941498" cy="14562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" name="Picture 38" descr="A red logo on a black background&#10;&#10;AI-generated content may be incorrect.">
            <a:extLst>
              <a:ext uri="{FF2B5EF4-FFF2-40B4-BE49-F238E27FC236}">
                <a16:creationId xmlns:a16="http://schemas.microsoft.com/office/drawing/2014/main" id="{F807B29C-F140-BD42-A2C9-FA61F0440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15" y="5784979"/>
            <a:ext cx="1085190" cy="1085190"/>
          </a:xfrm>
          <a:prstGeom prst="rect">
            <a:avLst/>
          </a:prstGeom>
        </p:spPr>
      </p:pic>
      <p:pic>
        <p:nvPicPr>
          <p:cNvPr id="37" name="Picture 36" descr="A logo with text on it&#10;&#10;AI-generated content may be incorrect.">
            <a:extLst>
              <a:ext uri="{FF2B5EF4-FFF2-40B4-BE49-F238E27FC236}">
                <a16:creationId xmlns:a16="http://schemas.microsoft.com/office/drawing/2014/main" id="{C2EA925D-0A1D-5816-3D1C-D169F0152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167" y="5878532"/>
            <a:ext cx="893240" cy="85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50157F-AD7C-FCE3-23C4-92EC84DB71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>
            <a:off x="-3822" y="-5080"/>
            <a:ext cx="12215125" cy="48634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65919" y="6106624"/>
            <a:ext cx="2440121" cy="530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098634" y="5929709"/>
            <a:ext cx="1010187" cy="748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360720" y="5061165"/>
            <a:ext cx="1576324" cy="1173709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336AE26A-87EB-908B-7B87-06B9C95E80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597CA2-79B5-7541-371F-2CB300FEF98B}"/>
              </a:ext>
            </a:extLst>
          </p:cNvPr>
          <p:cNvSpPr txBox="1"/>
          <p:nvPr/>
        </p:nvSpPr>
        <p:spPr bwMode="auto">
          <a:xfrm>
            <a:off x="111055" y="5109064"/>
            <a:ext cx="3036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</a:rPr>
              <a:t>SciLifeLab &amp; Wallenberg</a:t>
            </a:r>
            <a:br>
              <a:rPr lang="en-US" sz="1600" dirty="0">
                <a:latin typeface="Lato" panose="020F0502020204030203" pitchFamily="34" charset="0"/>
              </a:rPr>
            </a:br>
            <a:r>
              <a:rPr lang="en-US" sz="1600" dirty="0">
                <a:latin typeface="Lato" panose="020F0502020204030203" pitchFamily="34" charset="0"/>
              </a:rPr>
              <a:t>National Program for Data-Driven Life Science (DDLS)</a:t>
            </a:r>
            <a:endParaRPr lang="en-SE" sz="1600" dirty="0">
              <a:latin typeface="Lato" panose="020F050202020403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B659C7-CE59-04BA-8C72-7B22632E1DD7}"/>
              </a:ext>
            </a:extLst>
          </p:cNvPr>
          <p:cNvSpPr/>
          <p:nvPr/>
        </p:nvSpPr>
        <p:spPr bwMode="auto">
          <a:xfrm>
            <a:off x="-13982" y="4817451"/>
            <a:ext cx="12215126" cy="181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6BC59CD-7DD7-FF69-620D-2E4DFE3525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902" y="6244018"/>
            <a:ext cx="1642988" cy="429551"/>
          </a:xfrm>
          <a:prstGeom prst="rect">
            <a:avLst/>
          </a:prstGeom>
        </p:spPr>
      </p:pic>
      <p:pic>
        <p:nvPicPr>
          <p:cNvPr id="13" name="Picture 12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4B2FFCA7-FA7B-3DA9-7FC8-429632C569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526" y="5199440"/>
            <a:ext cx="1938354" cy="461459"/>
          </a:xfrm>
          <a:prstGeom prst="rect">
            <a:avLst/>
          </a:prstGeom>
        </p:spPr>
      </p:pic>
      <p:pic>
        <p:nvPicPr>
          <p:cNvPr id="19" name="Picture 18" descr="A blue and black logo&#10;&#10;AI-generated content may be incorrect.">
            <a:extLst>
              <a:ext uri="{FF2B5EF4-FFF2-40B4-BE49-F238E27FC236}">
                <a16:creationId xmlns:a16="http://schemas.microsoft.com/office/drawing/2014/main" id="{AB6AFEB4-F0C3-BDDD-E102-F7B00F50DD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0269" y="5192898"/>
            <a:ext cx="1018106" cy="758189"/>
          </a:xfrm>
          <a:prstGeom prst="rect">
            <a:avLst/>
          </a:prstGeom>
        </p:spPr>
      </p:pic>
      <p:pic>
        <p:nvPicPr>
          <p:cNvPr id="24" name="Picture 23" descr="A blue circle with a crown and leaves&#10;&#10;AI-generated content may be incorrect.">
            <a:extLst>
              <a:ext uri="{FF2B5EF4-FFF2-40B4-BE49-F238E27FC236}">
                <a16:creationId xmlns:a16="http://schemas.microsoft.com/office/drawing/2014/main" id="{39D391AB-34FE-74ED-8EC9-5F56E18F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9601" y="5992086"/>
            <a:ext cx="632163" cy="708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D598CA-5FBD-0251-CD1D-3A98B5D705C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535406" y="5205478"/>
            <a:ext cx="1323621" cy="762085"/>
          </a:xfrm>
          <a:prstGeom prst="rect">
            <a:avLst/>
          </a:prstGeom>
        </p:spPr>
      </p:pic>
      <p:pic>
        <p:nvPicPr>
          <p:cNvPr id="30" name="Picture 29" descr="A logo with text on it&#10;&#10;AI-generated content may be incorrect.">
            <a:extLst>
              <a:ext uri="{FF2B5EF4-FFF2-40B4-BE49-F238E27FC236}">
                <a16:creationId xmlns:a16="http://schemas.microsoft.com/office/drawing/2014/main" id="{ADB899B4-4C1A-0DE4-A918-2C2CDF2393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26244" y="5055964"/>
            <a:ext cx="1776084" cy="888042"/>
          </a:xfrm>
          <a:prstGeom prst="rect">
            <a:avLst/>
          </a:prstGeom>
        </p:spPr>
      </p:pic>
      <p:pic>
        <p:nvPicPr>
          <p:cNvPr id="35" name="Picture 34" descr="A black and white logo&#10;&#10;AI-generated content may be incorrect.">
            <a:extLst>
              <a:ext uri="{FF2B5EF4-FFF2-40B4-BE49-F238E27FC236}">
                <a16:creationId xmlns:a16="http://schemas.microsoft.com/office/drawing/2014/main" id="{E6308A5A-1DB1-7B7B-28E1-450A4EDEA6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9015" y="6146883"/>
            <a:ext cx="1817066" cy="659992"/>
          </a:xfrm>
          <a:prstGeom prst="rect">
            <a:avLst/>
          </a:prstGeom>
        </p:spPr>
      </p:pic>
      <p:pic>
        <p:nvPicPr>
          <p:cNvPr id="41" name="Picture 4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19090AA-82C0-BF3D-96AF-BD41143431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51518" y="4869751"/>
            <a:ext cx="1276115" cy="12761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1A4DF2-AD0D-6C7D-4A1D-CAA300FCC1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-4838" y="-43282"/>
            <a:ext cx="12205981" cy="48597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9118AE-B362-34EC-9201-00EC80357A68}"/>
              </a:ext>
            </a:extLst>
          </p:cNvPr>
          <p:cNvSpPr/>
          <p:nvPr/>
        </p:nvSpPr>
        <p:spPr>
          <a:xfrm>
            <a:off x="-4838" y="4817451"/>
            <a:ext cx="12196838" cy="204054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270929" y="5133524"/>
            <a:ext cx="2604351" cy="6408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236623" y="5896921"/>
            <a:ext cx="1272195" cy="732476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336AE26A-87EB-908B-7B87-06B9C95E80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A1555B2-6136-FF7F-ED64-23421C8BE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022" y="5570829"/>
            <a:ext cx="10641425" cy="144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7937D-C4CB-963E-D372-6D51131502CF}"/>
              </a:ext>
            </a:extLst>
          </p:cNvPr>
          <p:cNvSpPr txBox="1"/>
          <p:nvPr/>
        </p:nvSpPr>
        <p:spPr>
          <a:xfrm>
            <a:off x="3100536" y="5265843"/>
            <a:ext cx="9468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</a:rPr>
              <a:t>SciLifeLab &amp; Wallenberg National Program for Data-Driven Life Science (DDLS)</a:t>
            </a:r>
            <a:endParaRPr lang="en-SE" sz="2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3F9920-4F09-CE81-520F-1054CE941B08}"/>
              </a:ext>
            </a:extLst>
          </p:cNvPr>
          <p:cNvSpPr/>
          <p:nvPr/>
        </p:nvSpPr>
        <p:spPr>
          <a:xfrm>
            <a:off x="-4838" y="4817451"/>
            <a:ext cx="12205982" cy="181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41456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background with lines and dots&#10;&#10;Description automatically generated">
            <a:extLst>
              <a:ext uri="{FF2B5EF4-FFF2-40B4-BE49-F238E27FC236}">
                <a16:creationId xmlns:a16="http://schemas.microsoft.com/office/drawing/2014/main" id="{14E0133C-E4E1-9DA7-C0CF-3EB5509C68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147D9F-0396-0D63-4B7C-4BC45B084DD3}"/>
              </a:ext>
            </a:extLst>
          </p:cNvPr>
          <p:cNvSpPr txBox="1"/>
          <p:nvPr/>
        </p:nvSpPr>
        <p:spPr>
          <a:xfrm>
            <a:off x="301752" y="301752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Lato" panose="020F0502020204030203" pitchFamily="34" charset="0"/>
              </a:rPr>
              <a:t>Acknowledgements</a:t>
            </a:r>
            <a:endParaRPr lang="en-SE" sz="28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54C0C-22FE-6ECD-DE4D-746CDCDE802C}"/>
              </a:ext>
            </a:extLst>
          </p:cNvPr>
          <p:cNvSpPr txBox="1"/>
          <p:nvPr/>
        </p:nvSpPr>
        <p:spPr bwMode="auto">
          <a:xfrm>
            <a:off x="590663" y="1499879"/>
            <a:ext cx="4036632" cy="138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Lato" panose="020F0502020204030203" pitchFamily="34" charset="0"/>
              </a:rPr>
              <a:t>SciLifeLab &amp; Wallenberg </a:t>
            </a:r>
            <a:br>
              <a:rPr lang="en-US" sz="210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2100" dirty="0">
                <a:solidFill>
                  <a:schemeClr val="bg1"/>
                </a:solidFill>
                <a:latin typeface="Lato" panose="020F0502020204030203" pitchFamily="34" charset="0"/>
              </a:rPr>
              <a:t>National Program </a:t>
            </a:r>
            <a:br>
              <a:rPr lang="en-US" sz="210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2100" dirty="0">
                <a:solidFill>
                  <a:schemeClr val="bg1"/>
                </a:solidFill>
                <a:latin typeface="Lato" panose="020F0502020204030203" pitchFamily="34" charset="0"/>
              </a:rPr>
              <a:t>for Data-Driven Life </a:t>
            </a:r>
            <a:br>
              <a:rPr lang="en-US" sz="210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2100" dirty="0">
                <a:solidFill>
                  <a:schemeClr val="bg1"/>
                </a:solidFill>
                <a:latin typeface="Lato" panose="020F0502020204030203" pitchFamily="34" charset="0"/>
              </a:rPr>
              <a:t>Science (DDLS)</a:t>
            </a:r>
            <a:endParaRPr lang="en-SE" sz="2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EFD4D889-3DB3-1014-4019-566BC6F49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319" y="1595477"/>
            <a:ext cx="5054945" cy="1243947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560D4A-7C47-962A-94E4-8DE2E497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143" y="1603419"/>
            <a:ext cx="2160540" cy="124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30113"/>
      </p:ext>
    </p:extLst>
  </p:cSld>
  <p:clrMapOvr>
    <a:masterClrMapping/>
  </p:clrMapOvr>
</p:sld>
</file>

<file path=ppt/theme/theme1.xml><?xml version="1.0" encoding="utf-8"?>
<a:theme xmlns:a="http://schemas.openxmlformats.org/drawingml/2006/main" name="SciLifeLab PPT_ligh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C947"/>
      </a:accent1>
      <a:accent2>
        <a:srgbClr val="045C64"/>
      </a:accent2>
      <a:accent3>
        <a:srgbClr val="4C979F"/>
      </a:accent3>
      <a:accent4>
        <a:srgbClr val="491F53"/>
      </a:accent4>
      <a:accent5>
        <a:srgbClr val="E5E5E5"/>
      </a:accent5>
      <a:accent6>
        <a:srgbClr val="A6A6A6"/>
      </a:accent6>
      <a:hlink>
        <a:srgbClr val="045B63"/>
      </a:hlink>
      <a:folHlink>
        <a:srgbClr val="045C64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8102</TotalTime>
  <Words>78</Words>
  <Application>Microsoft Office PowerPoint</Application>
  <DocSecurity>0</DocSecurity>
  <PresentationFormat>Widescreen</PresentationFormat>
  <Paragraphs>10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Lato</vt:lpstr>
      <vt:lpstr>SciLifeLab PPT_light</vt:lpstr>
      <vt:lpstr>SciLifeLab and Wallenberg  National Program  for Data-Driven  Life Science (DDLS)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Karin Nedler</dc:creator>
  <cp:keywords/>
  <dc:description/>
  <cp:lastModifiedBy>Johan Inganni</cp:lastModifiedBy>
  <cp:revision>574</cp:revision>
  <dcterms:created xsi:type="dcterms:W3CDTF">2020-04-23T10:16:21Z</dcterms:created>
  <dcterms:modified xsi:type="dcterms:W3CDTF">2025-02-11T11:19:07Z</dcterms:modified>
  <cp:category/>
  <dc:identifier/>
  <cp:contentStatus/>
  <dc:language/>
  <cp:version/>
</cp:coreProperties>
</file>