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37"/>
  </p:notesMasterIdLst>
  <p:handoutMasterIdLst>
    <p:handoutMasterId r:id="rId38"/>
  </p:handoutMasterIdLst>
  <p:sldIdLst>
    <p:sldId id="263" r:id="rId5"/>
    <p:sldId id="726" r:id="rId6"/>
    <p:sldId id="659" r:id="rId7"/>
    <p:sldId id="730" r:id="rId8"/>
    <p:sldId id="560" r:id="rId9"/>
    <p:sldId id="561" r:id="rId10"/>
    <p:sldId id="727" r:id="rId11"/>
    <p:sldId id="562" r:id="rId12"/>
    <p:sldId id="738" r:id="rId13"/>
    <p:sldId id="575" r:id="rId14"/>
    <p:sldId id="261" r:id="rId15"/>
    <p:sldId id="264" r:id="rId16"/>
    <p:sldId id="737" r:id="rId17"/>
    <p:sldId id="734" r:id="rId18"/>
    <p:sldId id="620" r:id="rId19"/>
    <p:sldId id="623" r:id="rId20"/>
    <p:sldId id="621" r:id="rId21"/>
    <p:sldId id="585" r:id="rId22"/>
    <p:sldId id="576" r:id="rId23"/>
    <p:sldId id="740" r:id="rId24"/>
    <p:sldId id="546" r:id="rId25"/>
    <p:sldId id="749" r:id="rId26"/>
    <p:sldId id="736" r:id="rId27"/>
    <p:sldId id="743" r:id="rId28"/>
    <p:sldId id="741" r:id="rId29"/>
    <p:sldId id="742" r:id="rId30"/>
    <p:sldId id="744" r:id="rId31"/>
    <p:sldId id="747" r:id="rId32"/>
    <p:sldId id="746" r:id="rId33"/>
    <p:sldId id="656" r:id="rId34"/>
    <p:sldId id="570" r:id="rId35"/>
    <p:sldId id="260" r:id="rId36"/>
  </p:sldIdLst>
  <p:sldSz cx="9144000" cy="5143500" type="screen16x9"/>
  <p:notesSz cx="6858000" cy="9144000"/>
  <p:defaultTex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622">
          <p15:clr>
            <a:srgbClr val="A4A3A4"/>
          </p15:clr>
        </p15:guide>
        <p15:guide id="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34D"/>
    <a:srgbClr val="C3A9B9"/>
    <a:srgbClr val="1E77B4"/>
    <a:srgbClr val="FF2C2C"/>
    <a:srgbClr val="E0E0E0"/>
    <a:srgbClr val="0F0925"/>
    <a:srgbClr val="FFFFFF"/>
    <a:srgbClr val="C27699"/>
    <a:srgbClr val="C00000"/>
    <a:srgbClr val="1B74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4978DD-4195-41A7-856D-6339505EF247}" v="8" dt="2025-05-27T15:11:51.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7" autoAdjust="0"/>
    <p:restoredTop sz="85160" autoAdjust="0"/>
  </p:normalViewPr>
  <p:slideViewPr>
    <p:cSldViewPr>
      <p:cViewPr varScale="1">
        <p:scale>
          <a:sx n="179" d="100"/>
          <a:sy n="179" d="100"/>
        </p:scale>
        <p:origin x="1614" y="144"/>
      </p:cViewPr>
      <p:guideLst>
        <p:guide orient="horz" pos="62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6" d="100"/>
          <a:sy n="96" d="100"/>
        </p:scale>
        <p:origin x="355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lant Nilsson" userId="312f79ff-ccd3-42e1-9bfa-1ac4337e60dc" providerId="ADAL" clId="{ED295F52-C77E-48A3-8D94-514D3EFCC54B}"/>
    <pc:docChg chg="undo custSel addSld delSld modSld sldOrd">
      <pc:chgData name="Avlant Nilsson" userId="312f79ff-ccd3-42e1-9bfa-1ac4337e60dc" providerId="ADAL" clId="{ED295F52-C77E-48A3-8D94-514D3EFCC54B}" dt="2025-04-25T07:41:08.426" v="6079" actId="1076"/>
      <pc:docMkLst>
        <pc:docMk/>
      </pc:docMkLst>
      <pc:sldChg chg="addSp delSp modSp add mod">
        <pc:chgData name="Avlant Nilsson" userId="312f79ff-ccd3-42e1-9bfa-1ac4337e60dc" providerId="ADAL" clId="{ED295F52-C77E-48A3-8D94-514D3EFCC54B}" dt="2025-04-25T07:35:19.163" v="6045" actId="207"/>
        <pc:sldMkLst>
          <pc:docMk/>
          <pc:sldMk cId="3681314647" sldId="261"/>
        </pc:sldMkLst>
        <pc:spChg chg="mod">
          <ac:chgData name="Avlant Nilsson" userId="312f79ff-ccd3-42e1-9bfa-1ac4337e60dc" providerId="ADAL" clId="{ED295F52-C77E-48A3-8D94-514D3EFCC54B}" dt="2025-04-23T08:46:10.115" v="794" actId="6549"/>
          <ac:spMkLst>
            <pc:docMk/>
            <pc:sldMk cId="3681314647" sldId="261"/>
            <ac:spMk id="2" creationId="{3650E0F3-94B5-39CD-4B3D-EB5A79A5CD98}"/>
          </ac:spMkLst>
        </pc:spChg>
        <pc:spChg chg="add mod">
          <ac:chgData name="Avlant Nilsson" userId="312f79ff-ccd3-42e1-9bfa-1ac4337e60dc" providerId="ADAL" clId="{ED295F52-C77E-48A3-8D94-514D3EFCC54B}" dt="2025-04-25T07:35:19.163" v="6045" actId="207"/>
          <ac:spMkLst>
            <pc:docMk/>
            <pc:sldMk cId="3681314647" sldId="261"/>
            <ac:spMk id="4" creationId="{8A4CD0F1-734D-C352-B5E9-5354DE57CECE}"/>
          </ac:spMkLst>
        </pc:spChg>
        <pc:spChg chg="add mod">
          <ac:chgData name="Avlant Nilsson" userId="312f79ff-ccd3-42e1-9bfa-1ac4337e60dc" providerId="ADAL" clId="{ED295F52-C77E-48A3-8D94-514D3EFCC54B}" dt="2025-04-24T12:59:23.330" v="2917"/>
          <ac:spMkLst>
            <pc:docMk/>
            <pc:sldMk cId="3681314647" sldId="261"/>
            <ac:spMk id="6" creationId="{821B0755-B1CA-2B58-F3FB-A9ECE50E9118}"/>
          </ac:spMkLst>
        </pc:spChg>
        <pc:spChg chg="add mod">
          <ac:chgData name="Avlant Nilsson" userId="312f79ff-ccd3-42e1-9bfa-1ac4337e60dc" providerId="ADAL" clId="{ED295F52-C77E-48A3-8D94-514D3EFCC54B}" dt="2025-04-24T12:59:23.330" v="2917"/>
          <ac:spMkLst>
            <pc:docMk/>
            <pc:sldMk cId="3681314647" sldId="261"/>
            <ac:spMk id="8" creationId="{9F87931B-5F65-EB6D-1664-7F04D54E08E6}"/>
          </ac:spMkLst>
        </pc:spChg>
        <pc:spChg chg="mod">
          <ac:chgData name="Avlant Nilsson" userId="312f79ff-ccd3-42e1-9bfa-1ac4337e60dc" providerId="ADAL" clId="{ED295F52-C77E-48A3-8D94-514D3EFCC54B}" dt="2025-04-23T14:56:51.052" v="1303" actId="1076"/>
          <ac:spMkLst>
            <pc:docMk/>
            <pc:sldMk cId="3681314647" sldId="261"/>
            <ac:spMk id="10" creationId="{F0F0C7BF-015F-0FE5-43AB-0C6EBE55912A}"/>
          </ac:spMkLst>
        </pc:spChg>
        <pc:spChg chg="mod">
          <ac:chgData name="Avlant Nilsson" userId="312f79ff-ccd3-42e1-9bfa-1ac4337e60dc" providerId="ADAL" clId="{ED295F52-C77E-48A3-8D94-514D3EFCC54B}" dt="2025-04-23T14:56:51.052" v="1303" actId="1076"/>
          <ac:spMkLst>
            <pc:docMk/>
            <pc:sldMk cId="3681314647" sldId="261"/>
            <ac:spMk id="11" creationId="{8394D8EB-B92A-8016-47B0-7E08AFC7601C}"/>
          </ac:spMkLst>
        </pc:spChg>
        <pc:spChg chg="mod">
          <ac:chgData name="Avlant Nilsson" userId="312f79ff-ccd3-42e1-9bfa-1ac4337e60dc" providerId="ADAL" clId="{ED295F52-C77E-48A3-8D94-514D3EFCC54B}" dt="2025-04-23T14:56:51.052" v="1303" actId="1076"/>
          <ac:spMkLst>
            <pc:docMk/>
            <pc:sldMk cId="3681314647" sldId="261"/>
            <ac:spMk id="13" creationId="{532C113F-09FC-62DD-1F81-24535A65CC0B}"/>
          </ac:spMkLst>
        </pc:spChg>
        <pc:spChg chg="mod ord">
          <ac:chgData name="Avlant Nilsson" userId="312f79ff-ccd3-42e1-9bfa-1ac4337e60dc" providerId="ADAL" clId="{ED295F52-C77E-48A3-8D94-514D3EFCC54B}" dt="2025-04-24T13:31:20.006" v="3246" actId="14100"/>
          <ac:spMkLst>
            <pc:docMk/>
            <pc:sldMk cId="3681314647" sldId="261"/>
            <ac:spMk id="21" creationId="{14E12F40-69D3-7A93-53F9-8992A4F8A753}"/>
          </ac:spMkLst>
        </pc:spChg>
        <pc:spChg chg="add mod">
          <ac:chgData name="Avlant Nilsson" userId="312f79ff-ccd3-42e1-9bfa-1ac4337e60dc" providerId="ADAL" clId="{ED295F52-C77E-48A3-8D94-514D3EFCC54B}" dt="2025-04-23T14:56:51.052" v="1303" actId="1076"/>
          <ac:spMkLst>
            <pc:docMk/>
            <pc:sldMk cId="3681314647" sldId="261"/>
            <ac:spMk id="28" creationId="{640BF28D-BFBF-9675-65D9-7CE37411A94E}"/>
          </ac:spMkLst>
        </pc:spChg>
        <pc:spChg chg="add mod">
          <ac:chgData name="Avlant Nilsson" userId="312f79ff-ccd3-42e1-9bfa-1ac4337e60dc" providerId="ADAL" clId="{ED295F52-C77E-48A3-8D94-514D3EFCC54B}" dt="2025-04-23T14:56:51.052" v="1303" actId="1076"/>
          <ac:spMkLst>
            <pc:docMk/>
            <pc:sldMk cId="3681314647" sldId="261"/>
            <ac:spMk id="29" creationId="{1F011957-207C-7E43-8745-93B17604C9FD}"/>
          </ac:spMkLst>
        </pc:spChg>
        <pc:spChg chg="add mod">
          <ac:chgData name="Avlant Nilsson" userId="312f79ff-ccd3-42e1-9bfa-1ac4337e60dc" providerId="ADAL" clId="{ED295F52-C77E-48A3-8D94-514D3EFCC54B}" dt="2025-04-23T15:24:14.381" v="1861" actId="1076"/>
          <ac:spMkLst>
            <pc:docMk/>
            <pc:sldMk cId="3681314647" sldId="261"/>
            <ac:spMk id="30" creationId="{0BFF4E31-8E1C-3B75-39C0-08E4B878172B}"/>
          </ac:spMkLst>
        </pc:spChg>
        <pc:picChg chg="mod ord">
          <ac:chgData name="Avlant Nilsson" userId="312f79ff-ccd3-42e1-9bfa-1ac4337e60dc" providerId="ADAL" clId="{ED295F52-C77E-48A3-8D94-514D3EFCC54B}" dt="2025-04-23T14:56:51.052" v="1303" actId="1076"/>
          <ac:picMkLst>
            <pc:docMk/>
            <pc:sldMk cId="3681314647" sldId="261"/>
            <ac:picMk id="5" creationId="{F9CDE00E-1120-9645-B67F-49D4BBA2CB55}"/>
          </ac:picMkLst>
        </pc:picChg>
        <pc:picChg chg="mod">
          <ac:chgData name="Avlant Nilsson" userId="312f79ff-ccd3-42e1-9bfa-1ac4337e60dc" providerId="ADAL" clId="{ED295F52-C77E-48A3-8D94-514D3EFCC54B}" dt="2025-04-23T14:56:51.052" v="1303" actId="1076"/>
          <ac:picMkLst>
            <pc:docMk/>
            <pc:sldMk cId="3681314647" sldId="261"/>
            <ac:picMk id="7" creationId="{F354E404-90B7-E051-AF98-2D50E28A251C}"/>
          </ac:picMkLst>
        </pc:picChg>
        <pc:picChg chg="add mod">
          <ac:chgData name="Avlant Nilsson" userId="312f79ff-ccd3-42e1-9bfa-1ac4337e60dc" providerId="ADAL" clId="{ED295F52-C77E-48A3-8D94-514D3EFCC54B}" dt="2025-04-23T14:56:51.849" v="1304"/>
          <ac:picMkLst>
            <pc:docMk/>
            <pc:sldMk cId="3681314647" sldId="261"/>
            <ac:picMk id="31" creationId="{BFCFF687-6A13-191E-2A41-EFB129B4E2A7}"/>
          </ac:picMkLst>
        </pc:picChg>
        <pc:cxnChg chg="mod ord">
          <ac:chgData name="Avlant Nilsson" userId="312f79ff-ccd3-42e1-9bfa-1ac4337e60dc" providerId="ADAL" clId="{ED295F52-C77E-48A3-8D94-514D3EFCC54B}" dt="2025-04-23T14:56:51.052" v="1303" actId="1076"/>
          <ac:cxnSpMkLst>
            <pc:docMk/>
            <pc:sldMk cId="3681314647" sldId="261"/>
            <ac:cxnSpMk id="9" creationId="{F8C16C5E-278B-35E3-039E-84666EC06509}"/>
          </ac:cxnSpMkLst>
        </pc:cxnChg>
        <pc:cxnChg chg="mod">
          <ac:chgData name="Avlant Nilsson" userId="312f79ff-ccd3-42e1-9bfa-1ac4337e60dc" providerId="ADAL" clId="{ED295F52-C77E-48A3-8D94-514D3EFCC54B}" dt="2025-04-23T14:56:51.052" v="1303" actId="1076"/>
          <ac:cxnSpMkLst>
            <pc:docMk/>
            <pc:sldMk cId="3681314647" sldId="261"/>
            <ac:cxnSpMk id="15" creationId="{21C2F706-AB14-3CAA-8CAF-994BAF98FEB1}"/>
          </ac:cxnSpMkLst>
        </pc:cxnChg>
        <pc:cxnChg chg="mod">
          <ac:chgData name="Avlant Nilsson" userId="312f79ff-ccd3-42e1-9bfa-1ac4337e60dc" providerId="ADAL" clId="{ED295F52-C77E-48A3-8D94-514D3EFCC54B}" dt="2025-04-23T09:14:50.633" v="1260" actId="1076"/>
          <ac:cxnSpMkLst>
            <pc:docMk/>
            <pc:sldMk cId="3681314647" sldId="261"/>
            <ac:cxnSpMk id="19" creationId="{B0F07467-4F73-B12A-E634-2FD75842A6A0}"/>
          </ac:cxnSpMkLst>
        </pc:cxnChg>
      </pc:sldChg>
      <pc:sldChg chg="modSp mod">
        <pc:chgData name="Avlant Nilsson" userId="312f79ff-ccd3-42e1-9bfa-1ac4337e60dc" providerId="ADAL" clId="{ED295F52-C77E-48A3-8D94-514D3EFCC54B}" dt="2025-04-22T09:22:39.672" v="24" actId="20577"/>
        <pc:sldMkLst>
          <pc:docMk/>
          <pc:sldMk cId="1099428093" sldId="263"/>
        </pc:sldMkLst>
        <pc:spChg chg="mod">
          <ac:chgData name="Avlant Nilsson" userId="312f79ff-ccd3-42e1-9bfa-1ac4337e60dc" providerId="ADAL" clId="{ED295F52-C77E-48A3-8D94-514D3EFCC54B}" dt="2025-04-22T09:21:53.848" v="4" actId="14100"/>
          <ac:spMkLst>
            <pc:docMk/>
            <pc:sldMk cId="1099428093" sldId="263"/>
            <ac:spMk id="2" creationId="{6250195B-8A87-0659-1403-6E7233781A4D}"/>
          </ac:spMkLst>
        </pc:spChg>
        <pc:spChg chg="mod">
          <ac:chgData name="Avlant Nilsson" userId="312f79ff-ccd3-42e1-9bfa-1ac4337e60dc" providerId="ADAL" clId="{ED295F52-C77E-48A3-8D94-514D3EFCC54B}" dt="2025-04-22T09:22:39.672" v="24" actId="20577"/>
          <ac:spMkLst>
            <pc:docMk/>
            <pc:sldMk cId="1099428093" sldId="263"/>
            <ac:spMk id="5" creationId="{3E8F5FF8-94DD-B7D6-475A-A3C3B5994DDC}"/>
          </ac:spMkLst>
        </pc:spChg>
      </pc:sldChg>
      <pc:sldChg chg="addSp delSp modSp add mod ord modAnim">
        <pc:chgData name="Avlant Nilsson" userId="312f79ff-ccd3-42e1-9bfa-1ac4337e60dc" providerId="ADAL" clId="{ED295F52-C77E-48A3-8D94-514D3EFCC54B}" dt="2025-04-25T07:35:25.222" v="6046"/>
        <pc:sldMkLst>
          <pc:docMk/>
          <pc:sldMk cId="2872067044" sldId="264"/>
        </pc:sldMkLst>
        <pc:spChg chg="add mod">
          <ac:chgData name="Avlant Nilsson" userId="312f79ff-ccd3-42e1-9bfa-1ac4337e60dc" providerId="ADAL" clId="{ED295F52-C77E-48A3-8D94-514D3EFCC54B}" dt="2025-04-24T12:59:32.048" v="2919"/>
          <ac:spMkLst>
            <pc:docMk/>
            <pc:sldMk cId="2872067044" sldId="264"/>
            <ac:spMk id="4" creationId="{4583247F-EF44-8A06-5451-1CFB22653C20}"/>
          </ac:spMkLst>
        </pc:spChg>
        <pc:spChg chg="add mod">
          <ac:chgData name="Avlant Nilsson" userId="312f79ff-ccd3-42e1-9bfa-1ac4337e60dc" providerId="ADAL" clId="{ED295F52-C77E-48A3-8D94-514D3EFCC54B}" dt="2025-04-24T12:59:32.048" v="2919"/>
          <ac:spMkLst>
            <pc:docMk/>
            <pc:sldMk cId="2872067044" sldId="264"/>
            <ac:spMk id="6" creationId="{83F56A62-4AFF-EC07-66E6-348CB1353612}"/>
          </ac:spMkLst>
        </pc:spChg>
        <pc:spChg chg="add mod">
          <ac:chgData name="Avlant Nilsson" userId="312f79ff-ccd3-42e1-9bfa-1ac4337e60dc" providerId="ADAL" clId="{ED295F52-C77E-48A3-8D94-514D3EFCC54B}" dt="2025-04-25T07:35:25.222" v="6046"/>
          <ac:spMkLst>
            <pc:docMk/>
            <pc:sldMk cId="2872067044" sldId="264"/>
            <ac:spMk id="7" creationId="{8BFD0F78-2686-F0F0-0387-74A2CAB01A83}"/>
          </ac:spMkLst>
        </pc:spChg>
        <pc:spChg chg="add mod">
          <ac:chgData name="Avlant Nilsson" userId="312f79ff-ccd3-42e1-9bfa-1ac4337e60dc" providerId="ADAL" clId="{ED295F52-C77E-48A3-8D94-514D3EFCC54B}" dt="2025-04-24T13:33:50.817" v="3289" actId="164"/>
          <ac:spMkLst>
            <pc:docMk/>
            <pc:sldMk cId="2872067044" sldId="264"/>
            <ac:spMk id="8" creationId="{22053BF9-9D77-89A2-330D-490E69922177}"/>
          </ac:spMkLst>
        </pc:spChg>
        <pc:spChg chg="add mod">
          <ac:chgData name="Avlant Nilsson" userId="312f79ff-ccd3-42e1-9bfa-1ac4337e60dc" providerId="ADAL" clId="{ED295F52-C77E-48A3-8D94-514D3EFCC54B}" dt="2025-04-24T13:33:50.817" v="3289" actId="164"/>
          <ac:spMkLst>
            <pc:docMk/>
            <pc:sldMk cId="2872067044" sldId="264"/>
            <ac:spMk id="11" creationId="{3C3BD9A1-683E-9D9F-F94C-E5F6CC9CA9F1}"/>
          </ac:spMkLst>
        </pc:spChg>
        <pc:spChg chg="mod">
          <ac:chgData name="Avlant Nilsson" userId="312f79ff-ccd3-42e1-9bfa-1ac4337e60dc" providerId="ADAL" clId="{ED295F52-C77E-48A3-8D94-514D3EFCC54B}" dt="2025-04-24T13:26:13.569" v="3221" actId="164"/>
          <ac:spMkLst>
            <pc:docMk/>
            <pc:sldMk cId="2872067044" sldId="264"/>
            <ac:spMk id="20" creationId="{7160062C-F688-FDF6-2343-58B98348BE93}"/>
          </ac:spMkLst>
        </pc:spChg>
        <pc:spChg chg="mod">
          <ac:chgData name="Avlant Nilsson" userId="312f79ff-ccd3-42e1-9bfa-1ac4337e60dc" providerId="ADAL" clId="{ED295F52-C77E-48A3-8D94-514D3EFCC54B}" dt="2025-04-24T13:26:13.569" v="3221" actId="164"/>
          <ac:spMkLst>
            <pc:docMk/>
            <pc:sldMk cId="2872067044" sldId="264"/>
            <ac:spMk id="21" creationId="{E370CB66-895B-C10D-54BF-E28B248E3AD8}"/>
          </ac:spMkLst>
        </pc:spChg>
        <pc:spChg chg="mod">
          <ac:chgData name="Avlant Nilsson" userId="312f79ff-ccd3-42e1-9bfa-1ac4337e60dc" providerId="ADAL" clId="{ED295F52-C77E-48A3-8D94-514D3EFCC54B}" dt="2025-04-24T13:26:13.569" v="3221" actId="164"/>
          <ac:spMkLst>
            <pc:docMk/>
            <pc:sldMk cId="2872067044" sldId="264"/>
            <ac:spMk id="22" creationId="{E3844E65-215D-47AB-A10C-A92843437B93}"/>
          </ac:spMkLst>
        </pc:spChg>
        <pc:spChg chg="add mod">
          <ac:chgData name="Avlant Nilsson" userId="312f79ff-ccd3-42e1-9bfa-1ac4337e60dc" providerId="ADAL" clId="{ED295F52-C77E-48A3-8D94-514D3EFCC54B}" dt="2025-04-24T13:32:22.215" v="3247" actId="1076"/>
          <ac:spMkLst>
            <pc:docMk/>
            <pc:sldMk cId="2872067044" sldId="264"/>
            <ac:spMk id="29" creationId="{351838C8-7CF2-0FD0-8BB1-47DFCD900FE8}"/>
          </ac:spMkLst>
        </pc:spChg>
        <pc:spChg chg="mod ord">
          <ac:chgData name="Avlant Nilsson" userId="312f79ff-ccd3-42e1-9bfa-1ac4337e60dc" providerId="ADAL" clId="{ED295F52-C77E-48A3-8D94-514D3EFCC54B}" dt="2025-04-25T07:05:48.368" v="5760" actId="20577"/>
          <ac:spMkLst>
            <pc:docMk/>
            <pc:sldMk cId="2872067044" sldId="264"/>
            <ac:spMk id="30" creationId="{EDCD8D5F-F561-E2CE-CC07-B4FDAF42AF8F}"/>
          </ac:spMkLst>
        </pc:spChg>
        <pc:spChg chg="add mod ord">
          <ac:chgData name="Avlant Nilsson" userId="312f79ff-ccd3-42e1-9bfa-1ac4337e60dc" providerId="ADAL" clId="{ED295F52-C77E-48A3-8D94-514D3EFCC54B}" dt="2025-04-24T13:33:50.817" v="3289" actId="164"/>
          <ac:spMkLst>
            <pc:docMk/>
            <pc:sldMk cId="2872067044" sldId="264"/>
            <ac:spMk id="32" creationId="{B651BE6A-FD6A-0CB4-30A7-BDB75543DD13}"/>
          </ac:spMkLst>
        </pc:spChg>
        <pc:spChg chg="add mod">
          <ac:chgData name="Avlant Nilsson" userId="312f79ff-ccd3-42e1-9bfa-1ac4337e60dc" providerId="ADAL" clId="{ED295F52-C77E-48A3-8D94-514D3EFCC54B}" dt="2025-04-24T13:23:36.575" v="3072" actId="1076"/>
          <ac:spMkLst>
            <pc:docMk/>
            <pc:sldMk cId="2872067044" sldId="264"/>
            <ac:spMk id="37" creationId="{B8AC1190-A6F0-C81A-A259-9352B174B35F}"/>
          </ac:spMkLst>
        </pc:spChg>
        <pc:spChg chg="add mod">
          <ac:chgData name="Avlant Nilsson" userId="312f79ff-ccd3-42e1-9bfa-1ac4337e60dc" providerId="ADAL" clId="{ED295F52-C77E-48A3-8D94-514D3EFCC54B}" dt="2025-04-24T13:24:35.807" v="3122" actId="1076"/>
          <ac:spMkLst>
            <pc:docMk/>
            <pc:sldMk cId="2872067044" sldId="264"/>
            <ac:spMk id="38" creationId="{89B91E28-B7E0-AB73-F498-549B15515CD7}"/>
          </ac:spMkLst>
        </pc:spChg>
        <pc:spChg chg="add mod">
          <ac:chgData name="Avlant Nilsson" userId="312f79ff-ccd3-42e1-9bfa-1ac4337e60dc" providerId="ADAL" clId="{ED295F52-C77E-48A3-8D94-514D3EFCC54B}" dt="2025-04-24T13:24:35.807" v="3122" actId="1076"/>
          <ac:spMkLst>
            <pc:docMk/>
            <pc:sldMk cId="2872067044" sldId="264"/>
            <ac:spMk id="39" creationId="{A7B244C4-60AA-7921-24AD-EAA64CBC7573}"/>
          </ac:spMkLst>
        </pc:spChg>
        <pc:spChg chg="add mod">
          <ac:chgData name="Avlant Nilsson" userId="312f79ff-ccd3-42e1-9bfa-1ac4337e60dc" providerId="ADAL" clId="{ED295F52-C77E-48A3-8D94-514D3EFCC54B}" dt="2025-04-24T13:24:35.807" v="3122" actId="1076"/>
          <ac:spMkLst>
            <pc:docMk/>
            <pc:sldMk cId="2872067044" sldId="264"/>
            <ac:spMk id="40" creationId="{8AD60B20-4C10-98C8-E1D5-B4DC76F787DA}"/>
          </ac:spMkLst>
        </pc:spChg>
        <pc:spChg chg="add mod">
          <ac:chgData name="Avlant Nilsson" userId="312f79ff-ccd3-42e1-9bfa-1ac4337e60dc" providerId="ADAL" clId="{ED295F52-C77E-48A3-8D94-514D3EFCC54B}" dt="2025-04-24T13:23:36.575" v="3072" actId="1076"/>
          <ac:spMkLst>
            <pc:docMk/>
            <pc:sldMk cId="2872067044" sldId="264"/>
            <ac:spMk id="43" creationId="{3406BF95-C6F5-CE0A-FEAD-2A00842BB344}"/>
          </ac:spMkLst>
        </pc:spChg>
        <pc:spChg chg="add mod">
          <ac:chgData name="Avlant Nilsson" userId="312f79ff-ccd3-42e1-9bfa-1ac4337e60dc" providerId="ADAL" clId="{ED295F52-C77E-48A3-8D94-514D3EFCC54B}" dt="2025-04-24T13:24:35.807" v="3122" actId="1076"/>
          <ac:spMkLst>
            <pc:docMk/>
            <pc:sldMk cId="2872067044" sldId="264"/>
            <ac:spMk id="44" creationId="{D13BE34F-1EB7-B56F-B78A-1A7C7BB35382}"/>
          </ac:spMkLst>
        </pc:spChg>
        <pc:spChg chg="add mod">
          <ac:chgData name="Avlant Nilsson" userId="312f79ff-ccd3-42e1-9bfa-1ac4337e60dc" providerId="ADAL" clId="{ED295F52-C77E-48A3-8D94-514D3EFCC54B}" dt="2025-04-24T13:21:54.622" v="3047" actId="1076"/>
          <ac:spMkLst>
            <pc:docMk/>
            <pc:sldMk cId="2872067044" sldId="264"/>
            <ac:spMk id="60" creationId="{CB08DE9A-8EAB-812E-4CEA-B6D4364D7D90}"/>
          </ac:spMkLst>
        </pc:spChg>
        <pc:spChg chg="add mod">
          <ac:chgData name="Avlant Nilsson" userId="312f79ff-ccd3-42e1-9bfa-1ac4337e60dc" providerId="ADAL" clId="{ED295F52-C77E-48A3-8D94-514D3EFCC54B}" dt="2025-04-25T07:05:28.145" v="5752" actId="164"/>
          <ac:spMkLst>
            <pc:docMk/>
            <pc:sldMk cId="2872067044" sldId="264"/>
            <ac:spMk id="62" creationId="{2B09CA8D-DB90-CE9F-FA21-D8D5D034CD77}"/>
          </ac:spMkLst>
        </pc:spChg>
        <pc:spChg chg="add mod">
          <ac:chgData name="Avlant Nilsson" userId="312f79ff-ccd3-42e1-9bfa-1ac4337e60dc" providerId="ADAL" clId="{ED295F52-C77E-48A3-8D94-514D3EFCC54B}" dt="2025-04-24T13:26:13.569" v="3221" actId="164"/>
          <ac:spMkLst>
            <pc:docMk/>
            <pc:sldMk cId="2872067044" sldId="264"/>
            <ac:spMk id="66" creationId="{17153C0D-3D56-1F6E-48B3-B992ED1994E3}"/>
          </ac:spMkLst>
        </pc:spChg>
        <pc:spChg chg="add mod">
          <ac:chgData name="Avlant Nilsson" userId="312f79ff-ccd3-42e1-9bfa-1ac4337e60dc" providerId="ADAL" clId="{ED295F52-C77E-48A3-8D94-514D3EFCC54B}" dt="2025-04-24T13:21:02.591" v="3034" actId="164"/>
          <ac:spMkLst>
            <pc:docMk/>
            <pc:sldMk cId="2872067044" sldId="264"/>
            <ac:spMk id="69" creationId="{43D1238B-B46D-41DF-D67C-5D80AF0B7393}"/>
          </ac:spMkLst>
        </pc:spChg>
        <pc:grpChg chg="add mod">
          <ac:chgData name="Avlant Nilsson" userId="312f79ff-ccd3-42e1-9bfa-1ac4337e60dc" providerId="ADAL" clId="{ED295F52-C77E-48A3-8D94-514D3EFCC54B}" dt="2025-04-25T07:05:28.145" v="5752" actId="164"/>
          <ac:grpSpMkLst>
            <pc:docMk/>
            <pc:sldMk cId="2872067044" sldId="264"/>
            <ac:grpSpMk id="5" creationId="{4090857D-5B35-315E-4CC4-797D975B4C58}"/>
          </ac:grpSpMkLst>
        </pc:grpChg>
        <pc:grpChg chg="add mod">
          <ac:chgData name="Avlant Nilsson" userId="312f79ff-ccd3-42e1-9bfa-1ac4337e60dc" providerId="ADAL" clId="{ED295F52-C77E-48A3-8D94-514D3EFCC54B}" dt="2025-04-24T13:23:36.575" v="3072" actId="1076"/>
          <ac:grpSpMkLst>
            <pc:docMk/>
            <pc:sldMk cId="2872067044" sldId="264"/>
            <ac:grpSpMk id="13" creationId="{234FCA0E-7598-2E4C-BA85-458402A34B4F}"/>
          </ac:grpSpMkLst>
        </pc:grpChg>
        <pc:grpChg chg="add mod">
          <ac:chgData name="Avlant Nilsson" userId="312f79ff-ccd3-42e1-9bfa-1ac4337e60dc" providerId="ADAL" clId="{ED295F52-C77E-48A3-8D94-514D3EFCC54B}" dt="2025-04-24T13:23:29.293" v="3071" actId="1076"/>
          <ac:grpSpMkLst>
            <pc:docMk/>
            <pc:sldMk cId="2872067044" sldId="264"/>
            <ac:grpSpMk id="19" creationId="{8BCD9D9B-CA7D-1087-5987-31B278ABA4BB}"/>
          </ac:grpSpMkLst>
        </pc:grpChg>
        <pc:grpChg chg="add mod">
          <ac:chgData name="Avlant Nilsson" userId="312f79ff-ccd3-42e1-9bfa-1ac4337e60dc" providerId="ADAL" clId="{ED295F52-C77E-48A3-8D94-514D3EFCC54B}" dt="2025-04-24T13:23:29.293" v="3071" actId="1076"/>
          <ac:grpSpMkLst>
            <pc:docMk/>
            <pc:sldMk cId="2872067044" sldId="264"/>
            <ac:grpSpMk id="23" creationId="{3D8380FA-140B-5D28-E6C3-6E4D4FCA5AB4}"/>
          </ac:grpSpMkLst>
        </pc:grpChg>
        <pc:grpChg chg="add mod">
          <ac:chgData name="Avlant Nilsson" userId="312f79ff-ccd3-42e1-9bfa-1ac4337e60dc" providerId="ADAL" clId="{ED295F52-C77E-48A3-8D94-514D3EFCC54B}" dt="2025-04-24T13:33:33.167" v="3286" actId="164"/>
          <ac:grpSpMkLst>
            <pc:docMk/>
            <pc:sldMk cId="2872067044" sldId="264"/>
            <ac:grpSpMk id="26" creationId="{13A2A34B-0B53-D37B-C0C8-CAE66549D5DB}"/>
          </ac:grpSpMkLst>
        </pc:grpChg>
        <pc:grpChg chg="add mod ord">
          <ac:chgData name="Avlant Nilsson" userId="312f79ff-ccd3-42e1-9bfa-1ac4337e60dc" providerId="ADAL" clId="{ED295F52-C77E-48A3-8D94-514D3EFCC54B}" dt="2025-04-24T13:26:19.759" v="3222" actId="167"/>
          <ac:grpSpMkLst>
            <pc:docMk/>
            <pc:sldMk cId="2872067044" sldId="264"/>
            <ac:grpSpMk id="31" creationId="{92342D78-68C1-0A98-5019-9105C9AA6AAF}"/>
          </ac:grpSpMkLst>
        </pc:grpChg>
        <pc:grpChg chg="add mod">
          <ac:chgData name="Avlant Nilsson" userId="312f79ff-ccd3-42e1-9bfa-1ac4337e60dc" providerId="ADAL" clId="{ED295F52-C77E-48A3-8D94-514D3EFCC54B}" dt="2025-04-24T13:33:50.817" v="3289" actId="164"/>
          <ac:grpSpMkLst>
            <pc:docMk/>
            <pc:sldMk cId="2872067044" sldId="264"/>
            <ac:grpSpMk id="35" creationId="{D7A7081B-8153-5A88-1D85-DA5D72FDE6C3}"/>
          </ac:grpSpMkLst>
        </pc:grpChg>
        <pc:grpChg chg="add mod">
          <ac:chgData name="Avlant Nilsson" userId="312f79ff-ccd3-42e1-9bfa-1ac4337e60dc" providerId="ADAL" clId="{ED295F52-C77E-48A3-8D94-514D3EFCC54B}" dt="2025-04-25T07:05:28.145" v="5752" actId="164"/>
          <ac:grpSpMkLst>
            <pc:docMk/>
            <pc:sldMk cId="2872067044" sldId="264"/>
            <ac:grpSpMk id="36" creationId="{E9975D80-2173-FED7-6B46-E367799F0A73}"/>
          </ac:grpSpMkLst>
        </pc:grpChg>
        <pc:picChg chg="add del mod">
          <ac:chgData name="Avlant Nilsson" userId="312f79ff-ccd3-42e1-9bfa-1ac4337e60dc" providerId="ADAL" clId="{ED295F52-C77E-48A3-8D94-514D3EFCC54B}" dt="2025-04-24T13:23:29.293" v="3071" actId="1076"/>
          <ac:picMkLst>
            <pc:docMk/>
            <pc:sldMk cId="2872067044" sldId="264"/>
            <ac:picMk id="2" creationId="{BDE21969-3CAA-4804-9B86-32AF010D41E4}"/>
          </ac:picMkLst>
        </pc:picChg>
        <pc:picChg chg="add mod">
          <ac:chgData name="Avlant Nilsson" userId="312f79ff-ccd3-42e1-9bfa-1ac4337e60dc" providerId="ADAL" clId="{ED295F52-C77E-48A3-8D94-514D3EFCC54B}" dt="2025-04-24T13:23:29.293" v="3071" actId="1076"/>
          <ac:picMkLst>
            <pc:docMk/>
            <pc:sldMk cId="2872067044" sldId="264"/>
            <ac:picMk id="3" creationId="{EDDB6BF5-8C7B-C767-D8BE-0FCFB3004F40}"/>
          </ac:picMkLst>
        </pc:picChg>
        <pc:picChg chg="add mod">
          <ac:chgData name="Avlant Nilsson" userId="312f79ff-ccd3-42e1-9bfa-1ac4337e60dc" providerId="ADAL" clId="{ED295F52-C77E-48A3-8D94-514D3EFCC54B}" dt="2025-04-24T13:21:02.591" v="3034" actId="164"/>
          <ac:picMkLst>
            <pc:docMk/>
            <pc:sldMk cId="2872067044" sldId="264"/>
            <ac:picMk id="12" creationId="{F2AB3234-53AB-0E49-3240-8599F879735C}"/>
          </ac:picMkLst>
        </pc:picChg>
        <pc:picChg chg="mod">
          <ac:chgData name="Avlant Nilsson" userId="312f79ff-ccd3-42e1-9bfa-1ac4337e60dc" providerId="ADAL" clId="{ED295F52-C77E-48A3-8D94-514D3EFCC54B}" dt="2025-04-24T13:26:13.569" v="3221" actId="164"/>
          <ac:picMkLst>
            <pc:docMk/>
            <pc:sldMk cId="2872067044" sldId="264"/>
            <ac:picMk id="14" creationId="{35D76B3D-9F9F-7F25-CF27-12B22280A94D}"/>
          </ac:picMkLst>
        </pc:picChg>
        <pc:picChg chg="add mod">
          <ac:chgData name="Avlant Nilsson" userId="312f79ff-ccd3-42e1-9bfa-1ac4337e60dc" providerId="ADAL" clId="{ED295F52-C77E-48A3-8D94-514D3EFCC54B}" dt="2025-04-24T13:23:29.293" v="3071" actId="1076"/>
          <ac:picMkLst>
            <pc:docMk/>
            <pc:sldMk cId="2872067044" sldId="264"/>
            <ac:picMk id="18" creationId="{DE47930C-243A-E5CA-64CA-BB936760FB0D}"/>
          </ac:picMkLst>
        </pc:picChg>
        <pc:picChg chg="add mod">
          <ac:chgData name="Avlant Nilsson" userId="312f79ff-ccd3-42e1-9bfa-1ac4337e60dc" providerId="ADAL" clId="{ED295F52-C77E-48A3-8D94-514D3EFCC54B}" dt="2025-04-24T13:23:29.293" v="3071" actId="1076"/>
          <ac:picMkLst>
            <pc:docMk/>
            <pc:sldMk cId="2872067044" sldId="264"/>
            <ac:picMk id="25" creationId="{22DB6827-5AFE-B501-AC67-AE7DC21A00CA}"/>
          </ac:picMkLst>
        </pc:picChg>
        <pc:picChg chg="add mod">
          <ac:chgData name="Avlant Nilsson" userId="312f79ff-ccd3-42e1-9bfa-1ac4337e60dc" providerId="ADAL" clId="{ED295F52-C77E-48A3-8D94-514D3EFCC54B}" dt="2025-04-24T13:33:33.167" v="3286" actId="164"/>
          <ac:picMkLst>
            <pc:docMk/>
            <pc:sldMk cId="2872067044" sldId="264"/>
            <ac:picMk id="34" creationId="{E091E74F-FAB2-511B-4BE6-868D73F5D1A0}"/>
          </ac:picMkLst>
        </pc:picChg>
        <pc:cxnChg chg="add mod">
          <ac:chgData name="Avlant Nilsson" userId="312f79ff-ccd3-42e1-9bfa-1ac4337e60dc" providerId="ADAL" clId="{ED295F52-C77E-48A3-8D94-514D3EFCC54B}" dt="2025-04-24T13:26:13.569" v="3221" actId="164"/>
          <ac:cxnSpMkLst>
            <pc:docMk/>
            <pc:sldMk cId="2872067044" sldId="264"/>
            <ac:cxnSpMk id="28" creationId="{584EF672-23B3-8E2E-2446-965CB5883ECE}"/>
          </ac:cxnSpMkLst>
        </pc:cxnChg>
        <pc:cxnChg chg="add mod">
          <ac:chgData name="Avlant Nilsson" userId="312f79ff-ccd3-42e1-9bfa-1ac4337e60dc" providerId="ADAL" clId="{ED295F52-C77E-48A3-8D94-514D3EFCC54B}" dt="2025-04-24T13:23:36.575" v="3072" actId="1076"/>
          <ac:cxnSpMkLst>
            <pc:docMk/>
            <pc:sldMk cId="2872067044" sldId="264"/>
            <ac:cxnSpMk id="41" creationId="{6DBFBAD0-6D39-6183-5A14-A47DE763DB00}"/>
          </ac:cxnSpMkLst>
        </pc:cxnChg>
        <pc:cxnChg chg="add mod">
          <ac:chgData name="Avlant Nilsson" userId="312f79ff-ccd3-42e1-9bfa-1ac4337e60dc" providerId="ADAL" clId="{ED295F52-C77E-48A3-8D94-514D3EFCC54B}" dt="2025-04-24T13:23:36.575" v="3072" actId="1076"/>
          <ac:cxnSpMkLst>
            <pc:docMk/>
            <pc:sldMk cId="2872067044" sldId="264"/>
            <ac:cxnSpMk id="42" creationId="{AEC6FD4D-889B-5A25-1920-31457CCA58D4}"/>
          </ac:cxnSpMkLst>
        </pc:cxnChg>
        <pc:cxnChg chg="add mod">
          <ac:chgData name="Avlant Nilsson" userId="312f79ff-ccd3-42e1-9bfa-1ac4337e60dc" providerId="ADAL" clId="{ED295F52-C77E-48A3-8D94-514D3EFCC54B}" dt="2025-04-24T13:21:02.591" v="3034" actId="164"/>
          <ac:cxnSpMkLst>
            <pc:docMk/>
            <pc:sldMk cId="2872067044" sldId="264"/>
            <ac:cxnSpMk id="68" creationId="{4BB7B575-E17B-4150-A96F-C6D9A2C63360}"/>
          </ac:cxnSpMkLst>
        </pc:cxnChg>
      </pc:sldChg>
      <pc:sldChg chg="add del">
        <pc:chgData name="Avlant Nilsson" userId="312f79ff-ccd3-42e1-9bfa-1ac4337e60dc" providerId="ADAL" clId="{ED295F52-C77E-48A3-8D94-514D3EFCC54B}" dt="2025-04-23T15:13:06.371" v="1578" actId="47"/>
        <pc:sldMkLst>
          <pc:docMk/>
          <pc:sldMk cId="476044223" sldId="271"/>
        </pc:sldMkLst>
      </pc:sldChg>
      <pc:sldChg chg="modSp add mod">
        <pc:chgData name="Avlant Nilsson" userId="312f79ff-ccd3-42e1-9bfa-1ac4337e60dc" providerId="ADAL" clId="{ED295F52-C77E-48A3-8D94-514D3EFCC54B}" dt="2025-04-25T05:31:08.095" v="4394" actId="6549"/>
        <pc:sldMkLst>
          <pc:docMk/>
          <pc:sldMk cId="995876872" sldId="546"/>
        </pc:sldMkLst>
        <pc:spChg chg="mod">
          <ac:chgData name="Avlant Nilsson" userId="312f79ff-ccd3-42e1-9bfa-1ac4337e60dc" providerId="ADAL" clId="{ED295F52-C77E-48A3-8D94-514D3EFCC54B}" dt="2025-04-25T05:31:08.095" v="4394" actId="6549"/>
          <ac:spMkLst>
            <pc:docMk/>
            <pc:sldMk cId="995876872" sldId="546"/>
            <ac:spMk id="2" creationId="{4A736C96-1414-0F1E-AF4E-5D4647F18B20}"/>
          </ac:spMkLst>
        </pc:spChg>
      </pc:sldChg>
      <pc:sldChg chg="addSp modSp add mod ord modAnim modNotesTx">
        <pc:chgData name="Avlant Nilsson" userId="312f79ff-ccd3-42e1-9bfa-1ac4337e60dc" providerId="ADAL" clId="{ED295F52-C77E-48A3-8D94-514D3EFCC54B}" dt="2025-04-25T07:36:19.784" v="6059"/>
        <pc:sldMkLst>
          <pc:docMk/>
          <pc:sldMk cId="1621299110" sldId="560"/>
        </pc:sldMkLst>
        <pc:spChg chg="mod">
          <ac:chgData name="Avlant Nilsson" userId="312f79ff-ccd3-42e1-9bfa-1ac4337e60dc" providerId="ADAL" clId="{ED295F52-C77E-48A3-8D94-514D3EFCC54B}" dt="2025-04-23T08:45:42.880" v="774" actId="2711"/>
          <ac:spMkLst>
            <pc:docMk/>
            <pc:sldMk cId="1621299110" sldId="560"/>
            <ac:spMk id="2" creationId="{4A05E0B4-DA60-6E50-97F5-CD78542BC104}"/>
          </ac:spMkLst>
        </pc:spChg>
        <pc:spChg chg="mod">
          <ac:chgData name="Avlant Nilsson" userId="312f79ff-ccd3-42e1-9bfa-1ac4337e60dc" providerId="ADAL" clId="{ED295F52-C77E-48A3-8D94-514D3EFCC54B}" dt="2025-04-24T13:29:05.288" v="3242" actId="1076"/>
          <ac:spMkLst>
            <pc:docMk/>
            <pc:sldMk cId="1621299110" sldId="560"/>
            <ac:spMk id="3" creationId="{9207ED50-7A4B-9237-0C8D-364803A32B31}"/>
          </ac:spMkLst>
        </pc:spChg>
        <pc:spChg chg="add mod">
          <ac:chgData name="Avlant Nilsson" userId="312f79ff-ccd3-42e1-9bfa-1ac4337e60dc" providerId="ADAL" clId="{ED295F52-C77E-48A3-8D94-514D3EFCC54B}" dt="2025-04-25T07:36:19.784" v="6059"/>
          <ac:spMkLst>
            <pc:docMk/>
            <pc:sldMk cId="1621299110" sldId="560"/>
            <ac:spMk id="11" creationId="{951507AD-92FE-BFAB-EF5E-45A4F5660AEA}"/>
          </ac:spMkLst>
        </pc:spChg>
        <pc:spChg chg="mod">
          <ac:chgData name="Avlant Nilsson" userId="312f79ff-ccd3-42e1-9bfa-1ac4337e60dc" providerId="ADAL" clId="{ED295F52-C77E-48A3-8D94-514D3EFCC54B}" dt="2025-04-23T08:25:18.006" v="623" actId="1076"/>
          <ac:spMkLst>
            <pc:docMk/>
            <pc:sldMk cId="1621299110" sldId="560"/>
            <ac:spMk id="28" creationId="{03E3402A-D1BF-9552-69C3-902D8E7323DA}"/>
          </ac:spMkLst>
        </pc:spChg>
        <pc:spChg chg="mod">
          <ac:chgData name="Avlant Nilsson" userId="312f79ff-ccd3-42e1-9bfa-1ac4337e60dc" providerId="ADAL" clId="{ED295F52-C77E-48A3-8D94-514D3EFCC54B}" dt="2025-04-24T13:29:05.288" v="3242" actId="1076"/>
          <ac:spMkLst>
            <pc:docMk/>
            <pc:sldMk cId="1621299110" sldId="560"/>
            <ac:spMk id="29" creationId="{2138501A-DEA4-7C4A-2DA5-98D1458816AD}"/>
          </ac:spMkLst>
        </pc:spChg>
        <pc:spChg chg="mod">
          <ac:chgData name="Avlant Nilsson" userId="312f79ff-ccd3-42e1-9bfa-1ac4337e60dc" providerId="ADAL" clId="{ED295F52-C77E-48A3-8D94-514D3EFCC54B}" dt="2025-04-24T13:29:05.288" v="3242" actId="1076"/>
          <ac:spMkLst>
            <pc:docMk/>
            <pc:sldMk cId="1621299110" sldId="560"/>
            <ac:spMk id="30" creationId="{4264B900-9850-FA0E-7177-A12C917B25CF}"/>
          </ac:spMkLst>
        </pc:spChg>
        <pc:spChg chg="mod">
          <ac:chgData name="Avlant Nilsson" userId="312f79ff-ccd3-42e1-9bfa-1ac4337e60dc" providerId="ADAL" clId="{ED295F52-C77E-48A3-8D94-514D3EFCC54B}" dt="2025-04-24T13:29:05.288" v="3242" actId="1076"/>
          <ac:spMkLst>
            <pc:docMk/>
            <pc:sldMk cId="1621299110" sldId="560"/>
            <ac:spMk id="33" creationId="{51A00032-766F-4DD7-E44F-BEA34F778A82}"/>
          </ac:spMkLst>
        </pc:spChg>
        <pc:grpChg chg="mod">
          <ac:chgData name="Avlant Nilsson" userId="312f79ff-ccd3-42e1-9bfa-1ac4337e60dc" providerId="ADAL" clId="{ED295F52-C77E-48A3-8D94-514D3EFCC54B}" dt="2025-04-24T13:29:05.288" v="3242" actId="1076"/>
          <ac:grpSpMkLst>
            <pc:docMk/>
            <pc:sldMk cId="1621299110" sldId="560"/>
            <ac:grpSpMk id="32" creationId="{8DFD1966-50CF-90B6-73B8-E786CE16BD4C}"/>
          </ac:grpSpMkLst>
        </pc:grpChg>
        <pc:grpChg chg="mod">
          <ac:chgData name="Avlant Nilsson" userId="312f79ff-ccd3-42e1-9bfa-1ac4337e60dc" providerId="ADAL" clId="{ED295F52-C77E-48A3-8D94-514D3EFCC54B}" dt="2025-04-24T13:29:05.288" v="3242" actId="1076"/>
          <ac:grpSpMkLst>
            <pc:docMk/>
            <pc:sldMk cId="1621299110" sldId="560"/>
            <ac:grpSpMk id="34" creationId="{EAB732BA-16E0-92EB-A565-46C914CAC893}"/>
          </ac:grpSpMkLst>
        </pc:grpChg>
        <pc:picChg chg="add mod">
          <ac:chgData name="Avlant Nilsson" userId="312f79ff-ccd3-42e1-9bfa-1ac4337e60dc" providerId="ADAL" clId="{ED295F52-C77E-48A3-8D94-514D3EFCC54B}" dt="2025-04-24T13:29:05.288" v="3242" actId="1076"/>
          <ac:picMkLst>
            <pc:docMk/>
            <pc:sldMk cId="1621299110" sldId="560"/>
            <ac:picMk id="5" creationId="{57A80BF7-6D1E-3254-C45B-6D555C2F144C}"/>
          </ac:picMkLst>
        </pc:picChg>
      </pc:sldChg>
      <pc:sldChg chg="addSp modSp add ord modAnim">
        <pc:chgData name="Avlant Nilsson" userId="312f79ff-ccd3-42e1-9bfa-1ac4337e60dc" providerId="ADAL" clId="{ED295F52-C77E-48A3-8D94-514D3EFCC54B}" dt="2025-04-25T07:36:17.783" v="6058"/>
        <pc:sldMkLst>
          <pc:docMk/>
          <pc:sldMk cId="915580345" sldId="561"/>
        </pc:sldMkLst>
        <pc:spChg chg="add mod">
          <ac:chgData name="Avlant Nilsson" userId="312f79ff-ccd3-42e1-9bfa-1ac4337e60dc" providerId="ADAL" clId="{ED295F52-C77E-48A3-8D94-514D3EFCC54B}" dt="2025-04-25T07:36:17.783" v="6058"/>
          <ac:spMkLst>
            <pc:docMk/>
            <pc:sldMk cId="915580345" sldId="561"/>
            <ac:spMk id="11" creationId="{AF6CB534-EDE0-46FB-F37B-551682982B1E}"/>
          </ac:spMkLst>
        </pc:spChg>
        <pc:grpChg chg="add mod">
          <ac:chgData name="Avlant Nilsson" userId="312f79ff-ccd3-42e1-9bfa-1ac4337e60dc" providerId="ADAL" clId="{ED295F52-C77E-48A3-8D94-514D3EFCC54B}" dt="2025-04-25T06:57:23.893" v="5725" actId="164"/>
          <ac:grpSpMkLst>
            <pc:docMk/>
            <pc:sldMk cId="915580345" sldId="561"/>
            <ac:grpSpMk id="3" creationId="{7A62D690-A26D-5776-D1FC-5FE55B55B6D7}"/>
          </ac:grpSpMkLst>
        </pc:grpChg>
        <pc:grpChg chg="mod">
          <ac:chgData name="Avlant Nilsson" userId="312f79ff-ccd3-42e1-9bfa-1ac4337e60dc" providerId="ADAL" clId="{ED295F52-C77E-48A3-8D94-514D3EFCC54B}" dt="2025-04-25T06:57:23.893" v="5725" actId="164"/>
          <ac:grpSpMkLst>
            <pc:docMk/>
            <pc:sldMk cId="915580345" sldId="561"/>
            <ac:grpSpMk id="9" creationId="{1660FF9E-4440-EF07-C78C-857FBB471746}"/>
          </ac:grpSpMkLst>
        </pc:grpChg>
        <pc:grpChg chg="mod">
          <ac:chgData name="Avlant Nilsson" userId="312f79ff-ccd3-42e1-9bfa-1ac4337e60dc" providerId="ADAL" clId="{ED295F52-C77E-48A3-8D94-514D3EFCC54B}" dt="2025-04-25T06:57:23.893" v="5725" actId="164"/>
          <ac:grpSpMkLst>
            <pc:docMk/>
            <pc:sldMk cId="915580345" sldId="561"/>
            <ac:grpSpMk id="30" creationId="{E5118038-97B8-4F64-81AF-93029C5F2668}"/>
          </ac:grpSpMkLst>
        </pc:grpChg>
      </pc:sldChg>
      <pc:sldChg chg="addSp delSp modSp add del mod">
        <pc:chgData name="Avlant Nilsson" userId="312f79ff-ccd3-42e1-9bfa-1ac4337e60dc" providerId="ADAL" clId="{ED295F52-C77E-48A3-8D94-514D3EFCC54B}" dt="2025-04-23T08:59:14.656" v="1119" actId="2696"/>
        <pc:sldMkLst>
          <pc:docMk/>
          <pc:sldMk cId="1632106126" sldId="561"/>
        </pc:sldMkLst>
      </pc:sldChg>
      <pc:sldChg chg="add del">
        <pc:chgData name="Avlant Nilsson" userId="312f79ff-ccd3-42e1-9bfa-1ac4337e60dc" providerId="ADAL" clId="{ED295F52-C77E-48A3-8D94-514D3EFCC54B}" dt="2025-04-24T14:00:34.366" v="3784" actId="2696"/>
        <pc:sldMkLst>
          <pc:docMk/>
          <pc:sldMk cId="4024950853" sldId="561"/>
        </pc:sldMkLst>
      </pc:sldChg>
      <pc:sldChg chg="addSp modSp add mod ord modAnim">
        <pc:chgData name="Avlant Nilsson" userId="312f79ff-ccd3-42e1-9bfa-1ac4337e60dc" providerId="ADAL" clId="{ED295F52-C77E-48A3-8D94-514D3EFCC54B}" dt="2025-04-25T07:34:22.512" v="6038"/>
        <pc:sldMkLst>
          <pc:docMk/>
          <pc:sldMk cId="2051400143" sldId="562"/>
        </pc:sldMkLst>
        <pc:spChg chg="add mod">
          <ac:chgData name="Avlant Nilsson" userId="312f79ff-ccd3-42e1-9bfa-1ac4337e60dc" providerId="ADAL" clId="{ED295F52-C77E-48A3-8D94-514D3EFCC54B}" dt="2025-04-25T07:02:03.095" v="5735" actId="1076"/>
          <ac:spMkLst>
            <pc:docMk/>
            <pc:sldMk cId="2051400143" sldId="562"/>
            <ac:spMk id="2" creationId="{6EBA6592-CD0A-69DE-8905-E240787F04A6}"/>
          </ac:spMkLst>
        </pc:spChg>
        <pc:spChg chg="add mod">
          <ac:chgData name="Avlant Nilsson" userId="312f79ff-ccd3-42e1-9bfa-1ac4337e60dc" providerId="ADAL" clId="{ED295F52-C77E-48A3-8D94-514D3EFCC54B}" dt="2025-04-25T07:34:15.979" v="6037"/>
          <ac:spMkLst>
            <pc:docMk/>
            <pc:sldMk cId="2051400143" sldId="562"/>
            <ac:spMk id="4" creationId="{39D75010-2341-D379-6170-742A27B38477}"/>
          </ac:spMkLst>
        </pc:spChg>
        <pc:spChg chg="add mod">
          <ac:chgData name="Avlant Nilsson" userId="312f79ff-ccd3-42e1-9bfa-1ac4337e60dc" providerId="ADAL" clId="{ED295F52-C77E-48A3-8D94-514D3EFCC54B}" dt="2025-04-25T07:34:22.512" v="6038"/>
          <ac:spMkLst>
            <pc:docMk/>
            <pc:sldMk cId="2051400143" sldId="562"/>
            <ac:spMk id="6" creationId="{483A167A-B509-F31F-D921-CCC988B4F7CB}"/>
          </ac:spMkLst>
        </pc:spChg>
        <pc:spChg chg="mod">
          <ac:chgData name="Avlant Nilsson" userId="312f79ff-ccd3-42e1-9bfa-1ac4337e60dc" providerId="ADAL" clId="{ED295F52-C77E-48A3-8D94-514D3EFCC54B}" dt="2025-04-23T08:56:30.018" v="870" actId="20577"/>
          <ac:spMkLst>
            <pc:docMk/>
            <pc:sldMk cId="2051400143" sldId="562"/>
            <ac:spMk id="30" creationId="{6722C7BE-15A4-518A-A27A-C0A551B9A2A8}"/>
          </ac:spMkLst>
        </pc:spChg>
        <pc:spChg chg="mod">
          <ac:chgData name="Avlant Nilsson" userId="312f79ff-ccd3-42e1-9bfa-1ac4337e60dc" providerId="ADAL" clId="{ED295F52-C77E-48A3-8D94-514D3EFCC54B}" dt="2025-04-25T05:14:05.887" v="4161" actId="1076"/>
          <ac:spMkLst>
            <pc:docMk/>
            <pc:sldMk cId="2051400143" sldId="562"/>
            <ac:spMk id="49" creationId="{504E7BFC-0A07-4384-AA98-A1083BFF62E9}"/>
          </ac:spMkLst>
        </pc:spChg>
        <pc:spChg chg="mod">
          <ac:chgData name="Avlant Nilsson" userId="312f79ff-ccd3-42e1-9bfa-1ac4337e60dc" providerId="ADAL" clId="{ED295F52-C77E-48A3-8D94-514D3EFCC54B}" dt="2025-04-25T05:16:51.057" v="4176" actId="20577"/>
          <ac:spMkLst>
            <pc:docMk/>
            <pc:sldMk cId="2051400143" sldId="562"/>
            <ac:spMk id="53" creationId="{B10D8D4E-7B5B-4699-A02C-AD454DAAF8DE}"/>
          </ac:spMkLst>
        </pc:spChg>
        <pc:spChg chg="mod">
          <ac:chgData name="Avlant Nilsson" userId="312f79ff-ccd3-42e1-9bfa-1ac4337e60dc" providerId="ADAL" clId="{ED295F52-C77E-48A3-8D94-514D3EFCC54B}" dt="2025-04-25T05:16:57.305" v="4177" actId="1076"/>
          <ac:spMkLst>
            <pc:docMk/>
            <pc:sldMk cId="2051400143" sldId="562"/>
            <ac:spMk id="54" creationId="{3B1B5E22-E9B3-4BC3-A25B-173A9BB8AD71}"/>
          </ac:spMkLst>
        </pc:spChg>
        <pc:grpChg chg="mod ord">
          <ac:chgData name="Avlant Nilsson" userId="312f79ff-ccd3-42e1-9bfa-1ac4337e60dc" providerId="ADAL" clId="{ED295F52-C77E-48A3-8D94-514D3EFCC54B}" dt="2025-04-25T05:14:02.396" v="4160" actId="14100"/>
          <ac:grpSpMkLst>
            <pc:docMk/>
            <pc:sldMk cId="2051400143" sldId="562"/>
            <ac:grpSpMk id="33" creationId="{EE5020CB-A37D-6D00-B1B5-F3E16277C477}"/>
          </ac:grpSpMkLst>
        </pc:grpChg>
      </pc:sldChg>
      <pc:sldChg chg="add">
        <pc:chgData name="Avlant Nilsson" userId="312f79ff-ccd3-42e1-9bfa-1ac4337e60dc" providerId="ADAL" clId="{ED295F52-C77E-48A3-8D94-514D3EFCC54B}" dt="2025-04-24T08:05:34.926" v="2346"/>
        <pc:sldMkLst>
          <pc:docMk/>
          <pc:sldMk cId="254017429" sldId="569"/>
        </pc:sldMkLst>
      </pc:sldChg>
      <pc:sldChg chg="addSp delSp modSp mod">
        <pc:chgData name="Avlant Nilsson" userId="312f79ff-ccd3-42e1-9bfa-1ac4337e60dc" providerId="ADAL" clId="{ED295F52-C77E-48A3-8D94-514D3EFCC54B}" dt="2025-04-24T14:21:14.439" v="4079" actId="1076"/>
        <pc:sldMkLst>
          <pc:docMk/>
          <pc:sldMk cId="2525308603" sldId="570"/>
        </pc:sldMkLst>
        <pc:spChg chg="mod">
          <ac:chgData name="Avlant Nilsson" userId="312f79ff-ccd3-42e1-9bfa-1ac4337e60dc" providerId="ADAL" clId="{ED295F52-C77E-48A3-8D94-514D3EFCC54B}" dt="2025-04-23T08:15:43.351" v="461" actId="1076"/>
          <ac:spMkLst>
            <pc:docMk/>
            <pc:sldMk cId="2525308603" sldId="570"/>
            <ac:spMk id="5" creationId="{16A623B2-AC11-C57A-3EFF-9BFCD9392F5F}"/>
          </ac:spMkLst>
        </pc:spChg>
        <pc:spChg chg="mod">
          <ac:chgData name="Avlant Nilsson" userId="312f79ff-ccd3-42e1-9bfa-1ac4337e60dc" providerId="ADAL" clId="{ED295F52-C77E-48A3-8D94-514D3EFCC54B}" dt="2025-04-24T14:21:14.439" v="4079" actId="1076"/>
          <ac:spMkLst>
            <pc:docMk/>
            <pc:sldMk cId="2525308603" sldId="570"/>
            <ac:spMk id="7" creationId="{3BE3541E-25DC-BBDD-A091-4139BF9D8A32}"/>
          </ac:spMkLst>
        </pc:spChg>
        <pc:spChg chg="mod">
          <ac:chgData name="Avlant Nilsson" userId="312f79ff-ccd3-42e1-9bfa-1ac4337e60dc" providerId="ADAL" clId="{ED295F52-C77E-48A3-8D94-514D3EFCC54B}" dt="2025-04-23T08:15:55.545" v="464" actId="1076"/>
          <ac:spMkLst>
            <pc:docMk/>
            <pc:sldMk cId="2525308603" sldId="570"/>
            <ac:spMk id="17" creationId="{056C962F-8BB9-4B3C-8F5F-669982AB90CE}"/>
          </ac:spMkLst>
        </pc:spChg>
        <pc:spChg chg="add mod">
          <ac:chgData name="Avlant Nilsson" userId="312f79ff-ccd3-42e1-9bfa-1ac4337e60dc" providerId="ADAL" clId="{ED295F52-C77E-48A3-8D94-514D3EFCC54B}" dt="2025-04-24T09:02:55.278" v="2540" actId="1076"/>
          <ac:spMkLst>
            <pc:docMk/>
            <pc:sldMk cId="2525308603" sldId="570"/>
            <ac:spMk id="20" creationId="{9D4FA7B9-9F0D-F8D8-B99D-20B5BB41FD65}"/>
          </ac:spMkLst>
        </pc:spChg>
        <pc:spChg chg="mod">
          <ac:chgData name="Avlant Nilsson" userId="312f79ff-ccd3-42e1-9bfa-1ac4337e60dc" providerId="ADAL" clId="{ED295F52-C77E-48A3-8D94-514D3EFCC54B}" dt="2025-04-23T08:15:55.545" v="464" actId="1076"/>
          <ac:spMkLst>
            <pc:docMk/>
            <pc:sldMk cId="2525308603" sldId="570"/>
            <ac:spMk id="37" creationId="{B05B981F-69C9-4834-8661-509DC81E6013}"/>
          </ac:spMkLst>
        </pc:spChg>
        <pc:spChg chg="mod">
          <ac:chgData name="Avlant Nilsson" userId="312f79ff-ccd3-42e1-9bfa-1ac4337e60dc" providerId="ADAL" clId="{ED295F52-C77E-48A3-8D94-514D3EFCC54B}" dt="2025-04-23T08:15:55.545" v="464" actId="1076"/>
          <ac:spMkLst>
            <pc:docMk/>
            <pc:sldMk cId="2525308603" sldId="570"/>
            <ac:spMk id="38" creationId="{59AAB164-6625-428D-92E5-09E5934083CC}"/>
          </ac:spMkLst>
        </pc:spChg>
        <pc:spChg chg="mod">
          <ac:chgData name="Avlant Nilsson" userId="312f79ff-ccd3-42e1-9bfa-1ac4337e60dc" providerId="ADAL" clId="{ED295F52-C77E-48A3-8D94-514D3EFCC54B}" dt="2025-04-23T08:15:55.545" v="464" actId="1076"/>
          <ac:spMkLst>
            <pc:docMk/>
            <pc:sldMk cId="2525308603" sldId="570"/>
            <ac:spMk id="39" creationId="{2F0FA0E8-08C7-4D3B-A56A-C579EA900D1A}"/>
          </ac:spMkLst>
        </pc:spChg>
        <pc:spChg chg="mod">
          <ac:chgData name="Avlant Nilsson" userId="312f79ff-ccd3-42e1-9bfa-1ac4337e60dc" providerId="ADAL" clId="{ED295F52-C77E-48A3-8D94-514D3EFCC54B}" dt="2025-04-23T08:15:55.545" v="464" actId="1076"/>
          <ac:spMkLst>
            <pc:docMk/>
            <pc:sldMk cId="2525308603" sldId="570"/>
            <ac:spMk id="43" creationId="{BFB0522F-706A-820B-FC17-697B97B1F1B8}"/>
          </ac:spMkLst>
        </pc:spChg>
        <pc:picChg chg="mod">
          <ac:chgData name="Avlant Nilsson" userId="312f79ff-ccd3-42e1-9bfa-1ac4337e60dc" providerId="ADAL" clId="{ED295F52-C77E-48A3-8D94-514D3EFCC54B}" dt="2025-04-23T08:15:43.351" v="461" actId="1076"/>
          <ac:picMkLst>
            <pc:docMk/>
            <pc:sldMk cId="2525308603" sldId="570"/>
            <ac:picMk id="4" creationId="{DBF40004-5C8F-5CDD-EB9F-2B03C7632FFD}"/>
          </ac:picMkLst>
        </pc:picChg>
        <pc:picChg chg="mod">
          <ac:chgData name="Avlant Nilsson" userId="312f79ff-ccd3-42e1-9bfa-1ac4337e60dc" providerId="ADAL" clId="{ED295F52-C77E-48A3-8D94-514D3EFCC54B}" dt="2025-04-23T08:15:43.351" v="461" actId="1076"/>
          <ac:picMkLst>
            <pc:docMk/>
            <pc:sldMk cId="2525308603" sldId="570"/>
            <ac:picMk id="12" creationId="{5A382088-C428-E9C8-7A59-2318E3B157E7}"/>
          </ac:picMkLst>
        </pc:picChg>
        <pc:picChg chg="add mod">
          <ac:chgData name="Avlant Nilsson" userId="312f79ff-ccd3-42e1-9bfa-1ac4337e60dc" providerId="ADAL" clId="{ED295F52-C77E-48A3-8D94-514D3EFCC54B}" dt="2025-04-24T09:02:25.835" v="2533" actId="1076"/>
          <ac:picMkLst>
            <pc:docMk/>
            <pc:sldMk cId="2525308603" sldId="570"/>
            <ac:picMk id="14" creationId="{AEB21E56-15CC-94ED-34E6-D34166CC6BB0}"/>
          </ac:picMkLst>
        </pc:picChg>
        <pc:picChg chg="mod">
          <ac:chgData name="Avlant Nilsson" userId="312f79ff-ccd3-42e1-9bfa-1ac4337e60dc" providerId="ADAL" clId="{ED295F52-C77E-48A3-8D94-514D3EFCC54B}" dt="2025-04-23T08:15:43.351" v="461" actId="1076"/>
          <ac:picMkLst>
            <pc:docMk/>
            <pc:sldMk cId="2525308603" sldId="570"/>
            <ac:picMk id="49" creationId="{53F8755B-A329-5F49-21E7-6513E7AFA40B}"/>
          </ac:picMkLst>
        </pc:picChg>
        <pc:picChg chg="mod">
          <ac:chgData name="Avlant Nilsson" userId="312f79ff-ccd3-42e1-9bfa-1ac4337e60dc" providerId="ADAL" clId="{ED295F52-C77E-48A3-8D94-514D3EFCC54B}" dt="2025-04-23T08:15:43.351" v="461" actId="1076"/>
          <ac:picMkLst>
            <pc:docMk/>
            <pc:sldMk cId="2525308603" sldId="570"/>
            <ac:picMk id="50" creationId="{2B74A0FA-A25F-700E-A66B-23765555EF0A}"/>
          </ac:picMkLst>
        </pc:picChg>
        <pc:cxnChg chg="mod">
          <ac:chgData name="Avlant Nilsson" userId="312f79ff-ccd3-42e1-9bfa-1ac4337e60dc" providerId="ADAL" clId="{ED295F52-C77E-48A3-8D94-514D3EFCC54B}" dt="2025-04-23T08:15:47.031" v="462" actId="14100"/>
          <ac:cxnSpMkLst>
            <pc:docMk/>
            <pc:sldMk cId="2525308603" sldId="570"/>
            <ac:cxnSpMk id="46" creationId="{C1485A57-508D-2639-CE63-D80B80CC515A}"/>
          </ac:cxnSpMkLst>
        </pc:cxnChg>
      </pc:sldChg>
      <pc:sldChg chg="addSp delSp modSp mod ord modAnim modNotesTx">
        <pc:chgData name="Avlant Nilsson" userId="312f79ff-ccd3-42e1-9bfa-1ac4337e60dc" providerId="ADAL" clId="{ED295F52-C77E-48A3-8D94-514D3EFCC54B}" dt="2025-04-25T07:05:05.456" v="5751"/>
        <pc:sldMkLst>
          <pc:docMk/>
          <pc:sldMk cId="4178270168" sldId="575"/>
        </pc:sldMkLst>
        <pc:spChg chg="mod">
          <ac:chgData name="Avlant Nilsson" userId="312f79ff-ccd3-42e1-9bfa-1ac4337e60dc" providerId="ADAL" clId="{ED295F52-C77E-48A3-8D94-514D3EFCC54B}" dt="2025-04-24T13:26:43.037" v="3224" actId="1076"/>
          <ac:spMkLst>
            <pc:docMk/>
            <pc:sldMk cId="4178270168" sldId="575"/>
            <ac:spMk id="2" creationId="{8102AC95-57EF-1B75-E97B-652A4E880617}"/>
          </ac:spMkLst>
        </pc:spChg>
        <pc:spChg chg="add mod">
          <ac:chgData name="Avlant Nilsson" userId="312f79ff-ccd3-42e1-9bfa-1ac4337e60dc" providerId="ADAL" clId="{ED295F52-C77E-48A3-8D94-514D3EFCC54B}" dt="2025-04-25T05:21:46.002" v="4277" actId="14100"/>
          <ac:spMkLst>
            <pc:docMk/>
            <pc:sldMk cId="4178270168" sldId="575"/>
            <ac:spMk id="10" creationId="{3AFF9560-0278-A5A5-07EA-00696B26C28A}"/>
          </ac:spMkLst>
        </pc:spChg>
        <pc:spChg chg="add mod">
          <ac:chgData name="Avlant Nilsson" userId="312f79ff-ccd3-42e1-9bfa-1ac4337e60dc" providerId="ADAL" clId="{ED295F52-C77E-48A3-8D94-514D3EFCC54B}" dt="2025-04-25T05:21:22.815" v="4268" actId="14100"/>
          <ac:spMkLst>
            <pc:docMk/>
            <pc:sldMk cId="4178270168" sldId="575"/>
            <ac:spMk id="12" creationId="{C291B355-5919-9D07-3D59-9D4349DB296D}"/>
          </ac:spMkLst>
        </pc:spChg>
        <pc:spChg chg="add mod">
          <ac:chgData name="Avlant Nilsson" userId="312f79ff-ccd3-42e1-9bfa-1ac4337e60dc" providerId="ADAL" clId="{ED295F52-C77E-48A3-8D94-514D3EFCC54B}" dt="2025-04-25T07:05:01.443" v="5750" actId="14100"/>
          <ac:spMkLst>
            <pc:docMk/>
            <pc:sldMk cId="4178270168" sldId="575"/>
            <ac:spMk id="13" creationId="{ACE3423C-F6E4-041C-5572-231CE3B8E880}"/>
          </ac:spMkLst>
        </pc:spChg>
        <pc:spChg chg="mod">
          <ac:chgData name="Avlant Nilsson" userId="312f79ff-ccd3-42e1-9bfa-1ac4337e60dc" providerId="ADAL" clId="{ED295F52-C77E-48A3-8D94-514D3EFCC54B}" dt="2025-04-24T13:26:52.414" v="3227" actId="1076"/>
          <ac:spMkLst>
            <pc:docMk/>
            <pc:sldMk cId="4178270168" sldId="575"/>
            <ac:spMk id="41" creationId="{BEB5EDD0-AC61-801D-9E97-BE1A9BA3725F}"/>
          </ac:spMkLst>
        </pc:spChg>
        <pc:grpChg chg="mod">
          <ac:chgData name="Avlant Nilsson" userId="312f79ff-ccd3-42e1-9bfa-1ac4337e60dc" providerId="ADAL" clId="{ED295F52-C77E-48A3-8D94-514D3EFCC54B}" dt="2025-04-24T13:27:00.253" v="3228" actId="1076"/>
          <ac:grpSpMkLst>
            <pc:docMk/>
            <pc:sldMk cId="4178270168" sldId="575"/>
            <ac:grpSpMk id="3" creationId="{F86BA49B-0D95-BAF7-1EDC-2F8E077998F0}"/>
          </ac:grpSpMkLst>
        </pc:grpChg>
        <pc:grpChg chg="mod">
          <ac:chgData name="Avlant Nilsson" userId="312f79ff-ccd3-42e1-9bfa-1ac4337e60dc" providerId="ADAL" clId="{ED295F52-C77E-48A3-8D94-514D3EFCC54B}" dt="2025-04-24T13:27:05.672" v="3229" actId="1076"/>
          <ac:grpSpMkLst>
            <pc:docMk/>
            <pc:sldMk cId="4178270168" sldId="575"/>
            <ac:grpSpMk id="7" creationId="{7E0D8207-1A89-9061-2C89-EB00F684037D}"/>
          </ac:grpSpMkLst>
        </pc:grpChg>
        <pc:picChg chg="add mod ord">
          <ac:chgData name="Avlant Nilsson" userId="312f79ff-ccd3-42e1-9bfa-1ac4337e60dc" providerId="ADAL" clId="{ED295F52-C77E-48A3-8D94-514D3EFCC54B}" dt="2025-04-23T15:19:55.498" v="1807" actId="14100"/>
          <ac:picMkLst>
            <pc:docMk/>
            <pc:sldMk cId="4178270168" sldId="575"/>
            <ac:picMk id="11" creationId="{77566453-DD89-865F-4591-70C495ABFCC0}"/>
          </ac:picMkLst>
        </pc:picChg>
      </pc:sldChg>
      <pc:sldChg chg="addSp delSp modSp mod ord delAnim modAnim">
        <pc:chgData name="Avlant Nilsson" userId="312f79ff-ccd3-42e1-9bfa-1ac4337e60dc" providerId="ADAL" clId="{ED295F52-C77E-48A3-8D94-514D3EFCC54B}" dt="2025-04-25T07:35:47.901" v="6048"/>
        <pc:sldMkLst>
          <pc:docMk/>
          <pc:sldMk cId="2667473242" sldId="576"/>
        </pc:sldMkLst>
        <pc:spChg chg="mod">
          <ac:chgData name="Avlant Nilsson" userId="312f79ff-ccd3-42e1-9bfa-1ac4337e60dc" providerId="ADAL" clId="{ED295F52-C77E-48A3-8D94-514D3EFCC54B}" dt="2025-04-23T15:14:01.641" v="1665" actId="113"/>
          <ac:spMkLst>
            <pc:docMk/>
            <pc:sldMk cId="2667473242" sldId="576"/>
            <ac:spMk id="2" creationId="{03EE4194-02AB-AADD-BF1B-5345F2EA44CE}"/>
          </ac:spMkLst>
        </pc:spChg>
        <pc:spChg chg="mod">
          <ac:chgData name="Avlant Nilsson" userId="312f79ff-ccd3-42e1-9bfa-1ac4337e60dc" providerId="ADAL" clId="{ED295F52-C77E-48A3-8D94-514D3EFCC54B}" dt="2025-04-25T05:28:23.971" v="4326" actId="1076"/>
          <ac:spMkLst>
            <pc:docMk/>
            <pc:sldMk cId="2667473242" sldId="576"/>
            <ac:spMk id="23" creationId="{DFA03C5E-B2F4-1487-C198-7E3080B6F2F1}"/>
          </ac:spMkLst>
        </pc:spChg>
        <pc:spChg chg="add mod">
          <ac:chgData name="Avlant Nilsson" userId="312f79ff-ccd3-42e1-9bfa-1ac4337e60dc" providerId="ADAL" clId="{ED295F52-C77E-48A3-8D94-514D3EFCC54B}" dt="2025-04-25T07:35:47.901" v="6048"/>
          <ac:spMkLst>
            <pc:docMk/>
            <pc:sldMk cId="2667473242" sldId="576"/>
            <ac:spMk id="34" creationId="{FD155C3F-31B1-BC63-2B85-E5570C414CAA}"/>
          </ac:spMkLst>
        </pc:spChg>
      </pc:sldChg>
      <pc:sldChg chg="modSp mod ord">
        <pc:chgData name="Avlant Nilsson" userId="312f79ff-ccd3-42e1-9bfa-1ac4337e60dc" providerId="ADAL" clId="{ED295F52-C77E-48A3-8D94-514D3EFCC54B}" dt="2025-04-25T07:12:48.705" v="5833" actId="1076"/>
        <pc:sldMkLst>
          <pc:docMk/>
          <pc:sldMk cId="3502770267" sldId="585"/>
        </pc:sldMkLst>
        <pc:spChg chg="mod">
          <ac:chgData name="Avlant Nilsson" userId="312f79ff-ccd3-42e1-9bfa-1ac4337e60dc" providerId="ADAL" clId="{ED295F52-C77E-48A3-8D94-514D3EFCC54B}" dt="2025-04-23T15:16:06.080" v="1702" actId="6549"/>
          <ac:spMkLst>
            <pc:docMk/>
            <pc:sldMk cId="3502770267" sldId="585"/>
            <ac:spMk id="8" creationId="{1FE0B085-28DD-D19D-0EC7-95BBB8CF564A}"/>
          </ac:spMkLst>
        </pc:spChg>
        <pc:spChg chg="mod">
          <ac:chgData name="Avlant Nilsson" userId="312f79ff-ccd3-42e1-9bfa-1ac4337e60dc" providerId="ADAL" clId="{ED295F52-C77E-48A3-8D94-514D3EFCC54B}" dt="2025-04-25T07:12:48.705" v="5833" actId="1076"/>
          <ac:spMkLst>
            <pc:docMk/>
            <pc:sldMk cId="3502770267" sldId="585"/>
            <ac:spMk id="18" creationId="{9B8165BA-D183-2122-E778-1F9C7ED53879}"/>
          </ac:spMkLst>
        </pc:spChg>
      </pc:sldChg>
      <pc:sldChg chg="addSp modSp mod ord modAnim">
        <pc:chgData name="Avlant Nilsson" userId="312f79ff-ccd3-42e1-9bfa-1ac4337e60dc" providerId="ADAL" clId="{ED295F52-C77E-48A3-8D94-514D3EFCC54B}" dt="2025-04-25T07:10:53.456" v="5820" actId="14100"/>
        <pc:sldMkLst>
          <pc:docMk/>
          <pc:sldMk cId="459645474" sldId="620"/>
        </pc:sldMkLst>
        <pc:spChg chg="mod">
          <ac:chgData name="Avlant Nilsson" userId="312f79ff-ccd3-42e1-9bfa-1ac4337e60dc" providerId="ADAL" clId="{ED295F52-C77E-48A3-8D94-514D3EFCC54B}" dt="2025-04-25T07:09:58.593" v="5788" actId="20577"/>
          <ac:spMkLst>
            <pc:docMk/>
            <pc:sldMk cId="459645474" sldId="620"/>
            <ac:spMk id="3" creationId="{462E407C-BDFB-BEF7-4610-BFF9A188E2EC}"/>
          </ac:spMkLst>
        </pc:spChg>
        <pc:spChg chg="mod">
          <ac:chgData name="Avlant Nilsson" userId="312f79ff-ccd3-42e1-9bfa-1ac4337e60dc" providerId="ADAL" clId="{ED295F52-C77E-48A3-8D94-514D3EFCC54B}" dt="2025-04-25T07:10:53.456" v="5820" actId="14100"/>
          <ac:spMkLst>
            <pc:docMk/>
            <pc:sldMk cId="459645474" sldId="620"/>
            <ac:spMk id="37" creationId="{5647989C-44E5-CC47-8079-927CEF106D52}"/>
          </ac:spMkLst>
        </pc:spChg>
        <pc:spChg chg="mod">
          <ac:chgData name="Avlant Nilsson" userId="312f79ff-ccd3-42e1-9bfa-1ac4337e60dc" providerId="ADAL" clId="{ED295F52-C77E-48A3-8D94-514D3EFCC54B}" dt="2025-04-25T07:09:22.138" v="5783" actId="14100"/>
          <ac:spMkLst>
            <pc:docMk/>
            <pc:sldMk cId="459645474" sldId="620"/>
            <ac:spMk id="42" creationId="{CD113080-C51A-3B06-05D3-317BDEEBE17C}"/>
          </ac:spMkLst>
        </pc:spChg>
        <pc:spChg chg="mod">
          <ac:chgData name="Avlant Nilsson" userId="312f79ff-ccd3-42e1-9bfa-1ac4337e60dc" providerId="ADAL" clId="{ED295F52-C77E-48A3-8D94-514D3EFCC54B}" dt="2025-04-25T07:09:22.138" v="5783" actId="14100"/>
          <ac:spMkLst>
            <pc:docMk/>
            <pc:sldMk cId="459645474" sldId="620"/>
            <ac:spMk id="50" creationId="{FAA81F04-6AE4-EA8D-05A8-716C7510D30A}"/>
          </ac:spMkLst>
        </pc:spChg>
        <pc:spChg chg="mod">
          <ac:chgData name="Avlant Nilsson" userId="312f79ff-ccd3-42e1-9bfa-1ac4337e60dc" providerId="ADAL" clId="{ED295F52-C77E-48A3-8D94-514D3EFCC54B}" dt="2025-04-25T07:09:26.131" v="5784" actId="1076"/>
          <ac:spMkLst>
            <pc:docMk/>
            <pc:sldMk cId="459645474" sldId="620"/>
            <ac:spMk id="57" creationId="{18B3C12F-9058-E945-3126-EA76244573BA}"/>
          </ac:spMkLst>
        </pc:spChg>
        <pc:grpChg chg="add mod">
          <ac:chgData name="Avlant Nilsson" userId="312f79ff-ccd3-42e1-9bfa-1ac4337e60dc" providerId="ADAL" clId="{ED295F52-C77E-48A3-8D94-514D3EFCC54B}" dt="2025-04-25T07:09:01.894" v="5780" actId="164"/>
          <ac:grpSpMkLst>
            <pc:docMk/>
            <pc:sldMk cId="459645474" sldId="620"/>
            <ac:grpSpMk id="8" creationId="{8A6FA23E-D39C-3D6A-31BC-4C37F83C6C25}"/>
          </ac:grpSpMkLst>
        </pc:grpChg>
        <pc:grpChg chg="add mod">
          <ac:chgData name="Avlant Nilsson" userId="312f79ff-ccd3-42e1-9bfa-1ac4337e60dc" providerId="ADAL" clId="{ED295F52-C77E-48A3-8D94-514D3EFCC54B}" dt="2025-04-25T07:09:01.894" v="5780" actId="164"/>
          <ac:grpSpMkLst>
            <pc:docMk/>
            <pc:sldMk cId="459645474" sldId="620"/>
            <ac:grpSpMk id="14" creationId="{3A19249A-1C70-8E53-3524-D3EA332E5E05}"/>
          </ac:grpSpMkLst>
        </pc:grpChg>
        <pc:grpChg chg="mod">
          <ac:chgData name="Avlant Nilsson" userId="312f79ff-ccd3-42e1-9bfa-1ac4337e60dc" providerId="ADAL" clId="{ED295F52-C77E-48A3-8D94-514D3EFCC54B}" dt="2025-04-25T07:10:53.456" v="5820" actId="14100"/>
          <ac:grpSpMkLst>
            <pc:docMk/>
            <pc:sldMk cId="459645474" sldId="620"/>
            <ac:grpSpMk id="38" creationId="{250EB345-B021-49F6-3782-1C862F013AA4}"/>
          </ac:grpSpMkLst>
        </pc:grpChg>
        <pc:grpChg chg="mod">
          <ac:chgData name="Avlant Nilsson" userId="312f79ff-ccd3-42e1-9bfa-1ac4337e60dc" providerId="ADAL" clId="{ED295F52-C77E-48A3-8D94-514D3EFCC54B}" dt="2025-04-25T07:09:22.138" v="5783" actId="14100"/>
          <ac:grpSpMkLst>
            <pc:docMk/>
            <pc:sldMk cId="459645474" sldId="620"/>
            <ac:grpSpMk id="48" creationId="{BAE7BAC4-F30A-5688-ED25-7D431EB8970E}"/>
          </ac:grpSpMkLst>
        </pc:grpChg>
        <pc:grpChg chg="mod">
          <ac:chgData name="Avlant Nilsson" userId="312f79ff-ccd3-42e1-9bfa-1ac4337e60dc" providerId="ADAL" clId="{ED295F52-C77E-48A3-8D94-514D3EFCC54B}" dt="2025-04-25T07:09:22.138" v="5783" actId="14100"/>
          <ac:grpSpMkLst>
            <pc:docMk/>
            <pc:sldMk cId="459645474" sldId="620"/>
            <ac:grpSpMk id="53" creationId="{796E0770-98FE-3F95-CCAA-91E5AA9E6EB1}"/>
          </ac:grpSpMkLst>
        </pc:grpChg>
        <pc:picChg chg="mod">
          <ac:chgData name="Avlant Nilsson" userId="312f79ff-ccd3-42e1-9bfa-1ac4337e60dc" providerId="ADAL" clId="{ED295F52-C77E-48A3-8D94-514D3EFCC54B}" dt="2025-04-25T05:26:41.285" v="4297"/>
          <ac:picMkLst>
            <pc:docMk/>
            <pc:sldMk cId="459645474" sldId="620"/>
            <ac:picMk id="10" creationId="{61EA45E5-F25A-9805-C212-570A78F4EFE8}"/>
          </ac:picMkLst>
        </pc:picChg>
        <pc:picChg chg="mod">
          <ac:chgData name="Avlant Nilsson" userId="312f79ff-ccd3-42e1-9bfa-1ac4337e60dc" providerId="ADAL" clId="{ED295F52-C77E-48A3-8D94-514D3EFCC54B}" dt="2025-04-25T05:26:41.285" v="4297"/>
          <ac:picMkLst>
            <pc:docMk/>
            <pc:sldMk cId="459645474" sldId="620"/>
            <ac:picMk id="11" creationId="{7FC5E3B3-4149-C57A-EB15-2761FACE7582}"/>
          </ac:picMkLst>
        </pc:picChg>
        <pc:cxnChg chg="mod">
          <ac:chgData name="Avlant Nilsson" userId="312f79ff-ccd3-42e1-9bfa-1ac4337e60dc" providerId="ADAL" clId="{ED295F52-C77E-48A3-8D94-514D3EFCC54B}" dt="2025-04-25T07:10:53.456" v="5820" actId="14100"/>
          <ac:cxnSpMkLst>
            <pc:docMk/>
            <pc:sldMk cId="459645474" sldId="620"/>
            <ac:cxnSpMk id="36" creationId="{1832F3F4-A51F-FF77-EAAD-DA746E5BBAAD}"/>
          </ac:cxnSpMkLst>
        </pc:cxnChg>
        <pc:cxnChg chg="mod">
          <ac:chgData name="Avlant Nilsson" userId="312f79ff-ccd3-42e1-9bfa-1ac4337e60dc" providerId="ADAL" clId="{ED295F52-C77E-48A3-8D94-514D3EFCC54B}" dt="2025-04-25T07:09:22.138" v="5783" actId="14100"/>
          <ac:cxnSpMkLst>
            <pc:docMk/>
            <pc:sldMk cId="459645474" sldId="620"/>
            <ac:cxnSpMk id="41" creationId="{94EFA08E-8160-FF16-228B-3DC0E6EDB6FB}"/>
          </ac:cxnSpMkLst>
        </pc:cxnChg>
      </pc:sldChg>
      <pc:sldChg chg="modSp mod">
        <pc:chgData name="Avlant Nilsson" userId="312f79ff-ccd3-42e1-9bfa-1ac4337e60dc" providerId="ADAL" clId="{ED295F52-C77E-48A3-8D94-514D3EFCC54B}" dt="2025-04-25T07:11:49.262" v="5832" actId="20577"/>
        <pc:sldMkLst>
          <pc:docMk/>
          <pc:sldMk cId="1492650637" sldId="621"/>
        </pc:sldMkLst>
        <pc:spChg chg="mod">
          <ac:chgData name="Avlant Nilsson" userId="312f79ff-ccd3-42e1-9bfa-1ac4337e60dc" providerId="ADAL" clId="{ED295F52-C77E-48A3-8D94-514D3EFCC54B}" dt="2025-04-25T07:11:49.262" v="5832" actId="20577"/>
          <ac:spMkLst>
            <pc:docMk/>
            <pc:sldMk cId="1492650637" sldId="621"/>
            <ac:spMk id="69" creationId="{B2B977CA-7922-AABE-8730-C9F607B61016}"/>
          </ac:spMkLst>
        </pc:spChg>
      </pc:sldChg>
      <pc:sldChg chg="add">
        <pc:chgData name="Avlant Nilsson" userId="312f79ff-ccd3-42e1-9bfa-1ac4337e60dc" providerId="ADAL" clId="{ED295F52-C77E-48A3-8D94-514D3EFCC54B}" dt="2025-04-23T15:17:20.071" v="1703"/>
        <pc:sldMkLst>
          <pc:docMk/>
          <pc:sldMk cId="2302986859" sldId="621"/>
        </pc:sldMkLst>
      </pc:sldChg>
      <pc:sldChg chg="add">
        <pc:chgData name="Avlant Nilsson" userId="312f79ff-ccd3-42e1-9bfa-1ac4337e60dc" providerId="ADAL" clId="{ED295F52-C77E-48A3-8D94-514D3EFCC54B}" dt="2025-04-23T15:17:20.071" v="1703"/>
        <pc:sldMkLst>
          <pc:docMk/>
          <pc:sldMk cId="1292377198" sldId="623"/>
        </pc:sldMkLst>
      </pc:sldChg>
      <pc:sldChg chg="delSp modSp del mod delAnim">
        <pc:chgData name="Avlant Nilsson" userId="312f79ff-ccd3-42e1-9bfa-1ac4337e60dc" providerId="ADAL" clId="{ED295F52-C77E-48A3-8D94-514D3EFCC54B}" dt="2025-04-23T08:59:20.403" v="1121" actId="47"/>
        <pc:sldMkLst>
          <pc:docMk/>
          <pc:sldMk cId="3143262412" sldId="648"/>
        </pc:sldMkLst>
      </pc:sldChg>
      <pc:sldChg chg="modSp mod">
        <pc:chgData name="Avlant Nilsson" userId="312f79ff-ccd3-42e1-9bfa-1ac4337e60dc" providerId="ADAL" clId="{ED295F52-C77E-48A3-8D94-514D3EFCC54B}" dt="2025-04-24T14:20:36.257" v="4078" actId="1076"/>
        <pc:sldMkLst>
          <pc:docMk/>
          <pc:sldMk cId="519300326" sldId="656"/>
        </pc:sldMkLst>
        <pc:spChg chg="mod">
          <ac:chgData name="Avlant Nilsson" userId="312f79ff-ccd3-42e1-9bfa-1ac4337e60dc" providerId="ADAL" clId="{ED295F52-C77E-48A3-8D94-514D3EFCC54B}" dt="2025-04-24T14:20:29.693" v="4077" actId="1076"/>
          <ac:spMkLst>
            <pc:docMk/>
            <pc:sldMk cId="519300326" sldId="656"/>
            <ac:spMk id="45" creationId="{7D11BC4D-1C59-0379-F3D3-522F03B11575}"/>
          </ac:spMkLst>
        </pc:spChg>
        <pc:picChg chg="mod">
          <ac:chgData name="Avlant Nilsson" userId="312f79ff-ccd3-42e1-9bfa-1ac4337e60dc" providerId="ADAL" clId="{ED295F52-C77E-48A3-8D94-514D3EFCC54B}" dt="2025-04-24T14:20:36.257" v="4078" actId="1076"/>
          <ac:picMkLst>
            <pc:docMk/>
            <pc:sldMk cId="519300326" sldId="656"/>
            <ac:picMk id="8" creationId="{486F6778-03F0-590A-F8BB-D50ED48EBFC8}"/>
          </ac:picMkLst>
        </pc:picChg>
      </pc:sldChg>
      <pc:sldChg chg="new del">
        <pc:chgData name="Avlant Nilsson" userId="312f79ff-ccd3-42e1-9bfa-1ac4337e60dc" providerId="ADAL" clId="{ED295F52-C77E-48A3-8D94-514D3EFCC54B}" dt="2025-04-22T09:25:32.670" v="31" actId="47"/>
        <pc:sldMkLst>
          <pc:docMk/>
          <pc:sldMk cId="3346552661" sldId="657"/>
        </pc:sldMkLst>
      </pc:sldChg>
      <pc:sldChg chg="new del">
        <pc:chgData name="Avlant Nilsson" userId="312f79ff-ccd3-42e1-9bfa-1ac4337e60dc" providerId="ADAL" clId="{ED295F52-C77E-48A3-8D94-514D3EFCC54B}" dt="2025-04-22T09:25:32.127" v="30" actId="47"/>
        <pc:sldMkLst>
          <pc:docMk/>
          <pc:sldMk cId="2975018850" sldId="658"/>
        </pc:sldMkLst>
      </pc:sldChg>
      <pc:sldChg chg="addSp delSp modSp new mod ord modAnim">
        <pc:chgData name="Avlant Nilsson" userId="312f79ff-ccd3-42e1-9bfa-1ac4337e60dc" providerId="ADAL" clId="{ED295F52-C77E-48A3-8D94-514D3EFCC54B}" dt="2025-04-25T06:53:45.905" v="5678"/>
        <pc:sldMkLst>
          <pc:docMk/>
          <pc:sldMk cId="4256691028" sldId="659"/>
        </pc:sldMkLst>
        <pc:spChg chg="mod">
          <ac:chgData name="Avlant Nilsson" userId="312f79ff-ccd3-42e1-9bfa-1ac4337e60dc" providerId="ADAL" clId="{ED295F52-C77E-48A3-8D94-514D3EFCC54B}" dt="2025-04-23T08:01:43.208" v="365" actId="20577"/>
          <ac:spMkLst>
            <pc:docMk/>
            <pc:sldMk cId="4256691028" sldId="659"/>
            <ac:spMk id="2" creationId="{83A5A65A-9091-70A3-F46D-2FD0D8EA8068}"/>
          </ac:spMkLst>
        </pc:spChg>
        <pc:spChg chg="mod">
          <ac:chgData name="Avlant Nilsson" userId="312f79ff-ccd3-42e1-9bfa-1ac4337e60dc" providerId="ADAL" clId="{ED295F52-C77E-48A3-8D94-514D3EFCC54B}" dt="2025-04-23T07:49:34.406" v="312" actId="1076"/>
          <ac:spMkLst>
            <pc:docMk/>
            <pc:sldMk cId="4256691028" sldId="659"/>
            <ac:spMk id="5" creationId="{50A5E13C-7D2F-FF65-96C3-9A9377BEFEDD}"/>
          </ac:spMkLst>
        </pc:spChg>
        <pc:spChg chg="add mod">
          <ac:chgData name="Avlant Nilsson" userId="312f79ff-ccd3-42e1-9bfa-1ac4337e60dc" providerId="ADAL" clId="{ED295F52-C77E-48A3-8D94-514D3EFCC54B}" dt="2025-04-24T07:30:20.224" v="1979" actId="1038"/>
          <ac:spMkLst>
            <pc:docMk/>
            <pc:sldMk cId="4256691028" sldId="659"/>
            <ac:spMk id="13" creationId="{64A69474-D1C2-39B9-6851-854F7D719000}"/>
          </ac:spMkLst>
        </pc:spChg>
        <pc:spChg chg="add mod">
          <ac:chgData name="Avlant Nilsson" userId="312f79ff-ccd3-42e1-9bfa-1ac4337e60dc" providerId="ADAL" clId="{ED295F52-C77E-48A3-8D94-514D3EFCC54B}" dt="2025-04-23T08:03:27.740" v="366" actId="1076"/>
          <ac:spMkLst>
            <pc:docMk/>
            <pc:sldMk cId="4256691028" sldId="659"/>
            <ac:spMk id="14" creationId="{0B5E8383-48C1-C624-D0D2-A5DAFFD946AE}"/>
          </ac:spMkLst>
        </pc:spChg>
        <pc:spChg chg="add mod">
          <ac:chgData name="Avlant Nilsson" userId="312f79ff-ccd3-42e1-9bfa-1ac4337e60dc" providerId="ADAL" clId="{ED295F52-C77E-48A3-8D94-514D3EFCC54B}" dt="2025-04-23T07:49:48.106" v="314" actId="164"/>
          <ac:spMkLst>
            <pc:docMk/>
            <pc:sldMk cId="4256691028" sldId="659"/>
            <ac:spMk id="15" creationId="{BDB48E61-ACFD-C911-E11F-7D3A826BD909}"/>
          </ac:spMkLst>
        </pc:spChg>
        <pc:spChg chg="add mod">
          <ac:chgData name="Avlant Nilsson" userId="312f79ff-ccd3-42e1-9bfa-1ac4337e60dc" providerId="ADAL" clId="{ED295F52-C77E-48A3-8D94-514D3EFCC54B}" dt="2025-04-23T07:51:13.168" v="321" actId="1076"/>
          <ac:spMkLst>
            <pc:docMk/>
            <pc:sldMk cId="4256691028" sldId="659"/>
            <ac:spMk id="16" creationId="{1E49A501-D678-610C-648F-B3FFA50B55B4}"/>
          </ac:spMkLst>
        </pc:spChg>
        <pc:spChg chg="add mod">
          <ac:chgData name="Avlant Nilsson" userId="312f79ff-ccd3-42e1-9bfa-1ac4337e60dc" providerId="ADAL" clId="{ED295F52-C77E-48A3-8D94-514D3EFCC54B}" dt="2025-04-24T07:30:20.224" v="1979" actId="1038"/>
          <ac:spMkLst>
            <pc:docMk/>
            <pc:sldMk cId="4256691028" sldId="659"/>
            <ac:spMk id="21" creationId="{2A7A147C-FE14-9249-4B66-06051155A39C}"/>
          </ac:spMkLst>
        </pc:spChg>
        <pc:spChg chg="add mod">
          <ac:chgData name="Avlant Nilsson" userId="312f79ff-ccd3-42e1-9bfa-1ac4337e60dc" providerId="ADAL" clId="{ED295F52-C77E-48A3-8D94-514D3EFCC54B}" dt="2025-04-23T07:55:07.314" v="343" actId="1076"/>
          <ac:spMkLst>
            <pc:docMk/>
            <pc:sldMk cId="4256691028" sldId="659"/>
            <ac:spMk id="22" creationId="{2716E9CC-9394-9BD5-AFE6-F45BFDF10CEF}"/>
          </ac:spMkLst>
        </pc:spChg>
        <pc:spChg chg="add mod">
          <ac:chgData name="Avlant Nilsson" userId="312f79ff-ccd3-42e1-9bfa-1ac4337e60dc" providerId="ADAL" clId="{ED295F52-C77E-48A3-8D94-514D3EFCC54B}" dt="2025-04-23T07:49:43.943" v="313" actId="164"/>
          <ac:spMkLst>
            <pc:docMk/>
            <pc:sldMk cId="4256691028" sldId="659"/>
            <ac:spMk id="27" creationId="{87515B60-3CED-17DC-2B2C-449A4C5179B7}"/>
          </ac:spMkLst>
        </pc:spChg>
        <pc:spChg chg="add mod">
          <ac:chgData name="Avlant Nilsson" userId="312f79ff-ccd3-42e1-9bfa-1ac4337e60dc" providerId="ADAL" clId="{ED295F52-C77E-48A3-8D94-514D3EFCC54B}" dt="2025-04-23T07:49:43.943" v="313" actId="164"/>
          <ac:spMkLst>
            <pc:docMk/>
            <pc:sldMk cId="4256691028" sldId="659"/>
            <ac:spMk id="29" creationId="{17536111-61DE-21BB-57CC-A0681F81ED24}"/>
          </ac:spMkLst>
        </pc:spChg>
        <pc:spChg chg="add mod ord">
          <ac:chgData name="Avlant Nilsson" userId="312f79ff-ccd3-42e1-9bfa-1ac4337e60dc" providerId="ADAL" clId="{ED295F52-C77E-48A3-8D94-514D3EFCC54B}" dt="2025-04-24T13:50:29.263" v="3492" actId="164"/>
          <ac:spMkLst>
            <pc:docMk/>
            <pc:sldMk cId="4256691028" sldId="659"/>
            <ac:spMk id="30" creationId="{951EC655-0200-9DE1-E6BB-54F1F102017E}"/>
          </ac:spMkLst>
        </pc:spChg>
        <pc:spChg chg="add mod ord">
          <ac:chgData name="Avlant Nilsson" userId="312f79ff-ccd3-42e1-9bfa-1ac4337e60dc" providerId="ADAL" clId="{ED295F52-C77E-48A3-8D94-514D3EFCC54B}" dt="2025-04-24T13:27:38.959" v="3230" actId="14100"/>
          <ac:spMkLst>
            <pc:docMk/>
            <pc:sldMk cId="4256691028" sldId="659"/>
            <ac:spMk id="38" creationId="{F9A50432-8B3B-995A-86CC-657272685883}"/>
          </ac:spMkLst>
        </pc:spChg>
        <pc:grpChg chg="add mod">
          <ac:chgData name="Avlant Nilsson" userId="312f79ff-ccd3-42e1-9bfa-1ac4337e60dc" providerId="ADAL" clId="{ED295F52-C77E-48A3-8D94-514D3EFCC54B}" dt="2025-04-24T13:50:29.263" v="3492" actId="164"/>
          <ac:grpSpMkLst>
            <pc:docMk/>
            <pc:sldMk cId="4256691028" sldId="659"/>
            <ac:grpSpMk id="18" creationId="{35FC321A-D8EF-A7F8-6C40-41CE5FDD4C5E}"/>
          </ac:grpSpMkLst>
        </pc:grpChg>
        <pc:grpChg chg="add mod">
          <ac:chgData name="Avlant Nilsson" userId="312f79ff-ccd3-42e1-9bfa-1ac4337e60dc" providerId="ADAL" clId="{ED295F52-C77E-48A3-8D94-514D3EFCC54B}" dt="2025-04-24T13:50:34.326" v="3494" actId="14100"/>
          <ac:grpSpMkLst>
            <pc:docMk/>
            <pc:sldMk cId="4256691028" sldId="659"/>
            <ac:grpSpMk id="31" creationId="{606E4952-A36F-7C36-3CE9-BAE73C3DA03C}"/>
          </ac:grpSpMkLst>
        </pc:grpChg>
        <pc:grpChg chg="add mod">
          <ac:chgData name="Avlant Nilsson" userId="312f79ff-ccd3-42e1-9bfa-1ac4337e60dc" providerId="ADAL" clId="{ED295F52-C77E-48A3-8D94-514D3EFCC54B}" dt="2025-04-23T07:49:43.943" v="313" actId="164"/>
          <ac:grpSpMkLst>
            <pc:docMk/>
            <pc:sldMk cId="4256691028" sldId="659"/>
            <ac:grpSpMk id="36" creationId="{4FAAB354-7342-BF52-9E04-871255D25EBE}"/>
          </ac:grpSpMkLst>
        </pc:grpChg>
        <pc:grpChg chg="add mod">
          <ac:chgData name="Avlant Nilsson" userId="312f79ff-ccd3-42e1-9bfa-1ac4337e60dc" providerId="ADAL" clId="{ED295F52-C77E-48A3-8D94-514D3EFCC54B}" dt="2025-04-23T07:55:26.805" v="344" actId="1076"/>
          <ac:grpSpMkLst>
            <pc:docMk/>
            <pc:sldMk cId="4256691028" sldId="659"/>
            <ac:grpSpMk id="37" creationId="{AF4B0261-F34B-3082-5574-891CBD526DED}"/>
          </ac:grpSpMkLst>
        </pc:grpChg>
        <pc:picChg chg="add mod">
          <ac:chgData name="Avlant Nilsson" userId="312f79ff-ccd3-42e1-9bfa-1ac4337e60dc" providerId="ADAL" clId="{ED295F52-C77E-48A3-8D94-514D3EFCC54B}" dt="2025-04-23T07:49:48.106" v="314" actId="164"/>
          <ac:picMkLst>
            <pc:docMk/>
            <pc:sldMk cId="4256691028" sldId="659"/>
            <ac:picMk id="3" creationId="{6FE337B4-46E5-9C4D-9549-B64A38270DD4}"/>
          </ac:picMkLst>
        </pc:picChg>
        <pc:picChg chg="add mod">
          <ac:chgData name="Avlant Nilsson" userId="312f79ff-ccd3-42e1-9bfa-1ac4337e60dc" providerId="ADAL" clId="{ED295F52-C77E-48A3-8D94-514D3EFCC54B}" dt="2025-04-23T08:03:27.740" v="366" actId="1076"/>
          <ac:picMkLst>
            <pc:docMk/>
            <pc:sldMk cId="4256691028" sldId="659"/>
            <ac:picMk id="7" creationId="{354EB92D-3DF1-B732-20CB-B1CAF7685F55}"/>
          </ac:picMkLst>
        </pc:picChg>
        <pc:picChg chg="add mod">
          <ac:chgData name="Avlant Nilsson" userId="312f79ff-ccd3-42e1-9bfa-1ac4337e60dc" providerId="ADAL" clId="{ED295F52-C77E-48A3-8D94-514D3EFCC54B}" dt="2025-04-24T07:30:20.224" v="1979" actId="1038"/>
          <ac:picMkLst>
            <pc:docMk/>
            <pc:sldMk cId="4256691028" sldId="659"/>
            <ac:picMk id="9" creationId="{EEE3C75E-07EC-FCC4-F576-8E85F01C4DE4}"/>
          </ac:picMkLst>
        </pc:picChg>
        <pc:picChg chg="add mod">
          <ac:chgData name="Avlant Nilsson" userId="312f79ff-ccd3-42e1-9bfa-1ac4337e60dc" providerId="ADAL" clId="{ED295F52-C77E-48A3-8D94-514D3EFCC54B}" dt="2025-04-23T07:51:13.168" v="321" actId="1076"/>
          <ac:picMkLst>
            <pc:docMk/>
            <pc:sldMk cId="4256691028" sldId="659"/>
            <ac:picMk id="10" creationId="{35BDC947-8A36-00F1-CCDF-AB0E693A684E}"/>
          </ac:picMkLst>
        </pc:picChg>
        <pc:picChg chg="add mod">
          <ac:chgData name="Avlant Nilsson" userId="312f79ff-ccd3-42e1-9bfa-1ac4337e60dc" providerId="ADAL" clId="{ED295F52-C77E-48A3-8D94-514D3EFCC54B}" dt="2025-04-24T13:49:52.805" v="3484" actId="1076"/>
          <ac:picMkLst>
            <pc:docMk/>
            <pc:sldMk cId="4256691028" sldId="659"/>
            <ac:picMk id="11" creationId="{28DB4D16-00E6-CDDD-0AB6-9ABCB42C61B0}"/>
          </ac:picMkLst>
        </pc:picChg>
        <pc:picChg chg="add mod">
          <ac:chgData name="Avlant Nilsson" userId="312f79ff-ccd3-42e1-9bfa-1ac4337e60dc" providerId="ADAL" clId="{ED295F52-C77E-48A3-8D94-514D3EFCC54B}" dt="2025-04-24T13:07:50.417" v="2968" actId="164"/>
          <ac:picMkLst>
            <pc:docMk/>
            <pc:sldMk cId="4256691028" sldId="659"/>
            <ac:picMk id="17" creationId="{21A80EDE-756B-7753-0BB1-C182757F0137}"/>
          </ac:picMkLst>
        </pc:picChg>
        <pc:picChg chg="add mod">
          <ac:chgData name="Avlant Nilsson" userId="312f79ff-ccd3-42e1-9bfa-1ac4337e60dc" providerId="ADAL" clId="{ED295F52-C77E-48A3-8D94-514D3EFCC54B}" dt="2025-04-24T07:30:20.224" v="1979" actId="1038"/>
          <ac:picMkLst>
            <pc:docMk/>
            <pc:sldMk cId="4256691028" sldId="659"/>
            <ac:picMk id="20" creationId="{A66E5A88-BDE8-6C0D-1230-807F44C54828}"/>
          </ac:picMkLst>
        </pc:picChg>
        <pc:picChg chg="add mod modCrop">
          <ac:chgData name="Avlant Nilsson" userId="312f79ff-ccd3-42e1-9bfa-1ac4337e60dc" providerId="ADAL" clId="{ED295F52-C77E-48A3-8D94-514D3EFCC54B}" dt="2025-04-23T07:49:43.943" v="313" actId="164"/>
          <ac:picMkLst>
            <pc:docMk/>
            <pc:sldMk cId="4256691028" sldId="659"/>
            <ac:picMk id="26" creationId="{4A7FA20D-C730-733D-75D2-692AEDD7A167}"/>
          </ac:picMkLst>
        </pc:picChg>
        <pc:picChg chg="add mod">
          <ac:chgData name="Avlant Nilsson" userId="312f79ff-ccd3-42e1-9bfa-1ac4337e60dc" providerId="ADAL" clId="{ED295F52-C77E-48A3-8D94-514D3EFCC54B}" dt="2025-04-23T07:49:43.943" v="313" actId="164"/>
          <ac:picMkLst>
            <pc:docMk/>
            <pc:sldMk cId="4256691028" sldId="659"/>
            <ac:picMk id="35" creationId="{2ECC395D-7E20-5197-1EE3-6C39A7996D0A}"/>
          </ac:picMkLst>
        </pc:picChg>
      </pc:sldChg>
      <pc:sldChg chg="addSp delSp modSp add mod">
        <pc:chgData name="Avlant Nilsson" userId="312f79ff-ccd3-42e1-9bfa-1ac4337e60dc" providerId="ADAL" clId="{ED295F52-C77E-48A3-8D94-514D3EFCC54B}" dt="2025-04-24T13:05:44.462" v="2956" actId="1036"/>
        <pc:sldMkLst>
          <pc:docMk/>
          <pc:sldMk cId="1524741957" sldId="726"/>
        </pc:sldMkLst>
        <pc:spChg chg="mod">
          <ac:chgData name="Avlant Nilsson" userId="312f79ff-ccd3-42e1-9bfa-1ac4337e60dc" providerId="ADAL" clId="{ED295F52-C77E-48A3-8D94-514D3EFCC54B}" dt="2025-04-23T07:59:53.733" v="350" actId="790"/>
          <ac:spMkLst>
            <pc:docMk/>
            <pc:sldMk cId="1524741957" sldId="726"/>
            <ac:spMk id="2" creationId="{4A05E0B4-DA60-6E50-97F5-CD78542BC104}"/>
          </ac:spMkLst>
        </pc:spChg>
        <pc:spChg chg="mod ord">
          <ac:chgData name="Avlant Nilsson" userId="312f79ff-ccd3-42e1-9bfa-1ac4337e60dc" providerId="ADAL" clId="{ED295F52-C77E-48A3-8D94-514D3EFCC54B}" dt="2025-04-23T08:01:22.419" v="363" actId="166"/>
          <ac:spMkLst>
            <pc:docMk/>
            <pc:sldMk cId="1524741957" sldId="726"/>
            <ac:spMk id="18" creationId="{729B2F38-B7FB-94EB-E098-9A047BAC6E2B}"/>
          </ac:spMkLst>
        </pc:spChg>
        <pc:spChg chg="mod">
          <ac:chgData name="Avlant Nilsson" userId="312f79ff-ccd3-42e1-9bfa-1ac4337e60dc" providerId="ADAL" clId="{ED295F52-C77E-48A3-8D94-514D3EFCC54B}" dt="2025-04-23T08:01:08.689" v="360" actId="571"/>
          <ac:spMkLst>
            <pc:docMk/>
            <pc:sldMk cId="1524741957" sldId="726"/>
            <ac:spMk id="42" creationId="{81DB9839-DCF0-4426-A9B5-CBE71A343491}"/>
          </ac:spMkLst>
        </pc:spChg>
        <pc:spChg chg="mod">
          <ac:chgData name="Avlant Nilsson" userId="312f79ff-ccd3-42e1-9bfa-1ac4337e60dc" providerId="ADAL" clId="{ED295F52-C77E-48A3-8D94-514D3EFCC54B}" dt="2025-04-23T08:01:08.689" v="360" actId="571"/>
          <ac:spMkLst>
            <pc:docMk/>
            <pc:sldMk cId="1524741957" sldId="726"/>
            <ac:spMk id="43" creationId="{D039E78C-ADBE-4C1C-BDD9-2AC2DCB519AA}"/>
          </ac:spMkLst>
        </pc:spChg>
        <pc:spChg chg="mod">
          <ac:chgData name="Avlant Nilsson" userId="312f79ff-ccd3-42e1-9bfa-1ac4337e60dc" providerId="ADAL" clId="{ED295F52-C77E-48A3-8D94-514D3EFCC54B}" dt="2025-04-23T08:01:08.689" v="360" actId="571"/>
          <ac:spMkLst>
            <pc:docMk/>
            <pc:sldMk cId="1524741957" sldId="726"/>
            <ac:spMk id="47" creationId="{21FBF725-77F2-3405-FFF6-BB10163CC49C}"/>
          </ac:spMkLst>
        </pc:spChg>
        <pc:spChg chg="mod">
          <ac:chgData name="Avlant Nilsson" userId="312f79ff-ccd3-42e1-9bfa-1ac4337e60dc" providerId="ADAL" clId="{ED295F52-C77E-48A3-8D94-514D3EFCC54B}" dt="2025-04-23T08:01:08.689" v="360" actId="571"/>
          <ac:spMkLst>
            <pc:docMk/>
            <pc:sldMk cId="1524741957" sldId="726"/>
            <ac:spMk id="50" creationId="{62CC516B-30AB-4D1F-B727-415042918A98}"/>
          </ac:spMkLst>
        </pc:spChg>
        <pc:spChg chg="mod">
          <ac:chgData name="Avlant Nilsson" userId="312f79ff-ccd3-42e1-9bfa-1ac4337e60dc" providerId="ADAL" clId="{ED295F52-C77E-48A3-8D94-514D3EFCC54B}" dt="2025-04-23T08:01:08.689" v="360" actId="571"/>
          <ac:spMkLst>
            <pc:docMk/>
            <pc:sldMk cId="1524741957" sldId="726"/>
            <ac:spMk id="51" creationId="{E6A2A9B4-742E-4234-BD15-7FCFFB0DFC52}"/>
          </ac:spMkLst>
        </pc:spChg>
        <pc:spChg chg="mod">
          <ac:chgData name="Avlant Nilsson" userId="312f79ff-ccd3-42e1-9bfa-1ac4337e60dc" providerId="ADAL" clId="{ED295F52-C77E-48A3-8D94-514D3EFCC54B}" dt="2025-04-23T08:01:08.689" v="360" actId="571"/>
          <ac:spMkLst>
            <pc:docMk/>
            <pc:sldMk cId="1524741957" sldId="726"/>
            <ac:spMk id="55" creationId="{86BE447F-BB4F-49CC-9D10-FE448DA4A223}"/>
          </ac:spMkLst>
        </pc:spChg>
        <pc:spChg chg="mod">
          <ac:chgData name="Avlant Nilsson" userId="312f79ff-ccd3-42e1-9bfa-1ac4337e60dc" providerId="ADAL" clId="{ED295F52-C77E-48A3-8D94-514D3EFCC54B}" dt="2025-04-23T08:01:08.689" v="360" actId="571"/>
          <ac:spMkLst>
            <pc:docMk/>
            <pc:sldMk cId="1524741957" sldId="726"/>
            <ac:spMk id="67" creationId="{C5AB319E-6A5F-474E-838F-B4A3E55B4C17}"/>
          </ac:spMkLst>
        </pc:spChg>
        <pc:spChg chg="mod">
          <ac:chgData name="Avlant Nilsson" userId="312f79ff-ccd3-42e1-9bfa-1ac4337e60dc" providerId="ADAL" clId="{ED295F52-C77E-48A3-8D94-514D3EFCC54B}" dt="2025-04-23T08:01:08.689" v="360" actId="571"/>
          <ac:spMkLst>
            <pc:docMk/>
            <pc:sldMk cId="1524741957" sldId="726"/>
            <ac:spMk id="70" creationId="{4515AF37-3491-45ED-920D-88303C0B1842}"/>
          </ac:spMkLst>
        </pc:spChg>
        <pc:spChg chg="mod">
          <ac:chgData name="Avlant Nilsson" userId="312f79ff-ccd3-42e1-9bfa-1ac4337e60dc" providerId="ADAL" clId="{ED295F52-C77E-48A3-8D94-514D3EFCC54B}" dt="2025-04-23T08:01:08.689" v="360" actId="571"/>
          <ac:spMkLst>
            <pc:docMk/>
            <pc:sldMk cId="1524741957" sldId="726"/>
            <ac:spMk id="75" creationId="{7793021B-28CC-D241-4C39-555916705DDA}"/>
          </ac:spMkLst>
        </pc:spChg>
        <pc:spChg chg="mod">
          <ac:chgData name="Avlant Nilsson" userId="312f79ff-ccd3-42e1-9bfa-1ac4337e60dc" providerId="ADAL" clId="{ED295F52-C77E-48A3-8D94-514D3EFCC54B}" dt="2025-04-23T08:01:08.689" v="360" actId="571"/>
          <ac:spMkLst>
            <pc:docMk/>
            <pc:sldMk cId="1524741957" sldId="726"/>
            <ac:spMk id="81" creationId="{4B11AA27-74EF-4CA0-93FF-A0F0611CC86F}"/>
          </ac:spMkLst>
        </pc:spChg>
        <pc:grpChg chg="mod">
          <ac:chgData name="Avlant Nilsson" userId="312f79ff-ccd3-42e1-9bfa-1ac4337e60dc" providerId="ADAL" clId="{ED295F52-C77E-48A3-8D94-514D3EFCC54B}" dt="2025-04-23T07:59:28.898" v="349" actId="1076"/>
          <ac:grpSpMkLst>
            <pc:docMk/>
            <pc:sldMk cId="1524741957" sldId="726"/>
            <ac:grpSpMk id="78" creationId="{5AC5FEBD-F422-BEE5-0269-522D5AC023AE}"/>
          </ac:grpSpMkLst>
        </pc:grpChg>
        <pc:grpChg chg="mod">
          <ac:chgData name="Avlant Nilsson" userId="312f79ff-ccd3-42e1-9bfa-1ac4337e60dc" providerId="ADAL" clId="{ED295F52-C77E-48A3-8D94-514D3EFCC54B}" dt="2025-04-24T13:05:44.462" v="2956" actId="1036"/>
          <ac:grpSpMkLst>
            <pc:docMk/>
            <pc:sldMk cId="1524741957" sldId="726"/>
            <ac:grpSpMk id="84" creationId="{561C08A9-B025-4A31-844B-0419174FEBFC}"/>
          </ac:grpSpMkLst>
        </pc:grpChg>
        <pc:picChg chg="add mod">
          <ac:chgData name="Avlant Nilsson" userId="312f79ff-ccd3-42e1-9bfa-1ac4337e60dc" providerId="ADAL" clId="{ED295F52-C77E-48A3-8D94-514D3EFCC54B}" dt="2025-04-24T07:29:38.591" v="1978" actId="1037"/>
          <ac:picMkLst>
            <pc:docMk/>
            <pc:sldMk cId="1524741957" sldId="726"/>
            <ac:picMk id="3" creationId="{875F89C1-D7D8-04FA-1F4E-28229C6C4398}"/>
          </ac:picMkLst>
        </pc:picChg>
        <pc:picChg chg="add mod ord">
          <ac:chgData name="Avlant Nilsson" userId="312f79ff-ccd3-42e1-9bfa-1ac4337e60dc" providerId="ADAL" clId="{ED295F52-C77E-48A3-8D94-514D3EFCC54B}" dt="2025-04-24T08:29:02.169" v="2404" actId="14100"/>
          <ac:picMkLst>
            <pc:docMk/>
            <pc:sldMk cId="1524741957" sldId="726"/>
            <ac:picMk id="8" creationId="{B0571F21-1BE5-09D0-44BD-BA371136DF67}"/>
          </ac:picMkLst>
        </pc:picChg>
        <pc:cxnChg chg="ord">
          <ac:chgData name="Avlant Nilsson" userId="312f79ff-ccd3-42e1-9bfa-1ac4337e60dc" providerId="ADAL" clId="{ED295F52-C77E-48A3-8D94-514D3EFCC54B}" dt="2025-04-23T08:01:14.688" v="362" actId="167"/>
          <ac:cxnSpMkLst>
            <pc:docMk/>
            <pc:sldMk cId="1524741957" sldId="726"/>
            <ac:cxnSpMk id="15" creationId="{F8B87938-B351-2FEA-3A94-08FE0899AD1D}"/>
          </ac:cxnSpMkLst>
        </pc:cxnChg>
        <pc:cxnChg chg="mod">
          <ac:chgData name="Avlant Nilsson" userId="312f79ff-ccd3-42e1-9bfa-1ac4337e60dc" providerId="ADAL" clId="{ED295F52-C77E-48A3-8D94-514D3EFCC54B}" dt="2025-04-23T08:00:08.273" v="351" actId="14100"/>
          <ac:cxnSpMkLst>
            <pc:docMk/>
            <pc:sldMk cId="1524741957" sldId="726"/>
            <ac:cxnSpMk id="21" creationId="{C96B8946-3459-499F-BE85-51736470815F}"/>
          </ac:cxnSpMkLst>
        </pc:cxnChg>
      </pc:sldChg>
      <pc:sldChg chg="addSp delSp modSp new mod ord modAnim">
        <pc:chgData name="Avlant Nilsson" userId="312f79ff-ccd3-42e1-9bfa-1ac4337e60dc" providerId="ADAL" clId="{ED295F52-C77E-48A3-8D94-514D3EFCC54B}" dt="2025-04-25T06:58:26.361" v="5732" actId="1076"/>
        <pc:sldMkLst>
          <pc:docMk/>
          <pc:sldMk cId="3916462100" sldId="727"/>
        </pc:sldMkLst>
        <pc:spChg chg="mod">
          <ac:chgData name="Avlant Nilsson" userId="312f79ff-ccd3-42e1-9bfa-1ac4337e60dc" providerId="ADAL" clId="{ED295F52-C77E-48A3-8D94-514D3EFCC54B}" dt="2025-04-23T08:05:46.515" v="404" actId="20577"/>
          <ac:spMkLst>
            <pc:docMk/>
            <pc:sldMk cId="3916462100" sldId="727"/>
            <ac:spMk id="2" creationId="{297F3D0B-3483-87A7-6A2D-F08893972C46}"/>
          </ac:spMkLst>
        </pc:spChg>
        <pc:spChg chg="add mod">
          <ac:chgData name="Avlant Nilsson" userId="312f79ff-ccd3-42e1-9bfa-1ac4337e60dc" providerId="ADAL" clId="{ED295F52-C77E-48A3-8D94-514D3EFCC54B}" dt="2025-04-25T06:58:17.203" v="5730" actId="1076"/>
          <ac:spMkLst>
            <pc:docMk/>
            <pc:sldMk cId="3916462100" sldId="727"/>
            <ac:spMk id="3" creationId="{595668C5-C9B7-3071-097D-32FDAE28E0EE}"/>
          </ac:spMkLst>
        </pc:spChg>
        <pc:spChg chg="add mod">
          <ac:chgData name="Avlant Nilsson" userId="312f79ff-ccd3-42e1-9bfa-1ac4337e60dc" providerId="ADAL" clId="{ED295F52-C77E-48A3-8D94-514D3EFCC54B}" dt="2025-04-23T15:01:05.499" v="1306" actId="14100"/>
          <ac:spMkLst>
            <pc:docMk/>
            <pc:sldMk cId="3916462100" sldId="727"/>
            <ac:spMk id="8" creationId="{9C66325D-214B-A3E5-A724-58DDFD6AD67E}"/>
          </ac:spMkLst>
        </pc:spChg>
        <pc:spChg chg="add mod">
          <ac:chgData name="Avlant Nilsson" userId="312f79ff-ccd3-42e1-9bfa-1ac4337e60dc" providerId="ADAL" clId="{ED295F52-C77E-48A3-8D94-514D3EFCC54B}" dt="2025-04-23T15:01:22.441" v="1308" actId="1076"/>
          <ac:spMkLst>
            <pc:docMk/>
            <pc:sldMk cId="3916462100" sldId="727"/>
            <ac:spMk id="9" creationId="{D4DA144A-814B-7CAF-9648-E3D6D3176246}"/>
          </ac:spMkLst>
        </pc:spChg>
        <pc:spChg chg="add mod">
          <ac:chgData name="Avlant Nilsson" userId="312f79ff-ccd3-42e1-9bfa-1ac4337e60dc" providerId="ADAL" clId="{ED295F52-C77E-48A3-8D94-514D3EFCC54B}" dt="2025-04-24T13:29:50.805" v="3245" actId="14100"/>
          <ac:spMkLst>
            <pc:docMk/>
            <pc:sldMk cId="3916462100" sldId="727"/>
            <ac:spMk id="10" creationId="{2AF605BF-C875-2D44-0C5D-EF3B679673B6}"/>
          </ac:spMkLst>
        </pc:spChg>
        <pc:spChg chg="mod">
          <ac:chgData name="Avlant Nilsson" userId="312f79ff-ccd3-42e1-9bfa-1ac4337e60dc" providerId="ADAL" clId="{ED295F52-C77E-48A3-8D94-514D3EFCC54B}" dt="2025-04-25T05:09:56.499" v="4125" actId="1037"/>
          <ac:spMkLst>
            <pc:docMk/>
            <pc:sldMk cId="3916462100" sldId="727"/>
            <ac:spMk id="33" creationId="{BEE91FCA-AC77-9E94-53A9-1B667433131A}"/>
          </ac:spMkLst>
        </pc:spChg>
        <pc:spChg chg="mod">
          <ac:chgData name="Avlant Nilsson" userId="312f79ff-ccd3-42e1-9bfa-1ac4337e60dc" providerId="ADAL" clId="{ED295F52-C77E-48A3-8D94-514D3EFCC54B}" dt="2025-04-25T06:58:26.361" v="5732" actId="1076"/>
          <ac:spMkLst>
            <pc:docMk/>
            <pc:sldMk cId="3916462100" sldId="727"/>
            <ac:spMk id="36" creationId="{3E4ECED5-9C27-FE7B-7C4E-11D17CADB828}"/>
          </ac:spMkLst>
        </pc:spChg>
        <pc:spChg chg="mod">
          <ac:chgData name="Avlant Nilsson" userId="312f79ff-ccd3-42e1-9bfa-1ac4337e60dc" providerId="ADAL" clId="{ED295F52-C77E-48A3-8D94-514D3EFCC54B}" dt="2025-04-23T08:51:00.240" v="828"/>
          <ac:spMkLst>
            <pc:docMk/>
            <pc:sldMk cId="3916462100" sldId="727"/>
            <ac:spMk id="38" creationId="{FDB90180-F758-D81A-DE12-0ABF653AD6A6}"/>
          </ac:spMkLst>
        </pc:spChg>
        <pc:spChg chg="mod">
          <ac:chgData name="Avlant Nilsson" userId="312f79ff-ccd3-42e1-9bfa-1ac4337e60dc" providerId="ADAL" clId="{ED295F52-C77E-48A3-8D94-514D3EFCC54B}" dt="2025-04-23T08:51:00.240" v="828"/>
          <ac:spMkLst>
            <pc:docMk/>
            <pc:sldMk cId="3916462100" sldId="727"/>
            <ac:spMk id="39" creationId="{55D22707-85E5-4748-0811-20D65CA98EEE}"/>
          </ac:spMkLst>
        </pc:spChg>
        <pc:spChg chg="mod">
          <ac:chgData name="Avlant Nilsson" userId="312f79ff-ccd3-42e1-9bfa-1ac4337e60dc" providerId="ADAL" clId="{ED295F52-C77E-48A3-8D94-514D3EFCC54B}" dt="2025-04-23T08:51:00.240" v="828"/>
          <ac:spMkLst>
            <pc:docMk/>
            <pc:sldMk cId="3916462100" sldId="727"/>
            <ac:spMk id="41" creationId="{706E491C-1B76-2787-B787-40906E5A09E3}"/>
          </ac:spMkLst>
        </pc:spChg>
        <pc:grpChg chg="add mod">
          <ac:chgData name="Avlant Nilsson" userId="312f79ff-ccd3-42e1-9bfa-1ac4337e60dc" providerId="ADAL" clId="{ED295F52-C77E-48A3-8D94-514D3EFCC54B}" dt="2025-04-23T08:51:26.046" v="834" actId="1076"/>
          <ac:grpSpMkLst>
            <pc:docMk/>
            <pc:sldMk cId="3916462100" sldId="727"/>
            <ac:grpSpMk id="11" creationId="{CBB69B3F-C16C-2906-4639-D7892A685B90}"/>
          </ac:grpSpMkLst>
        </pc:grpChg>
        <pc:grpChg chg="add mod">
          <ac:chgData name="Avlant Nilsson" userId="312f79ff-ccd3-42e1-9bfa-1ac4337e60dc" providerId="ADAL" clId="{ED295F52-C77E-48A3-8D94-514D3EFCC54B}" dt="2025-04-25T06:58:23.971" v="5731" actId="1076"/>
          <ac:grpSpMkLst>
            <pc:docMk/>
            <pc:sldMk cId="3916462100" sldId="727"/>
            <ac:grpSpMk id="27" creationId="{873C71D6-5BA1-4256-B547-7A9757525E64}"/>
          </ac:grpSpMkLst>
        </pc:grpChg>
        <pc:grpChg chg="add mod">
          <ac:chgData name="Avlant Nilsson" userId="312f79ff-ccd3-42e1-9bfa-1ac4337e60dc" providerId="ADAL" clId="{ED295F52-C77E-48A3-8D94-514D3EFCC54B}" dt="2025-04-25T06:58:23.971" v="5731" actId="1076"/>
          <ac:grpSpMkLst>
            <pc:docMk/>
            <pc:sldMk cId="3916462100" sldId="727"/>
            <ac:grpSpMk id="34" creationId="{E724517F-EABD-A5EC-A74A-3875EFB5BAB6}"/>
          </ac:grpSpMkLst>
        </pc:grpChg>
        <pc:grpChg chg="mod">
          <ac:chgData name="Avlant Nilsson" userId="312f79ff-ccd3-42e1-9bfa-1ac4337e60dc" providerId="ADAL" clId="{ED295F52-C77E-48A3-8D94-514D3EFCC54B}" dt="2025-04-23T08:51:00.240" v="828"/>
          <ac:grpSpMkLst>
            <pc:docMk/>
            <pc:sldMk cId="3916462100" sldId="727"/>
            <ac:grpSpMk id="35" creationId="{511A6F2E-7C83-5D84-FAFF-2633B51CE532}"/>
          </ac:grpSpMkLst>
        </pc:grpChg>
        <pc:picChg chg="add mod">
          <ac:chgData name="Avlant Nilsson" userId="312f79ff-ccd3-42e1-9bfa-1ac4337e60dc" providerId="ADAL" clId="{ED295F52-C77E-48A3-8D94-514D3EFCC54B}" dt="2025-04-23T08:51:20.938" v="832" actId="164"/>
          <ac:picMkLst>
            <pc:docMk/>
            <pc:sldMk cId="3916462100" sldId="727"/>
            <ac:picMk id="7" creationId="{E835CA0F-9220-080C-CE67-8E528506E13B}"/>
          </ac:picMkLst>
        </pc:picChg>
        <pc:picChg chg="mod">
          <ac:chgData name="Avlant Nilsson" userId="312f79ff-ccd3-42e1-9bfa-1ac4337e60dc" providerId="ADAL" clId="{ED295F52-C77E-48A3-8D94-514D3EFCC54B}" dt="2025-04-23T08:51:00.240" v="828"/>
          <ac:picMkLst>
            <pc:docMk/>
            <pc:sldMk cId="3916462100" sldId="727"/>
            <ac:picMk id="28" creationId="{379B4832-9CF8-98B5-713C-1EA1B2736E21}"/>
          </ac:picMkLst>
        </pc:picChg>
        <pc:picChg chg="mod">
          <ac:chgData name="Avlant Nilsson" userId="312f79ff-ccd3-42e1-9bfa-1ac4337e60dc" providerId="ADAL" clId="{ED295F52-C77E-48A3-8D94-514D3EFCC54B}" dt="2025-04-23T08:51:00.240" v="828"/>
          <ac:picMkLst>
            <pc:docMk/>
            <pc:sldMk cId="3916462100" sldId="727"/>
            <ac:picMk id="37" creationId="{4750EFFC-64FF-F119-D3C6-E7BEAD3B9EF3}"/>
          </ac:picMkLst>
        </pc:picChg>
      </pc:sldChg>
      <pc:sldChg chg="addSp delSp modSp new del mod">
        <pc:chgData name="Avlant Nilsson" userId="312f79ff-ccd3-42e1-9bfa-1ac4337e60dc" providerId="ADAL" clId="{ED295F52-C77E-48A3-8D94-514D3EFCC54B}" dt="2025-04-23T08:54:15.221" v="846" actId="47"/>
        <pc:sldMkLst>
          <pc:docMk/>
          <pc:sldMk cId="2388227418" sldId="728"/>
        </pc:sldMkLst>
      </pc:sldChg>
      <pc:sldChg chg="addSp delSp modSp new del mod">
        <pc:chgData name="Avlant Nilsson" userId="312f79ff-ccd3-42e1-9bfa-1ac4337e60dc" providerId="ADAL" clId="{ED295F52-C77E-48A3-8D94-514D3EFCC54B}" dt="2025-04-23T08:54:12.151" v="845" actId="47"/>
        <pc:sldMkLst>
          <pc:docMk/>
          <pc:sldMk cId="663706111" sldId="729"/>
        </pc:sldMkLst>
      </pc:sldChg>
      <pc:sldChg chg="addSp delSp modSp add mod ord">
        <pc:chgData name="Avlant Nilsson" userId="312f79ff-ccd3-42e1-9bfa-1ac4337e60dc" providerId="ADAL" clId="{ED295F52-C77E-48A3-8D94-514D3EFCC54B}" dt="2025-04-25T06:56:23.123" v="5722" actId="1076"/>
        <pc:sldMkLst>
          <pc:docMk/>
          <pc:sldMk cId="3119775927" sldId="730"/>
        </pc:sldMkLst>
        <pc:spChg chg="mod">
          <ac:chgData name="Avlant Nilsson" userId="312f79ff-ccd3-42e1-9bfa-1ac4337e60dc" providerId="ADAL" clId="{ED295F52-C77E-48A3-8D94-514D3EFCC54B}" dt="2025-04-25T05:23:13.173" v="4280" actId="21"/>
          <ac:spMkLst>
            <pc:docMk/>
            <pc:sldMk cId="3119775927" sldId="730"/>
            <ac:spMk id="2" creationId="{36B6E37C-249A-EE8D-87E0-F74B73F01ED0}"/>
          </ac:spMkLst>
        </pc:spChg>
        <pc:spChg chg="add mod">
          <ac:chgData name="Avlant Nilsson" userId="312f79ff-ccd3-42e1-9bfa-1ac4337e60dc" providerId="ADAL" clId="{ED295F52-C77E-48A3-8D94-514D3EFCC54B}" dt="2025-04-25T05:23:28.995" v="4294" actId="1076"/>
          <ac:spMkLst>
            <pc:docMk/>
            <pc:sldMk cId="3119775927" sldId="730"/>
            <ac:spMk id="7" creationId="{D6A64324-0EEE-7653-E265-194830D24863}"/>
          </ac:spMkLst>
        </pc:spChg>
        <pc:spChg chg="add mod">
          <ac:chgData name="Avlant Nilsson" userId="312f79ff-ccd3-42e1-9bfa-1ac4337e60dc" providerId="ADAL" clId="{ED295F52-C77E-48A3-8D94-514D3EFCC54B}" dt="2025-04-24T13:10:39.767" v="2995" actId="1076"/>
          <ac:spMkLst>
            <pc:docMk/>
            <pc:sldMk cId="3119775927" sldId="730"/>
            <ac:spMk id="18" creationId="{0E223858-78E2-BDB3-454C-76174B1A1E38}"/>
          </ac:spMkLst>
        </pc:spChg>
        <pc:spChg chg="add mod">
          <ac:chgData name="Avlant Nilsson" userId="312f79ff-ccd3-42e1-9bfa-1ac4337e60dc" providerId="ADAL" clId="{ED295F52-C77E-48A3-8D94-514D3EFCC54B}" dt="2025-04-25T06:56:15.099" v="5721" actId="571"/>
          <ac:spMkLst>
            <pc:docMk/>
            <pc:sldMk cId="3119775927" sldId="730"/>
            <ac:spMk id="22" creationId="{4A420701-E8AE-732A-0954-5DA0FBCB30AB}"/>
          </ac:spMkLst>
        </pc:spChg>
        <pc:grpChg chg="add mod">
          <ac:chgData name="Avlant Nilsson" userId="312f79ff-ccd3-42e1-9bfa-1ac4337e60dc" providerId="ADAL" clId="{ED295F52-C77E-48A3-8D94-514D3EFCC54B}" dt="2025-04-25T06:55:39.209" v="5707" actId="164"/>
          <ac:grpSpMkLst>
            <pc:docMk/>
            <pc:sldMk cId="3119775927" sldId="730"/>
            <ac:grpSpMk id="13" creationId="{D459086C-39E3-3F01-B905-E0278443D35D}"/>
          </ac:grpSpMkLst>
        </pc:grpChg>
        <pc:grpChg chg="add mod">
          <ac:chgData name="Avlant Nilsson" userId="312f79ff-ccd3-42e1-9bfa-1ac4337e60dc" providerId="ADAL" clId="{ED295F52-C77E-48A3-8D94-514D3EFCC54B}" dt="2025-04-25T06:55:45.681" v="5710" actId="14100"/>
          <ac:grpSpMkLst>
            <pc:docMk/>
            <pc:sldMk cId="3119775927" sldId="730"/>
            <ac:grpSpMk id="23" creationId="{4B7689F0-80A1-E485-4355-8CDC3953DCB5}"/>
          </ac:grpSpMkLst>
        </pc:grpChg>
        <pc:picChg chg="add mod modCrop">
          <ac:chgData name="Avlant Nilsson" userId="312f79ff-ccd3-42e1-9bfa-1ac4337e60dc" providerId="ADAL" clId="{ED295F52-C77E-48A3-8D94-514D3EFCC54B}" dt="2025-04-25T06:55:10.523" v="5701" actId="571"/>
          <ac:picMkLst>
            <pc:docMk/>
            <pc:sldMk cId="3119775927" sldId="730"/>
            <ac:picMk id="9" creationId="{64002AD5-92AF-0A23-77EE-6F0447D22BEB}"/>
          </ac:picMkLst>
        </pc:picChg>
        <pc:picChg chg="add mod">
          <ac:chgData name="Avlant Nilsson" userId="312f79ff-ccd3-42e1-9bfa-1ac4337e60dc" providerId="ADAL" clId="{ED295F52-C77E-48A3-8D94-514D3EFCC54B}" dt="2025-04-25T06:56:15.099" v="5721" actId="571"/>
          <ac:picMkLst>
            <pc:docMk/>
            <pc:sldMk cId="3119775927" sldId="730"/>
            <ac:picMk id="11" creationId="{39AFF461-02F6-8C46-FF1A-BA9BC401C0F7}"/>
          </ac:picMkLst>
        </pc:picChg>
        <pc:picChg chg="add mod ord">
          <ac:chgData name="Avlant Nilsson" userId="312f79ff-ccd3-42e1-9bfa-1ac4337e60dc" providerId="ADAL" clId="{ED295F52-C77E-48A3-8D94-514D3EFCC54B}" dt="2025-04-25T06:56:15.099" v="5721" actId="571"/>
          <ac:picMkLst>
            <pc:docMk/>
            <pc:sldMk cId="3119775927" sldId="730"/>
            <ac:picMk id="12" creationId="{D9CDCCC8-84DE-D3D7-FB25-D34BC75BC51B}"/>
          </ac:picMkLst>
        </pc:picChg>
        <pc:picChg chg="add mod ord">
          <ac:chgData name="Avlant Nilsson" userId="312f79ff-ccd3-42e1-9bfa-1ac4337e60dc" providerId="ADAL" clId="{ED295F52-C77E-48A3-8D94-514D3EFCC54B}" dt="2025-04-25T06:55:52.883" v="5711" actId="571"/>
          <ac:picMkLst>
            <pc:docMk/>
            <pc:sldMk cId="3119775927" sldId="730"/>
            <ac:picMk id="14" creationId="{3FD58DFD-6DB3-49A8-4907-E877A0ADB39B}"/>
          </ac:picMkLst>
        </pc:picChg>
        <pc:picChg chg="add mod ord">
          <ac:chgData name="Avlant Nilsson" userId="312f79ff-ccd3-42e1-9bfa-1ac4337e60dc" providerId="ADAL" clId="{ED295F52-C77E-48A3-8D94-514D3EFCC54B}" dt="2025-04-25T06:56:15.099" v="5721" actId="571"/>
          <ac:picMkLst>
            <pc:docMk/>
            <pc:sldMk cId="3119775927" sldId="730"/>
            <ac:picMk id="15" creationId="{DCF9D0F1-9A82-7287-2D09-C0E75EA19FCE}"/>
          </ac:picMkLst>
        </pc:picChg>
        <pc:picChg chg="add mod">
          <ac:chgData name="Avlant Nilsson" userId="312f79ff-ccd3-42e1-9bfa-1ac4337e60dc" providerId="ADAL" clId="{ED295F52-C77E-48A3-8D94-514D3EFCC54B}" dt="2025-04-25T06:56:23.123" v="5722" actId="1076"/>
          <ac:picMkLst>
            <pc:docMk/>
            <pc:sldMk cId="3119775927" sldId="730"/>
            <ac:picMk id="16" creationId="{5386C797-8652-F5AE-2970-936ADC18AE67}"/>
          </ac:picMkLst>
        </pc:picChg>
        <pc:picChg chg="add mod">
          <ac:chgData name="Avlant Nilsson" userId="312f79ff-ccd3-42e1-9bfa-1ac4337e60dc" providerId="ADAL" clId="{ED295F52-C77E-48A3-8D94-514D3EFCC54B}" dt="2025-04-25T06:56:15.099" v="5721" actId="571"/>
          <ac:picMkLst>
            <pc:docMk/>
            <pc:sldMk cId="3119775927" sldId="730"/>
            <ac:picMk id="19" creationId="{07F0C9D3-1593-F773-FB3F-55028D25F378}"/>
          </ac:picMkLst>
        </pc:picChg>
        <pc:picChg chg="add mod">
          <ac:chgData name="Avlant Nilsson" userId="312f79ff-ccd3-42e1-9bfa-1ac4337e60dc" providerId="ADAL" clId="{ED295F52-C77E-48A3-8D94-514D3EFCC54B}" dt="2025-04-25T06:56:07.121" v="5718" actId="571"/>
          <ac:picMkLst>
            <pc:docMk/>
            <pc:sldMk cId="3119775927" sldId="730"/>
            <ac:picMk id="20" creationId="{CF48C00A-EB90-B027-30B8-8AE8EB759BF1}"/>
          </ac:picMkLst>
        </pc:picChg>
        <pc:picChg chg="add mod">
          <ac:chgData name="Avlant Nilsson" userId="312f79ff-ccd3-42e1-9bfa-1ac4337e60dc" providerId="ADAL" clId="{ED295F52-C77E-48A3-8D94-514D3EFCC54B}" dt="2025-04-25T06:56:15.099" v="5721" actId="571"/>
          <ac:picMkLst>
            <pc:docMk/>
            <pc:sldMk cId="3119775927" sldId="730"/>
            <ac:picMk id="21" creationId="{1E3A9AEC-C242-4A3E-827E-C745EA8C571B}"/>
          </ac:picMkLst>
        </pc:picChg>
        <pc:picChg chg="add mod">
          <ac:chgData name="Avlant Nilsson" userId="312f79ff-ccd3-42e1-9bfa-1ac4337e60dc" providerId="ADAL" clId="{ED295F52-C77E-48A3-8D94-514D3EFCC54B}" dt="2025-04-25T06:56:00.052" v="5714" actId="571"/>
          <ac:picMkLst>
            <pc:docMk/>
            <pc:sldMk cId="3119775927" sldId="730"/>
            <ac:picMk id="24" creationId="{FF45E554-8F8F-64A1-7C8A-A4D9553D7B32}"/>
          </ac:picMkLst>
        </pc:picChg>
        <pc:picChg chg="add mod">
          <ac:chgData name="Avlant Nilsson" userId="312f79ff-ccd3-42e1-9bfa-1ac4337e60dc" providerId="ADAL" clId="{ED295F52-C77E-48A3-8D94-514D3EFCC54B}" dt="2025-04-25T06:56:15.099" v="5721" actId="571"/>
          <ac:picMkLst>
            <pc:docMk/>
            <pc:sldMk cId="3119775927" sldId="730"/>
            <ac:picMk id="25" creationId="{DB35B9C6-2760-7B6D-53AC-01A0AD356C9C}"/>
          </ac:picMkLst>
        </pc:picChg>
        <pc:picChg chg="add mod">
          <ac:chgData name="Avlant Nilsson" userId="312f79ff-ccd3-42e1-9bfa-1ac4337e60dc" providerId="ADAL" clId="{ED295F52-C77E-48A3-8D94-514D3EFCC54B}" dt="2025-04-25T06:56:15.099" v="5721" actId="571"/>
          <ac:picMkLst>
            <pc:docMk/>
            <pc:sldMk cId="3119775927" sldId="730"/>
            <ac:picMk id="26" creationId="{37FC5B54-ABDD-156F-5E98-9C412C74620E}"/>
          </ac:picMkLst>
        </pc:picChg>
        <pc:picChg chg="add mod">
          <ac:chgData name="Avlant Nilsson" userId="312f79ff-ccd3-42e1-9bfa-1ac4337e60dc" providerId="ADAL" clId="{ED295F52-C77E-48A3-8D94-514D3EFCC54B}" dt="2025-04-25T06:56:15.099" v="5721" actId="571"/>
          <ac:picMkLst>
            <pc:docMk/>
            <pc:sldMk cId="3119775927" sldId="730"/>
            <ac:picMk id="27" creationId="{E69926D3-1FF4-5270-E0E9-361336DD0245}"/>
          </ac:picMkLst>
        </pc:picChg>
      </pc:sldChg>
      <pc:sldChg chg="addSp delSp modSp new del mod">
        <pc:chgData name="Avlant Nilsson" userId="312f79ff-ccd3-42e1-9bfa-1ac4337e60dc" providerId="ADAL" clId="{ED295F52-C77E-48A3-8D94-514D3EFCC54B}" dt="2025-04-24T08:33:23.965" v="2421" actId="47"/>
        <pc:sldMkLst>
          <pc:docMk/>
          <pc:sldMk cId="4146413402" sldId="731"/>
        </pc:sldMkLst>
      </pc:sldChg>
      <pc:sldChg chg="add del">
        <pc:chgData name="Avlant Nilsson" userId="312f79ff-ccd3-42e1-9bfa-1ac4337e60dc" providerId="ADAL" clId="{ED295F52-C77E-48A3-8D94-514D3EFCC54B}" dt="2025-04-24T14:10:21.272" v="3917" actId="47"/>
        <pc:sldMkLst>
          <pc:docMk/>
          <pc:sldMk cId="3091210961" sldId="732"/>
        </pc:sldMkLst>
      </pc:sldChg>
      <pc:sldChg chg="addSp modSp new del mod">
        <pc:chgData name="Avlant Nilsson" userId="312f79ff-ccd3-42e1-9bfa-1ac4337e60dc" providerId="ADAL" clId="{ED295F52-C77E-48A3-8D94-514D3EFCC54B}" dt="2025-04-24T14:20:16.789" v="4076" actId="47"/>
        <pc:sldMkLst>
          <pc:docMk/>
          <pc:sldMk cId="2557087061" sldId="733"/>
        </pc:sldMkLst>
      </pc:sldChg>
      <pc:sldChg chg="addSp delSp modSp add mod modAnim">
        <pc:chgData name="Avlant Nilsson" userId="312f79ff-ccd3-42e1-9bfa-1ac4337e60dc" providerId="ADAL" clId="{ED295F52-C77E-48A3-8D94-514D3EFCC54B}" dt="2025-04-25T07:36:00.844" v="6050"/>
        <pc:sldMkLst>
          <pc:docMk/>
          <pc:sldMk cId="2170726014" sldId="734"/>
        </pc:sldMkLst>
        <pc:spChg chg="add mod">
          <ac:chgData name="Avlant Nilsson" userId="312f79ff-ccd3-42e1-9bfa-1ac4337e60dc" providerId="ADAL" clId="{ED295F52-C77E-48A3-8D94-514D3EFCC54B}" dt="2025-04-24T13:37:32.926" v="3314" actId="20577"/>
          <ac:spMkLst>
            <pc:docMk/>
            <pc:sldMk cId="2170726014" sldId="734"/>
            <ac:spMk id="11" creationId="{7D6BD3F1-786C-F664-D4DE-FF3B870E62A8}"/>
          </ac:spMkLst>
        </pc:spChg>
        <pc:spChg chg="add mod">
          <ac:chgData name="Avlant Nilsson" userId="312f79ff-ccd3-42e1-9bfa-1ac4337e60dc" providerId="ADAL" clId="{ED295F52-C77E-48A3-8D94-514D3EFCC54B}" dt="2025-04-25T07:34:08.874" v="6035"/>
          <ac:spMkLst>
            <pc:docMk/>
            <pc:sldMk cId="2170726014" sldId="734"/>
            <ac:spMk id="18" creationId="{418A1256-62B8-B761-82A3-C5A7B890EE11}"/>
          </ac:spMkLst>
        </pc:spChg>
        <pc:spChg chg="add mod">
          <ac:chgData name="Avlant Nilsson" userId="312f79ff-ccd3-42e1-9bfa-1ac4337e60dc" providerId="ADAL" clId="{ED295F52-C77E-48A3-8D94-514D3EFCC54B}" dt="2025-04-25T07:08:34.191" v="5777" actId="164"/>
          <ac:spMkLst>
            <pc:docMk/>
            <pc:sldMk cId="2170726014" sldId="734"/>
            <ac:spMk id="19" creationId="{2C043C46-A182-9393-AE6D-1353E243C10C}"/>
          </ac:spMkLst>
        </pc:spChg>
        <pc:spChg chg="add mod">
          <ac:chgData name="Avlant Nilsson" userId="312f79ff-ccd3-42e1-9bfa-1ac4337e60dc" providerId="ADAL" clId="{ED295F52-C77E-48A3-8D94-514D3EFCC54B}" dt="2025-04-25T07:35:55.671" v="6049"/>
          <ac:spMkLst>
            <pc:docMk/>
            <pc:sldMk cId="2170726014" sldId="734"/>
            <ac:spMk id="20" creationId="{18B55681-9BAF-2979-5AD5-B0C7AB9D3231}"/>
          </ac:spMkLst>
        </pc:spChg>
        <pc:spChg chg="add mod">
          <ac:chgData name="Avlant Nilsson" userId="312f79ff-ccd3-42e1-9bfa-1ac4337e60dc" providerId="ADAL" clId="{ED295F52-C77E-48A3-8D94-514D3EFCC54B}" dt="2025-04-25T07:36:00.844" v="6050"/>
          <ac:spMkLst>
            <pc:docMk/>
            <pc:sldMk cId="2170726014" sldId="734"/>
            <ac:spMk id="21" creationId="{208D4F1C-305C-86E1-CF99-CF8C91BAB210}"/>
          </ac:spMkLst>
        </pc:spChg>
        <pc:grpChg chg="add mod">
          <ac:chgData name="Avlant Nilsson" userId="312f79ff-ccd3-42e1-9bfa-1ac4337e60dc" providerId="ADAL" clId="{ED295F52-C77E-48A3-8D94-514D3EFCC54B}" dt="2025-04-25T07:08:34.191" v="5777" actId="164"/>
          <ac:grpSpMkLst>
            <pc:docMk/>
            <pc:sldMk cId="2170726014" sldId="734"/>
            <ac:grpSpMk id="13" creationId="{73BB796F-2D29-191C-485F-21C746F90106}"/>
          </ac:grpSpMkLst>
        </pc:grpChg>
        <pc:grpChg chg="add mod">
          <ac:chgData name="Avlant Nilsson" userId="312f79ff-ccd3-42e1-9bfa-1ac4337e60dc" providerId="ADAL" clId="{ED295F52-C77E-48A3-8D94-514D3EFCC54B}" dt="2025-04-25T07:34:12.763" v="6036" actId="1076"/>
          <ac:grpSpMkLst>
            <pc:docMk/>
            <pc:sldMk cId="2170726014" sldId="734"/>
            <ac:grpSpMk id="14" creationId="{4121577F-B07A-DF5F-D16B-87AA2FE4F305}"/>
          </ac:grpSpMkLst>
        </pc:grpChg>
        <pc:picChg chg="mod">
          <ac:chgData name="Avlant Nilsson" userId="312f79ff-ccd3-42e1-9bfa-1ac4337e60dc" providerId="ADAL" clId="{ED295F52-C77E-48A3-8D94-514D3EFCC54B}" dt="2025-04-23T15:07:51.915" v="1492" actId="1076"/>
          <ac:picMkLst>
            <pc:docMk/>
            <pc:sldMk cId="2170726014" sldId="734"/>
            <ac:picMk id="5" creationId="{22DB6827-5AFE-B501-AC67-AE7DC21A00CA}"/>
          </ac:picMkLst>
        </pc:picChg>
        <pc:picChg chg="add mod">
          <ac:chgData name="Avlant Nilsson" userId="312f79ff-ccd3-42e1-9bfa-1ac4337e60dc" providerId="ADAL" clId="{ED295F52-C77E-48A3-8D94-514D3EFCC54B}" dt="2025-04-25T07:08:34.191" v="5777" actId="164"/>
          <ac:picMkLst>
            <pc:docMk/>
            <pc:sldMk cId="2170726014" sldId="734"/>
            <ac:picMk id="6" creationId="{35701317-AC3D-0822-4F05-9F55D822F1F0}"/>
          </ac:picMkLst>
        </pc:picChg>
        <pc:picChg chg="mod">
          <ac:chgData name="Avlant Nilsson" userId="312f79ff-ccd3-42e1-9bfa-1ac4337e60dc" providerId="ADAL" clId="{ED295F52-C77E-48A3-8D94-514D3EFCC54B}" dt="2025-04-23T15:07:51.915" v="1492" actId="1076"/>
          <ac:picMkLst>
            <pc:docMk/>
            <pc:sldMk cId="2170726014" sldId="734"/>
            <ac:picMk id="7" creationId="{88883CAB-6F31-381D-767A-793B11F83296}"/>
          </ac:picMkLst>
        </pc:picChg>
        <pc:picChg chg="add mod">
          <ac:chgData name="Avlant Nilsson" userId="312f79ff-ccd3-42e1-9bfa-1ac4337e60dc" providerId="ADAL" clId="{ED295F52-C77E-48A3-8D94-514D3EFCC54B}" dt="2025-04-24T07:31:57.138" v="1996" actId="1076"/>
          <ac:picMkLst>
            <pc:docMk/>
            <pc:sldMk cId="2170726014" sldId="734"/>
            <ac:picMk id="12" creationId="{B422B4CF-BBD4-3A85-3AF3-F7C4C88515B8}"/>
          </ac:picMkLst>
        </pc:picChg>
        <pc:picChg chg="mod">
          <ac:chgData name="Avlant Nilsson" userId="312f79ff-ccd3-42e1-9bfa-1ac4337e60dc" providerId="ADAL" clId="{ED295F52-C77E-48A3-8D94-514D3EFCC54B}" dt="2025-04-23T15:11:29.117" v="1517"/>
          <ac:picMkLst>
            <pc:docMk/>
            <pc:sldMk cId="2170726014" sldId="734"/>
            <ac:picMk id="15" creationId="{991FC030-382E-EEEC-D812-841D30779CF2}"/>
          </ac:picMkLst>
        </pc:picChg>
        <pc:picChg chg="mod">
          <ac:chgData name="Avlant Nilsson" userId="312f79ff-ccd3-42e1-9bfa-1ac4337e60dc" providerId="ADAL" clId="{ED295F52-C77E-48A3-8D94-514D3EFCC54B}" dt="2025-04-23T15:11:29.117" v="1517"/>
          <ac:picMkLst>
            <pc:docMk/>
            <pc:sldMk cId="2170726014" sldId="734"/>
            <ac:picMk id="17" creationId="{F6262095-76DD-B2DC-F4A3-FF77B67C65DE}"/>
          </ac:picMkLst>
        </pc:picChg>
      </pc:sldChg>
      <pc:sldChg chg="addSp delSp modSp new mod">
        <pc:chgData name="Avlant Nilsson" userId="312f79ff-ccd3-42e1-9bfa-1ac4337e60dc" providerId="ADAL" clId="{ED295F52-C77E-48A3-8D94-514D3EFCC54B}" dt="2025-04-24T14:15:20.430" v="4052" actId="478"/>
        <pc:sldMkLst>
          <pc:docMk/>
          <pc:sldMk cId="3269275037" sldId="735"/>
        </pc:sldMkLst>
      </pc:sldChg>
      <pc:sldChg chg="addSp delSp modSp new mod ord modAnim">
        <pc:chgData name="Avlant Nilsson" userId="312f79ff-ccd3-42e1-9bfa-1ac4337e60dc" providerId="ADAL" clId="{ED295F52-C77E-48A3-8D94-514D3EFCC54B}" dt="2025-04-25T07:23:27.573" v="5915"/>
        <pc:sldMkLst>
          <pc:docMk/>
          <pc:sldMk cId="619098531" sldId="736"/>
        </pc:sldMkLst>
        <pc:spChg chg="mod">
          <ac:chgData name="Avlant Nilsson" userId="312f79ff-ccd3-42e1-9bfa-1ac4337e60dc" providerId="ADAL" clId="{ED295F52-C77E-48A3-8D94-514D3EFCC54B}" dt="2025-04-24T14:23:27.038" v="4089" actId="20577"/>
          <ac:spMkLst>
            <pc:docMk/>
            <pc:sldMk cId="619098531" sldId="736"/>
            <ac:spMk id="2" creationId="{4E31406E-9DFE-1F0C-B170-C38BB2AC6E3A}"/>
          </ac:spMkLst>
        </pc:spChg>
        <pc:spChg chg="add mod">
          <ac:chgData name="Avlant Nilsson" userId="312f79ff-ccd3-42e1-9bfa-1ac4337e60dc" providerId="ADAL" clId="{ED295F52-C77E-48A3-8D94-514D3EFCC54B}" dt="2025-04-25T07:23:23.691" v="5914" actId="164"/>
          <ac:spMkLst>
            <pc:docMk/>
            <pc:sldMk cId="619098531" sldId="736"/>
            <ac:spMk id="3" creationId="{8DAE61B4-A726-0BC7-38AF-FF4BF896181A}"/>
          </ac:spMkLst>
        </pc:spChg>
        <pc:spChg chg="add mod">
          <ac:chgData name="Avlant Nilsson" userId="312f79ff-ccd3-42e1-9bfa-1ac4337e60dc" providerId="ADAL" clId="{ED295F52-C77E-48A3-8D94-514D3EFCC54B}" dt="2025-04-25T07:17:04.102" v="5875" actId="1076"/>
          <ac:spMkLst>
            <pc:docMk/>
            <pc:sldMk cId="619098531" sldId="736"/>
            <ac:spMk id="9" creationId="{C6FDE57A-E2A4-D723-2939-9B9974544A65}"/>
          </ac:spMkLst>
        </pc:spChg>
        <pc:spChg chg="add mod">
          <ac:chgData name="Avlant Nilsson" userId="312f79ff-ccd3-42e1-9bfa-1ac4337e60dc" providerId="ADAL" clId="{ED295F52-C77E-48A3-8D94-514D3EFCC54B}" dt="2025-04-25T07:23:23.691" v="5914" actId="164"/>
          <ac:spMkLst>
            <pc:docMk/>
            <pc:sldMk cId="619098531" sldId="736"/>
            <ac:spMk id="14" creationId="{E008B92A-699B-4F0D-B167-5F177E16EDE8}"/>
          </ac:spMkLst>
        </pc:spChg>
        <pc:spChg chg="add mod">
          <ac:chgData name="Avlant Nilsson" userId="312f79ff-ccd3-42e1-9bfa-1ac4337e60dc" providerId="ADAL" clId="{ED295F52-C77E-48A3-8D94-514D3EFCC54B}" dt="2025-04-25T07:23:23.691" v="5914" actId="164"/>
          <ac:spMkLst>
            <pc:docMk/>
            <pc:sldMk cId="619098531" sldId="736"/>
            <ac:spMk id="16" creationId="{A4A00041-F038-6DC6-4C4B-9D32726B377A}"/>
          </ac:spMkLst>
        </pc:spChg>
        <pc:spChg chg="add mod">
          <ac:chgData name="Avlant Nilsson" userId="312f79ff-ccd3-42e1-9bfa-1ac4337e60dc" providerId="ADAL" clId="{ED295F52-C77E-48A3-8D94-514D3EFCC54B}" dt="2025-04-25T07:23:23.691" v="5914" actId="164"/>
          <ac:spMkLst>
            <pc:docMk/>
            <pc:sldMk cId="619098531" sldId="736"/>
            <ac:spMk id="19" creationId="{782423CF-D209-F1B7-45B1-E4D69542954B}"/>
          </ac:spMkLst>
        </pc:spChg>
        <pc:grpChg chg="add mod">
          <ac:chgData name="Avlant Nilsson" userId="312f79ff-ccd3-42e1-9bfa-1ac4337e60dc" providerId="ADAL" clId="{ED295F52-C77E-48A3-8D94-514D3EFCC54B}" dt="2025-04-25T07:16:23.894" v="5852" actId="1076"/>
          <ac:grpSpMkLst>
            <pc:docMk/>
            <pc:sldMk cId="619098531" sldId="736"/>
            <ac:grpSpMk id="12" creationId="{FECB51E6-C4C9-6838-F9C6-5852BCE71863}"/>
          </ac:grpSpMkLst>
        </pc:grpChg>
        <pc:grpChg chg="add mod">
          <ac:chgData name="Avlant Nilsson" userId="312f79ff-ccd3-42e1-9bfa-1ac4337e60dc" providerId="ADAL" clId="{ED295F52-C77E-48A3-8D94-514D3EFCC54B}" dt="2025-04-25T07:16:56.075" v="5872" actId="1076"/>
          <ac:grpSpMkLst>
            <pc:docMk/>
            <pc:sldMk cId="619098531" sldId="736"/>
            <ac:grpSpMk id="17" creationId="{90A12CDE-EA40-1503-3CDB-165FA3C46955}"/>
          </ac:grpSpMkLst>
        </pc:grpChg>
        <pc:grpChg chg="add mod">
          <ac:chgData name="Avlant Nilsson" userId="312f79ff-ccd3-42e1-9bfa-1ac4337e60dc" providerId="ADAL" clId="{ED295F52-C77E-48A3-8D94-514D3EFCC54B}" dt="2025-04-25T07:23:23.691" v="5914" actId="164"/>
          <ac:grpSpMkLst>
            <pc:docMk/>
            <pc:sldMk cId="619098531" sldId="736"/>
            <ac:grpSpMk id="20" creationId="{E5503B5D-78C4-C475-011E-C13B6BB869E4}"/>
          </ac:grpSpMkLst>
        </pc:grpChg>
        <pc:picChg chg="mod modCrop">
          <ac:chgData name="Avlant Nilsson" userId="312f79ff-ccd3-42e1-9bfa-1ac4337e60dc" providerId="ADAL" clId="{ED295F52-C77E-48A3-8D94-514D3EFCC54B}" dt="2025-04-25T06:16:35.311" v="5123" actId="164"/>
          <ac:picMkLst>
            <pc:docMk/>
            <pc:sldMk cId="619098531" sldId="736"/>
            <ac:picMk id="7" creationId="{DF3CD8BD-4C8B-E01D-36DC-416E4E13E42E}"/>
          </ac:picMkLst>
        </pc:picChg>
        <pc:picChg chg="add mod">
          <ac:chgData name="Avlant Nilsson" userId="312f79ff-ccd3-42e1-9bfa-1ac4337e60dc" providerId="ADAL" clId="{ED295F52-C77E-48A3-8D94-514D3EFCC54B}" dt="2025-04-23T15:27:49.957" v="1977" actId="164"/>
          <ac:picMkLst>
            <pc:docMk/>
            <pc:sldMk cId="619098531" sldId="736"/>
            <ac:picMk id="8" creationId="{D888D5D6-32B1-E6B8-83A0-58007FEC55C6}"/>
          </ac:picMkLst>
        </pc:picChg>
        <pc:picChg chg="add mod">
          <ac:chgData name="Avlant Nilsson" userId="312f79ff-ccd3-42e1-9bfa-1ac4337e60dc" providerId="ADAL" clId="{ED295F52-C77E-48A3-8D94-514D3EFCC54B}" dt="2025-04-24T13:41:09.134" v="3320" actId="1076"/>
          <ac:picMkLst>
            <pc:docMk/>
            <pc:sldMk cId="619098531" sldId="736"/>
            <ac:picMk id="11" creationId="{94B16595-B84A-E160-9958-468B425DF996}"/>
          </ac:picMkLst>
        </pc:picChg>
        <pc:picChg chg="add mod modCrop">
          <ac:chgData name="Avlant Nilsson" userId="312f79ff-ccd3-42e1-9bfa-1ac4337e60dc" providerId="ADAL" clId="{ED295F52-C77E-48A3-8D94-514D3EFCC54B}" dt="2025-04-25T07:23:23.691" v="5914" actId="164"/>
          <ac:picMkLst>
            <pc:docMk/>
            <pc:sldMk cId="619098531" sldId="736"/>
            <ac:picMk id="13" creationId="{0601B58C-A2C8-67A6-211B-1770CED0E231}"/>
          </ac:picMkLst>
        </pc:picChg>
        <pc:picChg chg="add mod">
          <ac:chgData name="Avlant Nilsson" userId="312f79ff-ccd3-42e1-9bfa-1ac4337e60dc" providerId="ADAL" clId="{ED295F52-C77E-48A3-8D94-514D3EFCC54B}" dt="2025-04-25T06:16:35.311" v="5123" actId="164"/>
          <ac:picMkLst>
            <pc:docMk/>
            <pc:sldMk cId="619098531" sldId="736"/>
            <ac:picMk id="15" creationId="{52FDBB5B-F08C-65D4-0752-42928378C08E}"/>
          </ac:picMkLst>
        </pc:picChg>
        <pc:picChg chg="add mod">
          <ac:chgData name="Avlant Nilsson" userId="312f79ff-ccd3-42e1-9bfa-1ac4337e60dc" providerId="ADAL" clId="{ED295F52-C77E-48A3-8D94-514D3EFCC54B}" dt="2025-04-25T07:23:23.691" v="5914" actId="164"/>
          <ac:picMkLst>
            <pc:docMk/>
            <pc:sldMk cId="619098531" sldId="736"/>
            <ac:picMk id="18" creationId="{0A6B4F01-10F3-9377-D21E-37F9789C315A}"/>
          </ac:picMkLst>
        </pc:picChg>
      </pc:sldChg>
      <pc:sldChg chg="addSp delSp modSp new mod ord modAnim">
        <pc:chgData name="Avlant Nilsson" userId="312f79ff-ccd3-42e1-9bfa-1ac4337e60dc" providerId="ADAL" clId="{ED295F52-C77E-48A3-8D94-514D3EFCC54B}" dt="2025-04-24T13:34:34.862" v="3293" actId="20577"/>
        <pc:sldMkLst>
          <pc:docMk/>
          <pc:sldMk cId="1345872854" sldId="737"/>
        </pc:sldMkLst>
        <pc:spChg chg="mod">
          <ac:chgData name="Avlant Nilsson" userId="312f79ff-ccd3-42e1-9bfa-1ac4337e60dc" providerId="ADAL" clId="{ED295F52-C77E-48A3-8D94-514D3EFCC54B}" dt="2025-04-24T07:33:54.663" v="2071" actId="20577"/>
          <ac:spMkLst>
            <pc:docMk/>
            <pc:sldMk cId="1345872854" sldId="737"/>
            <ac:spMk id="2" creationId="{D7F9845A-0519-F298-4585-2C54B791AFE3}"/>
          </ac:spMkLst>
        </pc:spChg>
        <pc:spChg chg="mod">
          <ac:chgData name="Avlant Nilsson" userId="312f79ff-ccd3-42e1-9bfa-1ac4337e60dc" providerId="ADAL" clId="{ED295F52-C77E-48A3-8D94-514D3EFCC54B}" dt="2025-04-24T13:34:34.862" v="3293" actId="20577"/>
          <ac:spMkLst>
            <pc:docMk/>
            <pc:sldMk cId="1345872854" sldId="737"/>
            <ac:spMk id="5" creationId="{3CF03657-6665-D500-A381-97C20DB2C8D5}"/>
          </ac:spMkLst>
        </pc:spChg>
        <pc:spChg chg="add mod ord">
          <ac:chgData name="Avlant Nilsson" userId="312f79ff-ccd3-42e1-9bfa-1ac4337e60dc" providerId="ADAL" clId="{ED295F52-C77E-48A3-8D94-514D3EFCC54B}" dt="2025-04-24T07:37:44.418" v="2126" actId="166"/>
          <ac:spMkLst>
            <pc:docMk/>
            <pc:sldMk cId="1345872854" sldId="737"/>
            <ac:spMk id="10" creationId="{DA7C16F6-B1C8-0906-113A-F9558FEF1822}"/>
          </ac:spMkLst>
        </pc:spChg>
        <pc:spChg chg="add mod ord">
          <ac:chgData name="Avlant Nilsson" userId="312f79ff-ccd3-42e1-9bfa-1ac4337e60dc" providerId="ADAL" clId="{ED295F52-C77E-48A3-8D94-514D3EFCC54B}" dt="2025-04-24T07:37:44.418" v="2126" actId="166"/>
          <ac:spMkLst>
            <pc:docMk/>
            <pc:sldMk cId="1345872854" sldId="737"/>
            <ac:spMk id="11" creationId="{45F69F7E-E683-CC9F-8A32-215B7DAD2AAB}"/>
          </ac:spMkLst>
        </pc:spChg>
        <pc:spChg chg="add mod ord">
          <ac:chgData name="Avlant Nilsson" userId="312f79ff-ccd3-42e1-9bfa-1ac4337e60dc" providerId="ADAL" clId="{ED295F52-C77E-48A3-8D94-514D3EFCC54B}" dt="2025-04-24T07:42:01.690" v="2190" actId="1076"/>
          <ac:spMkLst>
            <pc:docMk/>
            <pc:sldMk cId="1345872854" sldId="737"/>
            <ac:spMk id="12" creationId="{615EDA7C-8842-A0F3-39BB-3E1004407907}"/>
          </ac:spMkLst>
        </pc:spChg>
        <pc:spChg chg="add mod ord">
          <ac:chgData name="Avlant Nilsson" userId="312f79ff-ccd3-42e1-9bfa-1ac4337e60dc" providerId="ADAL" clId="{ED295F52-C77E-48A3-8D94-514D3EFCC54B}" dt="2025-04-24T07:37:44.418" v="2126" actId="166"/>
          <ac:spMkLst>
            <pc:docMk/>
            <pc:sldMk cId="1345872854" sldId="737"/>
            <ac:spMk id="13" creationId="{DEAB46D7-0675-9843-0B51-DCB7012508F9}"/>
          </ac:spMkLst>
        </pc:spChg>
        <pc:spChg chg="add mod ord">
          <ac:chgData name="Avlant Nilsson" userId="312f79ff-ccd3-42e1-9bfa-1ac4337e60dc" providerId="ADAL" clId="{ED295F52-C77E-48A3-8D94-514D3EFCC54B}" dt="2025-04-24T07:42:01.690" v="2190" actId="1076"/>
          <ac:spMkLst>
            <pc:docMk/>
            <pc:sldMk cId="1345872854" sldId="737"/>
            <ac:spMk id="14" creationId="{1E49CC2B-1C0D-7188-9426-D6EE8B399805}"/>
          </ac:spMkLst>
        </pc:spChg>
        <pc:spChg chg="add mod ord">
          <ac:chgData name="Avlant Nilsson" userId="312f79ff-ccd3-42e1-9bfa-1ac4337e60dc" providerId="ADAL" clId="{ED295F52-C77E-48A3-8D94-514D3EFCC54B}" dt="2025-04-24T07:37:44.418" v="2126" actId="166"/>
          <ac:spMkLst>
            <pc:docMk/>
            <pc:sldMk cId="1345872854" sldId="737"/>
            <ac:spMk id="15" creationId="{DD45EADF-B621-D5BE-87D6-B197946E8BE1}"/>
          </ac:spMkLst>
        </pc:spChg>
        <pc:spChg chg="add mod ord">
          <ac:chgData name="Avlant Nilsson" userId="312f79ff-ccd3-42e1-9bfa-1ac4337e60dc" providerId="ADAL" clId="{ED295F52-C77E-48A3-8D94-514D3EFCC54B}" dt="2025-04-24T07:42:01.690" v="2190" actId="1076"/>
          <ac:spMkLst>
            <pc:docMk/>
            <pc:sldMk cId="1345872854" sldId="737"/>
            <ac:spMk id="16" creationId="{AB728EF3-977F-3F81-787B-2233E4A6C28A}"/>
          </ac:spMkLst>
        </pc:spChg>
        <pc:spChg chg="add mod ord">
          <ac:chgData name="Avlant Nilsson" userId="312f79ff-ccd3-42e1-9bfa-1ac4337e60dc" providerId="ADAL" clId="{ED295F52-C77E-48A3-8D94-514D3EFCC54B}" dt="2025-04-24T07:37:44.418" v="2126" actId="166"/>
          <ac:spMkLst>
            <pc:docMk/>
            <pc:sldMk cId="1345872854" sldId="737"/>
            <ac:spMk id="17" creationId="{1BDEE2C9-4B01-9C13-8C57-1FAD3D24F619}"/>
          </ac:spMkLst>
        </pc:spChg>
        <pc:spChg chg="add mod ord">
          <ac:chgData name="Avlant Nilsson" userId="312f79ff-ccd3-42e1-9bfa-1ac4337e60dc" providerId="ADAL" clId="{ED295F52-C77E-48A3-8D94-514D3EFCC54B}" dt="2025-04-24T07:37:44.418" v="2126" actId="166"/>
          <ac:spMkLst>
            <pc:docMk/>
            <pc:sldMk cId="1345872854" sldId="737"/>
            <ac:spMk id="18" creationId="{A029C48E-210D-7AB2-4829-E896AB35AD18}"/>
          </ac:spMkLst>
        </pc:spChg>
        <pc:spChg chg="add mod">
          <ac:chgData name="Avlant Nilsson" userId="312f79ff-ccd3-42e1-9bfa-1ac4337e60dc" providerId="ADAL" clId="{ED295F52-C77E-48A3-8D94-514D3EFCC54B}" dt="2025-04-24T07:42:01.690" v="2190" actId="1076"/>
          <ac:spMkLst>
            <pc:docMk/>
            <pc:sldMk cId="1345872854" sldId="737"/>
            <ac:spMk id="19" creationId="{7B8A5E8A-4382-E81A-8252-4784CC27D34B}"/>
          </ac:spMkLst>
        </pc:spChg>
        <pc:spChg chg="add mod">
          <ac:chgData name="Avlant Nilsson" userId="312f79ff-ccd3-42e1-9bfa-1ac4337e60dc" providerId="ADAL" clId="{ED295F52-C77E-48A3-8D94-514D3EFCC54B}" dt="2025-04-24T07:34:10.683" v="2073" actId="571"/>
          <ac:spMkLst>
            <pc:docMk/>
            <pc:sldMk cId="1345872854" sldId="737"/>
            <ac:spMk id="20" creationId="{14417C2B-4F2B-1357-5D48-7191446F7E0A}"/>
          </ac:spMkLst>
        </pc:spChg>
        <pc:spChg chg="add mod">
          <ac:chgData name="Avlant Nilsson" userId="312f79ff-ccd3-42e1-9bfa-1ac4337e60dc" providerId="ADAL" clId="{ED295F52-C77E-48A3-8D94-514D3EFCC54B}" dt="2025-04-24T07:34:10.683" v="2073" actId="571"/>
          <ac:spMkLst>
            <pc:docMk/>
            <pc:sldMk cId="1345872854" sldId="737"/>
            <ac:spMk id="21" creationId="{5C741D0D-196A-8AD1-73C7-5BC09EE678F2}"/>
          </ac:spMkLst>
        </pc:spChg>
        <pc:spChg chg="add mod">
          <ac:chgData name="Avlant Nilsson" userId="312f79ff-ccd3-42e1-9bfa-1ac4337e60dc" providerId="ADAL" clId="{ED295F52-C77E-48A3-8D94-514D3EFCC54B}" dt="2025-04-24T07:42:01.690" v="2190" actId="1076"/>
          <ac:spMkLst>
            <pc:docMk/>
            <pc:sldMk cId="1345872854" sldId="737"/>
            <ac:spMk id="22" creationId="{40985817-0B3C-C4C8-D815-031AE1280B8B}"/>
          </ac:spMkLst>
        </pc:spChg>
        <pc:spChg chg="add mod">
          <ac:chgData name="Avlant Nilsson" userId="312f79ff-ccd3-42e1-9bfa-1ac4337e60dc" providerId="ADAL" clId="{ED295F52-C77E-48A3-8D94-514D3EFCC54B}" dt="2025-04-24T07:42:01.690" v="2190" actId="1076"/>
          <ac:spMkLst>
            <pc:docMk/>
            <pc:sldMk cId="1345872854" sldId="737"/>
            <ac:spMk id="23" creationId="{B9744602-6C9F-5AD3-8651-B1DA3EEEF35F}"/>
          </ac:spMkLst>
        </pc:spChg>
        <pc:spChg chg="add mod">
          <ac:chgData name="Avlant Nilsson" userId="312f79ff-ccd3-42e1-9bfa-1ac4337e60dc" providerId="ADAL" clId="{ED295F52-C77E-48A3-8D94-514D3EFCC54B}" dt="2025-04-24T07:34:10.683" v="2073" actId="571"/>
          <ac:spMkLst>
            <pc:docMk/>
            <pc:sldMk cId="1345872854" sldId="737"/>
            <ac:spMk id="24" creationId="{386D3554-2264-D2FE-EB56-61BB6A0137CD}"/>
          </ac:spMkLst>
        </pc:spChg>
        <pc:spChg chg="add mod">
          <ac:chgData name="Avlant Nilsson" userId="312f79ff-ccd3-42e1-9bfa-1ac4337e60dc" providerId="ADAL" clId="{ED295F52-C77E-48A3-8D94-514D3EFCC54B}" dt="2025-04-24T07:34:10.683" v="2073" actId="571"/>
          <ac:spMkLst>
            <pc:docMk/>
            <pc:sldMk cId="1345872854" sldId="737"/>
            <ac:spMk id="25" creationId="{B32088D1-9E14-EBCB-4802-B87A4215B1BD}"/>
          </ac:spMkLst>
        </pc:spChg>
        <pc:spChg chg="add mod">
          <ac:chgData name="Avlant Nilsson" userId="312f79ff-ccd3-42e1-9bfa-1ac4337e60dc" providerId="ADAL" clId="{ED295F52-C77E-48A3-8D94-514D3EFCC54B}" dt="2025-04-24T07:34:10.683" v="2073" actId="571"/>
          <ac:spMkLst>
            <pc:docMk/>
            <pc:sldMk cId="1345872854" sldId="737"/>
            <ac:spMk id="26" creationId="{0EAE77DC-2E7F-74F4-D095-485A869E855C}"/>
          </ac:spMkLst>
        </pc:spChg>
        <pc:spChg chg="add mod">
          <ac:chgData name="Avlant Nilsson" userId="312f79ff-ccd3-42e1-9bfa-1ac4337e60dc" providerId="ADAL" clId="{ED295F52-C77E-48A3-8D94-514D3EFCC54B}" dt="2025-04-24T07:34:10.683" v="2073" actId="571"/>
          <ac:spMkLst>
            <pc:docMk/>
            <pc:sldMk cId="1345872854" sldId="737"/>
            <ac:spMk id="27" creationId="{325B0E5E-798D-12A1-8BEF-F67085C1AA07}"/>
          </ac:spMkLst>
        </pc:spChg>
        <pc:spChg chg="add mod">
          <ac:chgData name="Avlant Nilsson" userId="312f79ff-ccd3-42e1-9bfa-1ac4337e60dc" providerId="ADAL" clId="{ED295F52-C77E-48A3-8D94-514D3EFCC54B}" dt="2025-04-24T07:34:40.162" v="2085" actId="1076"/>
          <ac:spMkLst>
            <pc:docMk/>
            <pc:sldMk cId="1345872854" sldId="737"/>
            <ac:spMk id="31" creationId="{51FB10FD-ACF5-014C-7539-6E6F72679CDE}"/>
          </ac:spMkLst>
        </pc:spChg>
        <pc:spChg chg="add mod">
          <ac:chgData name="Avlant Nilsson" userId="312f79ff-ccd3-42e1-9bfa-1ac4337e60dc" providerId="ADAL" clId="{ED295F52-C77E-48A3-8D94-514D3EFCC54B}" dt="2025-04-24T07:34:44.553" v="2088" actId="20577"/>
          <ac:spMkLst>
            <pc:docMk/>
            <pc:sldMk cId="1345872854" sldId="737"/>
            <ac:spMk id="32" creationId="{09FCA733-D6CA-7084-310E-10F78CE68A18}"/>
          </ac:spMkLst>
        </pc:spChg>
        <pc:spChg chg="add mod">
          <ac:chgData name="Avlant Nilsson" userId="312f79ff-ccd3-42e1-9bfa-1ac4337e60dc" providerId="ADAL" clId="{ED295F52-C77E-48A3-8D94-514D3EFCC54B}" dt="2025-04-24T07:35:30.950" v="2102" actId="552"/>
          <ac:spMkLst>
            <pc:docMk/>
            <pc:sldMk cId="1345872854" sldId="737"/>
            <ac:spMk id="34" creationId="{1E9C055E-ACEA-8134-687B-1F5650B685F2}"/>
          </ac:spMkLst>
        </pc:spChg>
        <pc:spChg chg="add mod">
          <ac:chgData name="Avlant Nilsson" userId="312f79ff-ccd3-42e1-9bfa-1ac4337e60dc" providerId="ADAL" clId="{ED295F52-C77E-48A3-8D94-514D3EFCC54B}" dt="2025-04-24T07:42:01.690" v="2190" actId="1076"/>
          <ac:spMkLst>
            <pc:docMk/>
            <pc:sldMk cId="1345872854" sldId="737"/>
            <ac:spMk id="35" creationId="{FF5B56AA-5C60-5E06-13B2-713EA89AB2D0}"/>
          </ac:spMkLst>
        </pc:spChg>
        <pc:spChg chg="add mod">
          <ac:chgData name="Avlant Nilsson" userId="312f79ff-ccd3-42e1-9bfa-1ac4337e60dc" providerId="ADAL" clId="{ED295F52-C77E-48A3-8D94-514D3EFCC54B}" dt="2025-04-24T07:42:01.690" v="2190" actId="1076"/>
          <ac:spMkLst>
            <pc:docMk/>
            <pc:sldMk cId="1345872854" sldId="737"/>
            <ac:spMk id="36" creationId="{7392E00F-3F0F-0373-2185-C0A2E59A5901}"/>
          </ac:spMkLst>
        </pc:spChg>
        <pc:spChg chg="add mod">
          <ac:chgData name="Avlant Nilsson" userId="312f79ff-ccd3-42e1-9bfa-1ac4337e60dc" providerId="ADAL" clId="{ED295F52-C77E-48A3-8D94-514D3EFCC54B}" dt="2025-04-24T07:35:43.428" v="2104" actId="207"/>
          <ac:spMkLst>
            <pc:docMk/>
            <pc:sldMk cId="1345872854" sldId="737"/>
            <ac:spMk id="37" creationId="{881D835C-3F70-34F8-E4F7-0FB8F74BE93E}"/>
          </ac:spMkLst>
        </pc:spChg>
        <pc:spChg chg="add mod">
          <ac:chgData name="Avlant Nilsson" userId="312f79ff-ccd3-42e1-9bfa-1ac4337e60dc" providerId="ADAL" clId="{ED295F52-C77E-48A3-8D94-514D3EFCC54B}" dt="2025-04-24T07:35:43.428" v="2104" actId="207"/>
          <ac:spMkLst>
            <pc:docMk/>
            <pc:sldMk cId="1345872854" sldId="737"/>
            <ac:spMk id="38" creationId="{B731330A-4406-6BC0-C8BA-2CCC1D60B562}"/>
          </ac:spMkLst>
        </pc:spChg>
        <pc:spChg chg="add mod">
          <ac:chgData name="Avlant Nilsson" userId="312f79ff-ccd3-42e1-9bfa-1ac4337e60dc" providerId="ADAL" clId="{ED295F52-C77E-48A3-8D94-514D3EFCC54B}" dt="2025-04-24T07:35:43.428" v="2104" actId="207"/>
          <ac:spMkLst>
            <pc:docMk/>
            <pc:sldMk cId="1345872854" sldId="737"/>
            <ac:spMk id="39" creationId="{3B558944-0F87-DD7C-D317-521C39E8275B}"/>
          </ac:spMkLst>
        </pc:spChg>
        <pc:spChg chg="add mod">
          <ac:chgData name="Avlant Nilsson" userId="312f79ff-ccd3-42e1-9bfa-1ac4337e60dc" providerId="ADAL" clId="{ED295F52-C77E-48A3-8D94-514D3EFCC54B}" dt="2025-04-24T07:35:43.428" v="2104" actId="207"/>
          <ac:spMkLst>
            <pc:docMk/>
            <pc:sldMk cId="1345872854" sldId="737"/>
            <ac:spMk id="40" creationId="{7C226947-893C-6A39-9A56-94A38262109A}"/>
          </ac:spMkLst>
        </pc:spChg>
        <pc:spChg chg="add mod">
          <ac:chgData name="Avlant Nilsson" userId="312f79ff-ccd3-42e1-9bfa-1ac4337e60dc" providerId="ADAL" clId="{ED295F52-C77E-48A3-8D94-514D3EFCC54B}" dt="2025-04-24T07:35:43.428" v="2104" actId="207"/>
          <ac:spMkLst>
            <pc:docMk/>
            <pc:sldMk cId="1345872854" sldId="737"/>
            <ac:spMk id="41" creationId="{29700C8F-D879-AC36-A534-7F2FCF67DB4C}"/>
          </ac:spMkLst>
        </pc:spChg>
        <pc:spChg chg="add mod">
          <ac:chgData name="Avlant Nilsson" userId="312f79ff-ccd3-42e1-9bfa-1ac4337e60dc" providerId="ADAL" clId="{ED295F52-C77E-48A3-8D94-514D3EFCC54B}" dt="2025-04-24T07:42:01.690" v="2190" actId="1076"/>
          <ac:spMkLst>
            <pc:docMk/>
            <pc:sldMk cId="1345872854" sldId="737"/>
            <ac:spMk id="42" creationId="{7928C318-BC26-A25C-C7A8-8C7FC31D3D91}"/>
          </ac:spMkLst>
        </pc:spChg>
        <pc:spChg chg="add mod">
          <ac:chgData name="Avlant Nilsson" userId="312f79ff-ccd3-42e1-9bfa-1ac4337e60dc" providerId="ADAL" clId="{ED295F52-C77E-48A3-8D94-514D3EFCC54B}" dt="2025-04-24T07:36:51.852" v="2118" actId="1582"/>
          <ac:spMkLst>
            <pc:docMk/>
            <pc:sldMk cId="1345872854" sldId="737"/>
            <ac:spMk id="54" creationId="{536FD532-4937-0077-2D5A-0A7272C6343B}"/>
          </ac:spMkLst>
        </pc:spChg>
        <pc:spChg chg="add mod">
          <ac:chgData name="Avlant Nilsson" userId="312f79ff-ccd3-42e1-9bfa-1ac4337e60dc" providerId="ADAL" clId="{ED295F52-C77E-48A3-8D94-514D3EFCC54B}" dt="2025-04-24T08:17:49.711" v="2383" actId="14100"/>
          <ac:spMkLst>
            <pc:docMk/>
            <pc:sldMk cId="1345872854" sldId="737"/>
            <ac:spMk id="55" creationId="{2AAA7837-5BFE-3E41-332B-048C7418C438}"/>
          </ac:spMkLst>
        </pc:spChg>
        <pc:spChg chg="add mod">
          <ac:chgData name="Avlant Nilsson" userId="312f79ff-ccd3-42e1-9bfa-1ac4337e60dc" providerId="ADAL" clId="{ED295F52-C77E-48A3-8D94-514D3EFCC54B}" dt="2025-04-24T08:17:55.435" v="2384" actId="14100"/>
          <ac:spMkLst>
            <pc:docMk/>
            <pc:sldMk cId="1345872854" sldId="737"/>
            <ac:spMk id="57" creationId="{A31E19BE-2686-6A5B-63EF-84959D568B86}"/>
          </ac:spMkLst>
        </pc:spChg>
        <pc:spChg chg="add mod">
          <ac:chgData name="Avlant Nilsson" userId="312f79ff-ccd3-42e1-9bfa-1ac4337e60dc" providerId="ADAL" clId="{ED295F52-C77E-48A3-8D94-514D3EFCC54B}" dt="2025-04-24T08:48:05.832" v="2523" actId="1076"/>
          <ac:spMkLst>
            <pc:docMk/>
            <pc:sldMk cId="1345872854" sldId="737"/>
            <ac:spMk id="58" creationId="{EDA504BE-993B-5681-4F52-BE99EBDF5DE1}"/>
          </ac:spMkLst>
        </pc:spChg>
        <pc:spChg chg="add mod">
          <ac:chgData name="Avlant Nilsson" userId="312f79ff-ccd3-42e1-9bfa-1ac4337e60dc" providerId="ADAL" clId="{ED295F52-C77E-48A3-8D94-514D3EFCC54B}" dt="2025-04-24T07:42:01.690" v="2190" actId="1076"/>
          <ac:spMkLst>
            <pc:docMk/>
            <pc:sldMk cId="1345872854" sldId="737"/>
            <ac:spMk id="61" creationId="{F4513C5D-5E50-8FDA-F1D9-3FA1684F32F8}"/>
          </ac:spMkLst>
        </pc:spChg>
        <pc:spChg chg="add mod">
          <ac:chgData name="Avlant Nilsson" userId="312f79ff-ccd3-42e1-9bfa-1ac4337e60dc" providerId="ADAL" clId="{ED295F52-C77E-48A3-8D94-514D3EFCC54B}" dt="2025-04-24T07:42:49.126" v="2241" actId="20577"/>
          <ac:spMkLst>
            <pc:docMk/>
            <pc:sldMk cId="1345872854" sldId="737"/>
            <ac:spMk id="62" creationId="{015ED45D-6B12-83C8-3808-302E140C10CF}"/>
          </ac:spMkLst>
        </pc:spChg>
        <pc:picChg chg="add mod">
          <ac:chgData name="Avlant Nilsson" userId="312f79ff-ccd3-42e1-9bfa-1ac4337e60dc" providerId="ADAL" clId="{ED295F52-C77E-48A3-8D94-514D3EFCC54B}" dt="2025-04-24T07:32:59.666" v="2042" actId="14100"/>
          <ac:picMkLst>
            <pc:docMk/>
            <pc:sldMk cId="1345872854" sldId="737"/>
            <ac:picMk id="7" creationId="{60F76213-543C-ACD5-8B9F-5DB40CA198E6}"/>
          </ac:picMkLst>
        </pc:picChg>
        <pc:picChg chg="add mod">
          <ac:chgData name="Avlant Nilsson" userId="312f79ff-ccd3-42e1-9bfa-1ac4337e60dc" providerId="ADAL" clId="{ED295F52-C77E-48A3-8D94-514D3EFCC54B}" dt="2025-04-24T07:33:03.999" v="2044" actId="1076"/>
          <ac:picMkLst>
            <pc:docMk/>
            <pc:sldMk cId="1345872854" sldId="737"/>
            <ac:picMk id="9" creationId="{7420A5A2-2B14-CC65-41EC-4B5BC2E8B96D}"/>
          </ac:picMkLst>
        </pc:picChg>
        <pc:cxnChg chg="add mod">
          <ac:chgData name="Avlant Nilsson" userId="312f79ff-ccd3-42e1-9bfa-1ac4337e60dc" providerId="ADAL" clId="{ED295F52-C77E-48A3-8D94-514D3EFCC54B}" dt="2025-04-24T07:34:53.435" v="2091" actId="1076"/>
          <ac:cxnSpMkLst>
            <pc:docMk/>
            <pc:sldMk cId="1345872854" sldId="737"/>
            <ac:cxnSpMk id="29" creationId="{4827AEB1-9FCA-6213-5430-DDBB52D8439F}"/>
          </ac:cxnSpMkLst>
        </pc:cxnChg>
        <pc:cxnChg chg="add">
          <ac:chgData name="Avlant Nilsson" userId="312f79ff-ccd3-42e1-9bfa-1ac4337e60dc" providerId="ADAL" clId="{ED295F52-C77E-48A3-8D94-514D3EFCC54B}" dt="2025-04-24T07:35:58.555" v="2107" actId="11529"/>
          <ac:cxnSpMkLst>
            <pc:docMk/>
            <pc:sldMk cId="1345872854" sldId="737"/>
            <ac:cxnSpMk id="45" creationId="{E4BC1B49-4E26-0FBE-2489-CAC96255E5EC}"/>
          </ac:cxnSpMkLst>
        </pc:cxnChg>
        <pc:cxnChg chg="add mod">
          <ac:chgData name="Avlant Nilsson" userId="312f79ff-ccd3-42e1-9bfa-1ac4337e60dc" providerId="ADAL" clId="{ED295F52-C77E-48A3-8D94-514D3EFCC54B}" dt="2025-04-24T07:36:35.290" v="2116" actId="208"/>
          <ac:cxnSpMkLst>
            <pc:docMk/>
            <pc:sldMk cId="1345872854" sldId="737"/>
            <ac:cxnSpMk id="46" creationId="{2A087212-3B19-CFC9-F42F-BE907545C898}"/>
          </ac:cxnSpMkLst>
        </pc:cxnChg>
        <pc:cxnChg chg="add mod">
          <ac:chgData name="Avlant Nilsson" userId="312f79ff-ccd3-42e1-9bfa-1ac4337e60dc" providerId="ADAL" clId="{ED295F52-C77E-48A3-8D94-514D3EFCC54B}" dt="2025-04-24T07:36:35.290" v="2116" actId="208"/>
          <ac:cxnSpMkLst>
            <pc:docMk/>
            <pc:sldMk cId="1345872854" sldId="737"/>
            <ac:cxnSpMk id="47" creationId="{47CC975C-BD40-2741-F16D-BD8ACB6401EF}"/>
          </ac:cxnSpMkLst>
        </pc:cxnChg>
        <pc:cxnChg chg="add mod">
          <ac:chgData name="Avlant Nilsson" userId="312f79ff-ccd3-42e1-9bfa-1ac4337e60dc" providerId="ADAL" clId="{ED295F52-C77E-48A3-8D94-514D3EFCC54B}" dt="2025-04-24T07:36:35.290" v="2116" actId="208"/>
          <ac:cxnSpMkLst>
            <pc:docMk/>
            <pc:sldMk cId="1345872854" sldId="737"/>
            <ac:cxnSpMk id="48" creationId="{ACD7FD47-BC66-BBBD-7440-FF4079AB520A}"/>
          </ac:cxnSpMkLst>
        </pc:cxnChg>
        <pc:cxnChg chg="add mod">
          <ac:chgData name="Avlant Nilsson" userId="312f79ff-ccd3-42e1-9bfa-1ac4337e60dc" providerId="ADAL" clId="{ED295F52-C77E-48A3-8D94-514D3EFCC54B}" dt="2025-04-24T07:36:35.290" v="2116" actId="208"/>
          <ac:cxnSpMkLst>
            <pc:docMk/>
            <pc:sldMk cId="1345872854" sldId="737"/>
            <ac:cxnSpMk id="49" creationId="{B8A43E0A-16C0-1B07-FC90-E26E3FEECF8B}"/>
          </ac:cxnSpMkLst>
        </pc:cxnChg>
        <pc:cxnChg chg="add mod">
          <ac:chgData name="Avlant Nilsson" userId="312f79ff-ccd3-42e1-9bfa-1ac4337e60dc" providerId="ADAL" clId="{ED295F52-C77E-48A3-8D94-514D3EFCC54B}" dt="2025-04-24T07:36:35.290" v="2116" actId="208"/>
          <ac:cxnSpMkLst>
            <pc:docMk/>
            <pc:sldMk cId="1345872854" sldId="737"/>
            <ac:cxnSpMk id="50" creationId="{A70C2DBE-9326-6E19-E220-2385B8ACAE42}"/>
          </ac:cxnSpMkLst>
        </pc:cxnChg>
        <pc:cxnChg chg="add mod">
          <ac:chgData name="Avlant Nilsson" userId="312f79ff-ccd3-42e1-9bfa-1ac4337e60dc" providerId="ADAL" clId="{ED295F52-C77E-48A3-8D94-514D3EFCC54B}" dt="2025-04-24T07:36:35.290" v="2116" actId="208"/>
          <ac:cxnSpMkLst>
            <pc:docMk/>
            <pc:sldMk cId="1345872854" sldId="737"/>
            <ac:cxnSpMk id="51" creationId="{DEE5E921-131B-DECB-C9D0-F3DA23DD75F6}"/>
          </ac:cxnSpMkLst>
        </pc:cxnChg>
        <pc:cxnChg chg="add mod">
          <ac:chgData name="Avlant Nilsson" userId="312f79ff-ccd3-42e1-9bfa-1ac4337e60dc" providerId="ADAL" clId="{ED295F52-C77E-48A3-8D94-514D3EFCC54B}" dt="2025-04-24T07:36:35.290" v="2116" actId="208"/>
          <ac:cxnSpMkLst>
            <pc:docMk/>
            <pc:sldMk cId="1345872854" sldId="737"/>
            <ac:cxnSpMk id="52" creationId="{D77577E5-C233-1DEF-BF76-240DC32922D8}"/>
          </ac:cxnSpMkLst>
        </pc:cxnChg>
        <pc:cxnChg chg="add mod">
          <ac:chgData name="Avlant Nilsson" userId="312f79ff-ccd3-42e1-9bfa-1ac4337e60dc" providerId="ADAL" clId="{ED295F52-C77E-48A3-8D94-514D3EFCC54B}" dt="2025-04-24T07:36:35.290" v="2116" actId="208"/>
          <ac:cxnSpMkLst>
            <pc:docMk/>
            <pc:sldMk cId="1345872854" sldId="737"/>
            <ac:cxnSpMk id="53" creationId="{F663F779-FB40-D695-A3D2-DE40646165DA}"/>
          </ac:cxnSpMkLst>
        </pc:cxnChg>
        <pc:cxnChg chg="add">
          <ac:chgData name="Avlant Nilsson" userId="312f79ff-ccd3-42e1-9bfa-1ac4337e60dc" providerId="ADAL" clId="{ED295F52-C77E-48A3-8D94-514D3EFCC54B}" dt="2025-04-24T07:39:54.545" v="2181" actId="11529"/>
          <ac:cxnSpMkLst>
            <pc:docMk/>
            <pc:sldMk cId="1345872854" sldId="737"/>
            <ac:cxnSpMk id="60" creationId="{670E4D7B-F106-29AE-2DC0-D207267D2E57}"/>
          </ac:cxnSpMkLst>
        </pc:cxnChg>
      </pc:sldChg>
      <pc:sldChg chg="new del">
        <pc:chgData name="Avlant Nilsson" userId="312f79ff-ccd3-42e1-9bfa-1ac4337e60dc" providerId="ADAL" clId="{ED295F52-C77E-48A3-8D94-514D3EFCC54B}" dt="2025-04-24T07:44:02.739" v="2272" actId="47"/>
        <pc:sldMkLst>
          <pc:docMk/>
          <pc:sldMk cId="3867398045" sldId="738"/>
        </pc:sldMkLst>
      </pc:sldChg>
      <pc:sldChg chg="addSp delSp modSp new mod ord modAnim">
        <pc:chgData name="Avlant Nilsson" userId="312f79ff-ccd3-42e1-9bfa-1ac4337e60dc" providerId="ADAL" clId="{ED295F52-C77E-48A3-8D94-514D3EFCC54B}" dt="2025-04-25T07:03:18.563" v="5741"/>
        <pc:sldMkLst>
          <pc:docMk/>
          <pc:sldMk cId="3930890503" sldId="738"/>
        </pc:sldMkLst>
        <pc:spChg chg="mod">
          <ac:chgData name="Avlant Nilsson" userId="312f79ff-ccd3-42e1-9bfa-1ac4337e60dc" providerId="ADAL" clId="{ED295F52-C77E-48A3-8D94-514D3EFCC54B}" dt="2025-04-25T05:14:55.904" v="4166" actId="20577"/>
          <ac:spMkLst>
            <pc:docMk/>
            <pc:sldMk cId="3930890503" sldId="738"/>
            <ac:spMk id="2" creationId="{45EEFC57-B5B9-C7EE-5D38-27BD2B950C2A}"/>
          </ac:spMkLst>
        </pc:spChg>
        <pc:spChg chg="add mod">
          <ac:chgData name="Avlant Nilsson" userId="312f79ff-ccd3-42e1-9bfa-1ac4337e60dc" providerId="ADAL" clId="{ED295F52-C77E-48A3-8D94-514D3EFCC54B}" dt="2025-04-24T12:42:44.877" v="2911" actId="164"/>
          <ac:spMkLst>
            <pc:docMk/>
            <pc:sldMk cId="3930890503" sldId="738"/>
            <ac:spMk id="28" creationId="{CC33203F-D1D5-B08E-FB60-DF86BEDD9309}"/>
          </ac:spMkLst>
        </pc:spChg>
        <pc:spChg chg="add mod">
          <ac:chgData name="Avlant Nilsson" userId="312f79ff-ccd3-42e1-9bfa-1ac4337e60dc" providerId="ADAL" clId="{ED295F52-C77E-48A3-8D94-514D3EFCC54B}" dt="2025-04-24T13:01:24.733" v="2935" actId="164"/>
          <ac:spMkLst>
            <pc:docMk/>
            <pc:sldMk cId="3930890503" sldId="738"/>
            <ac:spMk id="29" creationId="{1908F0D2-B631-6DBA-B3D6-1942E5096770}"/>
          </ac:spMkLst>
        </pc:spChg>
        <pc:spChg chg="add mod">
          <ac:chgData name="Avlant Nilsson" userId="312f79ff-ccd3-42e1-9bfa-1ac4337e60dc" providerId="ADAL" clId="{ED295F52-C77E-48A3-8D94-514D3EFCC54B}" dt="2025-04-24T14:21:51.757" v="4080" actId="1076"/>
          <ac:spMkLst>
            <pc:docMk/>
            <pc:sldMk cId="3930890503" sldId="738"/>
            <ac:spMk id="37" creationId="{E9CBE9CF-15AE-9E07-9380-EDBB8E38B6F8}"/>
          </ac:spMkLst>
        </pc:spChg>
        <pc:spChg chg="add mod">
          <ac:chgData name="Avlant Nilsson" userId="312f79ff-ccd3-42e1-9bfa-1ac4337e60dc" providerId="ADAL" clId="{ED295F52-C77E-48A3-8D94-514D3EFCC54B}" dt="2025-04-24T13:01:24.733" v="2935" actId="164"/>
          <ac:spMkLst>
            <pc:docMk/>
            <pc:sldMk cId="3930890503" sldId="738"/>
            <ac:spMk id="39" creationId="{68F5B4CA-CB6D-8C93-7338-B088A35C4785}"/>
          </ac:spMkLst>
        </pc:spChg>
        <pc:spChg chg="add mod">
          <ac:chgData name="Avlant Nilsson" userId="312f79ff-ccd3-42e1-9bfa-1ac4337e60dc" providerId="ADAL" clId="{ED295F52-C77E-48A3-8D94-514D3EFCC54B}" dt="2025-04-24T13:01:24.733" v="2935" actId="164"/>
          <ac:spMkLst>
            <pc:docMk/>
            <pc:sldMk cId="3930890503" sldId="738"/>
            <ac:spMk id="40" creationId="{802D1EE5-0C5E-0591-81B5-06CA0D9767A8}"/>
          </ac:spMkLst>
        </pc:spChg>
        <pc:spChg chg="add mod">
          <ac:chgData name="Avlant Nilsson" userId="312f79ff-ccd3-42e1-9bfa-1ac4337e60dc" providerId="ADAL" clId="{ED295F52-C77E-48A3-8D94-514D3EFCC54B}" dt="2025-04-24T13:01:24.733" v="2935" actId="164"/>
          <ac:spMkLst>
            <pc:docMk/>
            <pc:sldMk cId="3930890503" sldId="738"/>
            <ac:spMk id="42" creationId="{632D17CA-7CE7-1160-0CB3-5B1431B26FC4}"/>
          </ac:spMkLst>
        </pc:spChg>
        <pc:spChg chg="add mod">
          <ac:chgData name="Avlant Nilsson" userId="312f79ff-ccd3-42e1-9bfa-1ac4337e60dc" providerId="ADAL" clId="{ED295F52-C77E-48A3-8D94-514D3EFCC54B}" dt="2025-04-24T13:01:24.733" v="2935" actId="164"/>
          <ac:spMkLst>
            <pc:docMk/>
            <pc:sldMk cId="3930890503" sldId="738"/>
            <ac:spMk id="43" creationId="{51DB054B-83E4-0E9B-D545-7079C35293CD}"/>
          </ac:spMkLst>
        </pc:spChg>
        <pc:spChg chg="add mod">
          <ac:chgData name="Avlant Nilsson" userId="312f79ff-ccd3-42e1-9bfa-1ac4337e60dc" providerId="ADAL" clId="{ED295F52-C77E-48A3-8D94-514D3EFCC54B}" dt="2025-04-24T14:21:51.757" v="4080" actId="1076"/>
          <ac:spMkLst>
            <pc:docMk/>
            <pc:sldMk cId="3930890503" sldId="738"/>
            <ac:spMk id="44" creationId="{78E7D7B0-7873-F637-6BCC-86E8320BD724}"/>
          </ac:spMkLst>
        </pc:spChg>
        <pc:spChg chg="add mod">
          <ac:chgData name="Avlant Nilsson" userId="312f79ff-ccd3-42e1-9bfa-1ac4337e60dc" providerId="ADAL" clId="{ED295F52-C77E-48A3-8D94-514D3EFCC54B}" dt="2025-04-25T07:02:41.205" v="5736" actId="164"/>
          <ac:spMkLst>
            <pc:docMk/>
            <pc:sldMk cId="3930890503" sldId="738"/>
            <ac:spMk id="45" creationId="{91551132-3E0A-584C-83CE-F515FD92C3E7}"/>
          </ac:spMkLst>
        </pc:spChg>
        <pc:spChg chg="add mod">
          <ac:chgData name="Avlant Nilsson" userId="312f79ff-ccd3-42e1-9bfa-1ac4337e60dc" providerId="ADAL" clId="{ED295F52-C77E-48A3-8D94-514D3EFCC54B}" dt="2025-04-25T07:02:41.205" v="5736" actId="164"/>
          <ac:spMkLst>
            <pc:docMk/>
            <pc:sldMk cId="3930890503" sldId="738"/>
            <ac:spMk id="47" creationId="{F01884C7-7773-5082-AC0B-D3D701DE1112}"/>
          </ac:spMkLst>
        </pc:spChg>
        <pc:spChg chg="add mod">
          <ac:chgData name="Avlant Nilsson" userId="312f79ff-ccd3-42e1-9bfa-1ac4337e60dc" providerId="ADAL" clId="{ED295F52-C77E-48A3-8D94-514D3EFCC54B}" dt="2025-04-24T13:14:24.017" v="3006" actId="206"/>
          <ac:spMkLst>
            <pc:docMk/>
            <pc:sldMk cId="3930890503" sldId="738"/>
            <ac:spMk id="48" creationId="{63053091-504D-344E-4BCA-E07881416002}"/>
          </ac:spMkLst>
        </pc:spChg>
        <pc:spChg chg="add mod">
          <ac:chgData name="Avlant Nilsson" userId="312f79ff-ccd3-42e1-9bfa-1ac4337e60dc" providerId="ADAL" clId="{ED295F52-C77E-48A3-8D94-514D3EFCC54B}" dt="2025-04-25T05:14:38.371" v="4163" actId="14100"/>
          <ac:spMkLst>
            <pc:docMk/>
            <pc:sldMk cId="3930890503" sldId="738"/>
            <ac:spMk id="49" creationId="{1D0E58AE-8103-5B3A-629B-85C8BE0A2FA0}"/>
          </ac:spMkLst>
        </pc:spChg>
        <pc:grpChg chg="add mod">
          <ac:chgData name="Avlant Nilsson" userId="312f79ff-ccd3-42e1-9bfa-1ac4337e60dc" providerId="ADAL" clId="{ED295F52-C77E-48A3-8D94-514D3EFCC54B}" dt="2025-04-25T07:02:41.205" v="5736" actId="164"/>
          <ac:grpSpMkLst>
            <pc:docMk/>
            <pc:sldMk cId="3930890503" sldId="738"/>
            <ac:grpSpMk id="3" creationId="{FD3E7B8B-9B32-8FED-7596-5044051F5E52}"/>
          </ac:grpSpMkLst>
        </pc:grpChg>
        <pc:grpChg chg="add mod">
          <ac:chgData name="Avlant Nilsson" userId="312f79ff-ccd3-42e1-9bfa-1ac4337e60dc" providerId="ADAL" clId="{ED295F52-C77E-48A3-8D94-514D3EFCC54B}" dt="2025-04-25T07:03:09.661" v="5740" actId="164"/>
          <ac:grpSpMkLst>
            <pc:docMk/>
            <pc:sldMk cId="3930890503" sldId="738"/>
            <ac:grpSpMk id="7" creationId="{38EAEEC6-E11D-14A2-0B9D-E6A67B0DC7A4}"/>
          </ac:grpSpMkLst>
        </pc:grpChg>
        <pc:grpChg chg="add mod">
          <ac:chgData name="Avlant Nilsson" userId="312f79ff-ccd3-42e1-9bfa-1ac4337e60dc" providerId="ADAL" clId="{ED295F52-C77E-48A3-8D94-514D3EFCC54B}" dt="2025-04-24T13:01:24.733" v="2935" actId="164"/>
          <ac:grpSpMkLst>
            <pc:docMk/>
            <pc:sldMk cId="3930890503" sldId="738"/>
            <ac:grpSpMk id="36" creationId="{B438299A-A627-0830-D07B-99156EE9EF20}"/>
          </ac:grpSpMkLst>
        </pc:grpChg>
        <pc:grpChg chg="add mod">
          <ac:chgData name="Avlant Nilsson" userId="312f79ff-ccd3-42e1-9bfa-1ac4337e60dc" providerId="ADAL" clId="{ED295F52-C77E-48A3-8D94-514D3EFCC54B}" dt="2025-04-25T07:03:09.661" v="5740" actId="164"/>
          <ac:grpSpMkLst>
            <pc:docMk/>
            <pc:sldMk cId="3930890503" sldId="738"/>
            <ac:grpSpMk id="46" creationId="{1BDC6D58-3C8D-F7E8-6E74-096B8656EB8F}"/>
          </ac:grpSpMkLst>
        </pc:grpChg>
        <pc:grpChg chg="add mod">
          <ac:chgData name="Avlant Nilsson" userId="312f79ff-ccd3-42e1-9bfa-1ac4337e60dc" providerId="ADAL" clId="{ED295F52-C77E-48A3-8D94-514D3EFCC54B}" dt="2025-04-25T07:03:09.661" v="5740" actId="164"/>
          <ac:grpSpMkLst>
            <pc:docMk/>
            <pc:sldMk cId="3930890503" sldId="738"/>
            <ac:grpSpMk id="50" creationId="{042ABD7D-FC46-022C-4BE5-D192526432C6}"/>
          </ac:grpSpMkLst>
        </pc:grpChg>
        <pc:grpChg chg="add mod">
          <ac:chgData name="Avlant Nilsson" userId="312f79ff-ccd3-42e1-9bfa-1ac4337e60dc" providerId="ADAL" clId="{ED295F52-C77E-48A3-8D94-514D3EFCC54B}" dt="2025-04-25T07:02:41.205" v="5736" actId="164"/>
          <ac:grpSpMkLst>
            <pc:docMk/>
            <pc:sldMk cId="3930890503" sldId="738"/>
            <ac:grpSpMk id="51" creationId="{3FD52EA7-DA9A-CB9D-E2A7-7CFC49CCFA59}"/>
          </ac:grpSpMkLst>
        </pc:grpChg>
        <pc:picChg chg="mod topLvl">
          <ac:chgData name="Avlant Nilsson" userId="312f79ff-ccd3-42e1-9bfa-1ac4337e60dc" providerId="ADAL" clId="{ED295F52-C77E-48A3-8D94-514D3EFCC54B}" dt="2025-04-24T08:45:54.379" v="2478" actId="1076"/>
          <ac:picMkLst>
            <pc:docMk/>
            <pc:sldMk cId="3930890503" sldId="738"/>
            <ac:picMk id="8" creationId="{FAD387EA-763C-B2C7-2F79-D6350931B27E}"/>
          </ac:picMkLst>
        </pc:picChg>
        <pc:picChg chg="add mod modCrop">
          <ac:chgData name="Avlant Nilsson" userId="312f79ff-ccd3-42e1-9bfa-1ac4337e60dc" providerId="ADAL" clId="{ED295F52-C77E-48A3-8D94-514D3EFCC54B}" dt="2025-04-24T12:42:44.877" v="2911" actId="164"/>
          <ac:picMkLst>
            <pc:docMk/>
            <pc:sldMk cId="3930890503" sldId="738"/>
            <ac:picMk id="26" creationId="{96554ACE-8BB2-7F34-C052-E9AE3931813D}"/>
          </ac:picMkLst>
        </pc:picChg>
        <pc:picChg chg="add del mod">
          <ac:chgData name="Avlant Nilsson" userId="312f79ff-ccd3-42e1-9bfa-1ac4337e60dc" providerId="ADAL" clId="{ED295F52-C77E-48A3-8D94-514D3EFCC54B}" dt="2025-04-24T08:45:25.468" v="2477" actId="164"/>
          <ac:picMkLst>
            <pc:docMk/>
            <pc:sldMk cId="3930890503" sldId="738"/>
            <ac:picMk id="31" creationId="{856F7B9D-8F45-A569-A844-48C446DE60E1}"/>
          </ac:picMkLst>
        </pc:picChg>
        <pc:picChg chg="add mod">
          <ac:chgData name="Avlant Nilsson" userId="312f79ff-ccd3-42e1-9bfa-1ac4337e60dc" providerId="ADAL" clId="{ED295F52-C77E-48A3-8D94-514D3EFCC54B}" dt="2025-04-24T08:45:25.468" v="2477" actId="164"/>
          <ac:picMkLst>
            <pc:docMk/>
            <pc:sldMk cId="3930890503" sldId="738"/>
            <ac:picMk id="35" creationId="{2604A3DF-93F3-E070-755F-29943CA14AA8}"/>
          </ac:picMkLst>
        </pc:picChg>
        <pc:picChg chg="add mod modCrop">
          <ac:chgData name="Avlant Nilsson" userId="312f79ff-ccd3-42e1-9bfa-1ac4337e60dc" providerId="ADAL" clId="{ED295F52-C77E-48A3-8D94-514D3EFCC54B}" dt="2025-04-24T13:01:24.733" v="2935" actId="164"/>
          <ac:picMkLst>
            <pc:docMk/>
            <pc:sldMk cId="3930890503" sldId="738"/>
            <ac:picMk id="38" creationId="{B8023841-BC3A-B07E-2EB3-BADE1CC48C34}"/>
          </ac:picMkLst>
        </pc:picChg>
      </pc:sldChg>
      <pc:sldChg chg="delSp add del mod delAnim">
        <pc:chgData name="Avlant Nilsson" userId="312f79ff-ccd3-42e1-9bfa-1ac4337e60dc" providerId="ADAL" clId="{ED295F52-C77E-48A3-8D94-514D3EFCC54B}" dt="2025-04-24T08:04:23.385" v="2337" actId="47"/>
        <pc:sldMkLst>
          <pc:docMk/>
          <pc:sldMk cId="4145496556" sldId="739"/>
        </pc:sldMkLst>
      </pc:sldChg>
      <pc:sldChg chg="addSp delSp modSp add mod delAnim modAnim">
        <pc:chgData name="Avlant Nilsson" userId="312f79ff-ccd3-42e1-9bfa-1ac4337e60dc" providerId="ADAL" clId="{ED295F52-C77E-48A3-8D94-514D3EFCC54B}" dt="2025-04-25T07:35:46.346" v="6047"/>
        <pc:sldMkLst>
          <pc:docMk/>
          <pc:sldMk cId="3203381556" sldId="740"/>
        </pc:sldMkLst>
        <pc:spChg chg="mod">
          <ac:chgData name="Avlant Nilsson" userId="312f79ff-ccd3-42e1-9bfa-1ac4337e60dc" providerId="ADAL" clId="{ED295F52-C77E-48A3-8D94-514D3EFCC54B}" dt="2025-04-25T05:29:50.686" v="4354" actId="20577"/>
          <ac:spMkLst>
            <pc:docMk/>
            <pc:sldMk cId="3203381556" sldId="740"/>
            <ac:spMk id="2" creationId="{C4304F95-9F55-8D81-36CB-0F15195A3462}"/>
          </ac:spMkLst>
        </pc:spChg>
        <pc:spChg chg="add mod">
          <ac:chgData name="Avlant Nilsson" userId="312f79ff-ccd3-42e1-9bfa-1ac4337e60dc" providerId="ADAL" clId="{ED295F52-C77E-48A3-8D94-514D3EFCC54B}" dt="2025-04-25T07:35:46.346" v="6047"/>
          <ac:spMkLst>
            <pc:docMk/>
            <pc:sldMk cId="3203381556" sldId="740"/>
            <ac:spMk id="5" creationId="{E345DDC8-10A1-AB93-9A6B-EF1E9065763C}"/>
          </ac:spMkLst>
        </pc:spChg>
      </pc:sldChg>
      <pc:sldChg chg="addSp delSp modSp new mod delAnim modAnim">
        <pc:chgData name="Avlant Nilsson" userId="312f79ff-ccd3-42e1-9bfa-1ac4337e60dc" providerId="ADAL" clId="{ED295F52-C77E-48A3-8D94-514D3EFCC54B}" dt="2025-04-25T07:28:48.045" v="5971"/>
        <pc:sldMkLst>
          <pc:docMk/>
          <pc:sldMk cId="3769366143" sldId="741"/>
        </pc:sldMkLst>
        <pc:spChg chg="mod">
          <ac:chgData name="Avlant Nilsson" userId="312f79ff-ccd3-42e1-9bfa-1ac4337e60dc" providerId="ADAL" clId="{ED295F52-C77E-48A3-8D94-514D3EFCC54B}" dt="2025-04-24T09:51:50.857" v="2696" actId="20577"/>
          <ac:spMkLst>
            <pc:docMk/>
            <pc:sldMk cId="3769366143" sldId="741"/>
            <ac:spMk id="2" creationId="{ECE36E4F-F9EB-E7CA-02F6-675A4DCEC839}"/>
          </ac:spMkLst>
        </pc:spChg>
        <pc:spChg chg="add mod">
          <ac:chgData name="Avlant Nilsson" userId="312f79ff-ccd3-42e1-9bfa-1ac4337e60dc" providerId="ADAL" clId="{ED295F52-C77E-48A3-8D94-514D3EFCC54B}" dt="2025-04-25T07:28:39.311" v="5968" actId="164"/>
          <ac:spMkLst>
            <pc:docMk/>
            <pc:sldMk cId="3769366143" sldId="741"/>
            <ac:spMk id="13" creationId="{D9A2BF1C-51AC-397A-96F1-96A689367A90}"/>
          </ac:spMkLst>
        </pc:spChg>
        <pc:spChg chg="add mod">
          <ac:chgData name="Avlant Nilsson" userId="312f79ff-ccd3-42e1-9bfa-1ac4337e60dc" providerId="ADAL" clId="{ED295F52-C77E-48A3-8D94-514D3EFCC54B}" dt="2025-04-25T07:28:34.491" v="5966" actId="164"/>
          <ac:spMkLst>
            <pc:docMk/>
            <pc:sldMk cId="3769366143" sldId="741"/>
            <ac:spMk id="14" creationId="{FB61FC38-48B9-0E2A-8896-8610FD0349F7}"/>
          </ac:spMkLst>
        </pc:spChg>
        <pc:spChg chg="add mod">
          <ac:chgData name="Avlant Nilsson" userId="312f79ff-ccd3-42e1-9bfa-1ac4337e60dc" providerId="ADAL" clId="{ED295F52-C77E-48A3-8D94-514D3EFCC54B}" dt="2025-04-25T07:28:34.491" v="5966" actId="164"/>
          <ac:spMkLst>
            <pc:docMk/>
            <pc:sldMk cId="3769366143" sldId="741"/>
            <ac:spMk id="15" creationId="{3922ABF9-D68B-862D-9719-8AF4137A68C3}"/>
          </ac:spMkLst>
        </pc:spChg>
        <pc:spChg chg="add mod">
          <ac:chgData name="Avlant Nilsson" userId="312f79ff-ccd3-42e1-9bfa-1ac4337e60dc" providerId="ADAL" clId="{ED295F52-C77E-48A3-8D94-514D3EFCC54B}" dt="2025-04-25T07:28:46.961" v="5970" actId="164"/>
          <ac:spMkLst>
            <pc:docMk/>
            <pc:sldMk cId="3769366143" sldId="741"/>
            <ac:spMk id="18" creationId="{51FF068F-01F7-80FA-C192-C7BAF7BEAB1E}"/>
          </ac:spMkLst>
        </pc:spChg>
        <pc:spChg chg="add mod">
          <ac:chgData name="Avlant Nilsson" userId="312f79ff-ccd3-42e1-9bfa-1ac4337e60dc" providerId="ADAL" clId="{ED295F52-C77E-48A3-8D94-514D3EFCC54B}" dt="2025-04-25T07:28:46.961" v="5970" actId="164"/>
          <ac:spMkLst>
            <pc:docMk/>
            <pc:sldMk cId="3769366143" sldId="741"/>
            <ac:spMk id="19" creationId="{1DEF0BD0-AF7A-FB9C-8BED-9528FFDE5333}"/>
          </ac:spMkLst>
        </pc:spChg>
        <pc:spChg chg="add mod">
          <ac:chgData name="Avlant Nilsson" userId="312f79ff-ccd3-42e1-9bfa-1ac4337e60dc" providerId="ADAL" clId="{ED295F52-C77E-48A3-8D94-514D3EFCC54B}" dt="2025-04-25T07:28:46.961" v="5970" actId="164"/>
          <ac:spMkLst>
            <pc:docMk/>
            <pc:sldMk cId="3769366143" sldId="741"/>
            <ac:spMk id="20" creationId="{3821E999-5A79-D5EA-FB61-A68AF8CD6E97}"/>
          </ac:spMkLst>
        </pc:spChg>
        <pc:spChg chg="add mod">
          <ac:chgData name="Avlant Nilsson" userId="312f79ff-ccd3-42e1-9bfa-1ac4337e60dc" providerId="ADAL" clId="{ED295F52-C77E-48A3-8D94-514D3EFCC54B}" dt="2025-04-25T07:28:46.961" v="5970" actId="164"/>
          <ac:spMkLst>
            <pc:docMk/>
            <pc:sldMk cId="3769366143" sldId="741"/>
            <ac:spMk id="21" creationId="{2D933805-D8FE-4621-F374-F2523BF8EEBD}"/>
          </ac:spMkLst>
        </pc:spChg>
        <pc:spChg chg="add mod">
          <ac:chgData name="Avlant Nilsson" userId="312f79ff-ccd3-42e1-9bfa-1ac4337e60dc" providerId="ADAL" clId="{ED295F52-C77E-48A3-8D94-514D3EFCC54B}" dt="2025-04-25T07:28:46.961" v="5970" actId="164"/>
          <ac:spMkLst>
            <pc:docMk/>
            <pc:sldMk cId="3769366143" sldId="741"/>
            <ac:spMk id="22" creationId="{E39949CA-8124-5154-ABF5-89B7636C2F17}"/>
          </ac:spMkLst>
        </pc:spChg>
        <pc:spChg chg="add mod">
          <ac:chgData name="Avlant Nilsson" userId="312f79ff-ccd3-42e1-9bfa-1ac4337e60dc" providerId="ADAL" clId="{ED295F52-C77E-48A3-8D94-514D3EFCC54B}" dt="2025-04-25T07:28:46.961" v="5970" actId="164"/>
          <ac:spMkLst>
            <pc:docMk/>
            <pc:sldMk cId="3769366143" sldId="741"/>
            <ac:spMk id="23" creationId="{F9A32268-82ED-3BF8-A128-8F098123B09D}"/>
          </ac:spMkLst>
        </pc:spChg>
        <pc:spChg chg="add mod">
          <ac:chgData name="Avlant Nilsson" userId="312f79ff-ccd3-42e1-9bfa-1ac4337e60dc" providerId="ADAL" clId="{ED295F52-C77E-48A3-8D94-514D3EFCC54B}" dt="2025-04-25T07:28:07.312" v="5960" actId="164"/>
          <ac:spMkLst>
            <pc:docMk/>
            <pc:sldMk cId="3769366143" sldId="741"/>
            <ac:spMk id="24" creationId="{7295300B-1C2F-3859-E310-6990701BA352}"/>
          </ac:spMkLst>
        </pc:spChg>
        <pc:spChg chg="add mod">
          <ac:chgData name="Avlant Nilsson" userId="312f79ff-ccd3-42e1-9bfa-1ac4337e60dc" providerId="ADAL" clId="{ED295F52-C77E-48A3-8D94-514D3EFCC54B}" dt="2025-04-25T06:35:43.301" v="5442"/>
          <ac:spMkLst>
            <pc:docMk/>
            <pc:sldMk cId="3769366143" sldId="741"/>
            <ac:spMk id="32" creationId="{93359988-943E-967C-9E52-4AF6D5F57435}"/>
          </ac:spMkLst>
        </pc:spChg>
        <pc:grpChg chg="mod topLvl">
          <ac:chgData name="Avlant Nilsson" userId="312f79ff-ccd3-42e1-9bfa-1ac4337e60dc" providerId="ADAL" clId="{ED295F52-C77E-48A3-8D94-514D3EFCC54B}" dt="2025-04-25T07:27:35.849" v="5951" actId="1076"/>
          <ac:grpSpMkLst>
            <pc:docMk/>
            <pc:sldMk cId="3769366143" sldId="741"/>
            <ac:grpSpMk id="9" creationId="{F231B34B-308D-71AE-B7F8-C9863655B46D}"/>
          </ac:grpSpMkLst>
        </pc:grpChg>
        <pc:grpChg chg="add del mod">
          <ac:chgData name="Avlant Nilsson" userId="312f79ff-ccd3-42e1-9bfa-1ac4337e60dc" providerId="ADAL" clId="{ED295F52-C77E-48A3-8D94-514D3EFCC54B}" dt="2025-04-25T07:27:35.849" v="5951" actId="1076"/>
          <ac:grpSpMkLst>
            <pc:docMk/>
            <pc:sldMk cId="3769366143" sldId="741"/>
            <ac:grpSpMk id="16" creationId="{F6124031-6565-A1FA-F4FB-539545044CF8}"/>
          </ac:grpSpMkLst>
        </pc:grpChg>
        <pc:grpChg chg="mod">
          <ac:chgData name="Avlant Nilsson" userId="312f79ff-ccd3-42e1-9bfa-1ac4337e60dc" providerId="ADAL" clId="{ED295F52-C77E-48A3-8D94-514D3EFCC54B}" dt="2025-04-25T07:27:35.849" v="5951" actId="1076"/>
          <ac:grpSpMkLst>
            <pc:docMk/>
            <pc:sldMk cId="3769366143" sldId="741"/>
            <ac:grpSpMk id="27" creationId="{35CDEA47-F57B-CC78-298A-7C2B2DA6E5AA}"/>
          </ac:grpSpMkLst>
        </pc:grpChg>
        <pc:grpChg chg="mod">
          <ac:chgData name="Avlant Nilsson" userId="312f79ff-ccd3-42e1-9bfa-1ac4337e60dc" providerId="ADAL" clId="{ED295F52-C77E-48A3-8D94-514D3EFCC54B}" dt="2025-04-25T07:27:35.849" v="5951" actId="1076"/>
          <ac:grpSpMkLst>
            <pc:docMk/>
            <pc:sldMk cId="3769366143" sldId="741"/>
            <ac:grpSpMk id="29" creationId="{5C3657C6-4692-A8A8-F3A5-76A213EFA329}"/>
          </ac:grpSpMkLst>
        </pc:grpChg>
        <pc:grpChg chg="add mod">
          <ac:chgData name="Avlant Nilsson" userId="312f79ff-ccd3-42e1-9bfa-1ac4337e60dc" providerId="ADAL" clId="{ED295F52-C77E-48A3-8D94-514D3EFCC54B}" dt="2025-04-25T07:28:34.491" v="5966" actId="164"/>
          <ac:grpSpMkLst>
            <pc:docMk/>
            <pc:sldMk cId="3769366143" sldId="741"/>
            <ac:grpSpMk id="34" creationId="{D693131F-DA42-C970-E74D-21D4D4F6E19C}"/>
          </ac:grpSpMkLst>
        </pc:grpChg>
        <pc:grpChg chg="add mod">
          <ac:chgData name="Avlant Nilsson" userId="312f79ff-ccd3-42e1-9bfa-1ac4337e60dc" providerId="ADAL" clId="{ED295F52-C77E-48A3-8D94-514D3EFCC54B}" dt="2025-04-25T07:28:39.311" v="5968" actId="164"/>
          <ac:grpSpMkLst>
            <pc:docMk/>
            <pc:sldMk cId="3769366143" sldId="741"/>
            <ac:grpSpMk id="35" creationId="{D10289A5-1673-71A1-EB5D-D21889179270}"/>
          </ac:grpSpMkLst>
        </pc:grpChg>
        <pc:grpChg chg="add mod">
          <ac:chgData name="Avlant Nilsson" userId="312f79ff-ccd3-42e1-9bfa-1ac4337e60dc" providerId="ADAL" clId="{ED295F52-C77E-48A3-8D94-514D3EFCC54B}" dt="2025-04-25T07:28:46.961" v="5970" actId="164"/>
          <ac:grpSpMkLst>
            <pc:docMk/>
            <pc:sldMk cId="3769366143" sldId="741"/>
            <ac:grpSpMk id="36" creationId="{FA9DC99B-A05F-E06D-F414-1916587A5031}"/>
          </ac:grpSpMkLst>
        </pc:grpChg>
        <pc:picChg chg="add mod">
          <ac:chgData name="Avlant Nilsson" userId="312f79ff-ccd3-42e1-9bfa-1ac4337e60dc" providerId="ADAL" clId="{ED295F52-C77E-48A3-8D94-514D3EFCC54B}" dt="2025-04-25T07:28:34.491" v="5966" actId="164"/>
          <ac:picMkLst>
            <pc:docMk/>
            <pc:sldMk cId="3769366143" sldId="741"/>
            <ac:picMk id="10" creationId="{CE1B423B-B7B2-813F-3818-187A295D3C1A}"/>
          </ac:picMkLst>
        </pc:picChg>
        <pc:picChg chg="add mod">
          <ac:chgData name="Avlant Nilsson" userId="312f79ff-ccd3-42e1-9bfa-1ac4337e60dc" providerId="ADAL" clId="{ED295F52-C77E-48A3-8D94-514D3EFCC54B}" dt="2025-04-25T07:28:39.311" v="5968" actId="164"/>
          <ac:picMkLst>
            <pc:docMk/>
            <pc:sldMk cId="3769366143" sldId="741"/>
            <ac:picMk id="12" creationId="{234BA95C-C768-A275-4A39-0ECBED057F60}"/>
          </ac:picMkLst>
        </pc:picChg>
        <pc:picChg chg="add mod modCrop">
          <ac:chgData name="Avlant Nilsson" userId="312f79ff-ccd3-42e1-9bfa-1ac4337e60dc" providerId="ADAL" clId="{ED295F52-C77E-48A3-8D94-514D3EFCC54B}" dt="2025-04-25T07:28:46.961" v="5970" actId="164"/>
          <ac:picMkLst>
            <pc:docMk/>
            <pc:sldMk cId="3769366143" sldId="741"/>
            <ac:picMk id="17" creationId="{CE795257-4BBB-B4B2-AF1E-22A5CCA48E74}"/>
          </ac:picMkLst>
        </pc:picChg>
        <pc:picChg chg="mod">
          <ac:chgData name="Avlant Nilsson" userId="312f79ff-ccd3-42e1-9bfa-1ac4337e60dc" providerId="ADAL" clId="{ED295F52-C77E-48A3-8D94-514D3EFCC54B}" dt="2025-04-25T07:27:35.849" v="5951" actId="1076"/>
          <ac:picMkLst>
            <pc:docMk/>
            <pc:sldMk cId="3769366143" sldId="741"/>
            <ac:picMk id="25" creationId="{F1AF936F-8145-AFB1-3C5E-54D0C18B6FF0}"/>
          </ac:picMkLst>
        </pc:picChg>
        <pc:picChg chg="add del mod">
          <ac:chgData name="Avlant Nilsson" userId="312f79ff-ccd3-42e1-9bfa-1ac4337e60dc" providerId="ADAL" clId="{ED295F52-C77E-48A3-8D94-514D3EFCC54B}" dt="2025-04-25T07:27:35.849" v="5951" actId="1076"/>
          <ac:picMkLst>
            <pc:docMk/>
            <pc:sldMk cId="3769366143" sldId="741"/>
            <ac:picMk id="26" creationId="{F41986E3-21A3-104A-EC30-85D6F9C584E7}"/>
          </ac:picMkLst>
        </pc:picChg>
        <pc:picChg chg="mod">
          <ac:chgData name="Avlant Nilsson" userId="312f79ff-ccd3-42e1-9bfa-1ac4337e60dc" providerId="ADAL" clId="{ED295F52-C77E-48A3-8D94-514D3EFCC54B}" dt="2025-04-25T07:27:35.849" v="5951" actId="1076"/>
          <ac:picMkLst>
            <pc:docMk/>
            <pc:sldMk cId="3769366143" sldId="741"/>
            <ac:picMk id="28" creationId="{8CC785FA-C104-0780-E932-4701747B9691}"/>
          </ac:picMkLst>
        </pc:picChg>
        <pc:picChg chg="mod">
          <ac:chgData name="Avlant Nilsson" userId="312f79ff-ccd3-42e1-9bfa-1ac4337e60dc" providerId="ADAL" clId="{ED295F52-C77E-48A3-8D94-514D3EFCC54B}" dt="2025-04-25T07:27:35.849" v="5951" actId="1076"/>
          <ac:picMkLst>
            <pc:docMk/>
            <pc:sldMk cId="3769366143" sldId="741"/>
            <ac:picMk id="30" creationId="{615CAA85-671F-7E9D-6702-B5CCD0B7386D}"/>
          </ac:picMkLst>
        </pc:picChg>
        <pc:picChg chg="mod">
          <ac:chgData name="Avlant Nilsson" userId="312f79ff-ccd3-42e1-9bfa-1ac4337e60dc" providerId="ADAL" clId="{ED295F52-C77E-48A3-8D94-514D3EFCC54B}" dt="2025-04-25T07:27:35.849" v="5951" actId="1076"/>
          <ac:picMkLst>
            <pc:docMk/>
            <pc:sldMk cId="3769366143" sldId="741"/>
            <ac:picMk id="31" creationId="{AFF9C47A-C54C-0841-6C40-0AE19AEC3074}"/>
          </ac:picMkLst>
        </pc:picChg>
      </pc:sldChg>
      <pc:sldChg chg="addSp delSp modSp new mod modAnim">
        <pc:chgData name="Avlant Nilsson" userId="312f79ff-ccd3-42e1-9bfa-1ac4337e60dc" providerId="ADAL" clId="{ED295F52-C77E-48A3-8D94-514D3EFCC54B}" dt="2025-04-25T07:31:36.161" v="6022" actId="6549"/>
        <pc:sldMkLst>
          <pc:docMk/>
          <pc:sldMk cId="601591731" sldId="742"/>
        </pc:sldMkLst>
        <pc:spChg chg="mod">
          <ac:chgData name="Avlant Nilsson" userId="312f79ff-ccd3-42e1-9bfa-1ac4337e60dc" providerId="ADAL" clId="{ED295F52-C77E-48A3-8D94-514D3EFCC54B}" dt="2025-04-25T06:32:33.287" v="5368" actId="1076"/>
          <ac:spMkLst>
            <pc:docMk/>
            <pc:sldMk cId="601591731" sldId="742"/>
            <ac:spMk id="2" creationId="{3B4071C1-B102-1987-E184-1D6027EE9AB7}"/>
          </ac:spMkLst>
        </pc:spChg>
        <pc:spChg chg="add mod ord">
          <ac:chgData name="Avlant Nilsson" userId="312f79ff-ccd3-42e1-9bfa-1ac4337e60dc" providerId="ADAL" clId="{ED295F52-C77E-48A3-8D94-514D3EFCC54B}" dt="2025-04-25T07:30:19.382" v="6000" actId="164"/>
          <ac:spMkLst>
            <pc:docMk/>
            <pc:sldMk cId="601591731" sldId="742"/>
            <ac:spMk id="9" creationId="{6F53A3AD-5CC4-4B4A-4B3A-EAF692EBA1FD}"/>
          </ac:spMkLst>
        </pc:spChg>
        <pc:spChg chg="add mod">
          <ac:chgData name="Avlant Nilsson" userId="312f79ff-ccd3-42e1-9bfa-1ac4337e60dc" providerId="ADAL" clId="{ED295F52-C77E-48A3-8D94-514D3EFCC54B}" dt="2025-04-25T07:30:40.533" v="6007" actId="164"/>
          <ac:spMkLst>
            <pc:docMk/>
            <pc:sldMk cId="601591731" sldId="742"/>
            <ac:spMk id="10" creationId="{FFFC5AF3-5850-689E-8253-39808A60DFF3}"/>
          </ac:spMkLst>
        </pc:spChg>
        <pc:spChg chg="add mod">
          <ac:chgData name="Avlant Nilsson" userId="312f79ff-ccd3-42e1-9bfa-1ac4337e60dc" providerId="ADAL" clId="{ED295F52-C77E-48A3-8D94-514D3EFCC54B}" dt="2025-04-25T07:30:53.936" v="6010" actId="164"/>
          <ac:spMkLst>
            <pc:docMk/>
            <pc:sldMk cId="601591731" sldId="742"/>
            <ac:spMk id="11" creationId="{BC59E059-725C-110B-C482-E8DE26934168}"/>
          </ac:spMkLst>
        </pc:spChg>
        <pc:spChg chg="add mod">
          <ac:chgData name="Avlant Nilsson" userId="312f79ff-ccd3-42e1-9bfa-1ac4337e60dc" providerId="ADAL" clId="{ED295F52-C77E-48A3-8D94-514D3EFCC54B}" dt="2025-04-25T07:30:19.382" v="6000" actId="164"/>
          <ac:spMkLst>
            <pc:docMk/>
            <pc:sldMk cId="601591731" sldId="742"/>
            <ac:spMk id="13" creationId="{6196C500-4D34-0425-C33F-0958A45CD2E7}"/>
          </ac:spMkLst>
        </pc:spChg>
        <pc:spChg chg="add mod">
          <ac:chgData name="Avlant Nilsson" userId="312f79ff-ccd3-42e1-9bfa-1ac4337e60dc" providerId="ADAL" clId="{ED295F52-C77E-48A3-8D94-514D3EFCC54B}" dt="2025-04-24T09:54:42.750" v="2783" actId="164"/>
          <ac:spMkLst>
            <pc:docMk/>
            <pc:sldMk cId="601591731" sldId="742"/>
            <ac:spMk id="15" creationId="{BFDD68CF-4970-93CD-96AF-34E0236D0FD5}"/>
          </ac:spMkLst>
        </pc:spChg>
        <pc:spChg chg="add mod">
          <ac:chgData name="Avlant Nilsson" userId="312f79ff-ccd3-42e1-9bfa-1ac4337e60dc" providerId="ADAL" clId="{ED295F52-C77E-48A3-8D94-514D3EFCC54B}" dt="2025-04-25T07:30:08.851" v="5998" actId="1076"/>
          <ac:spMkLst>
            <pc:docMk/>
            <pc:sldMk cId="601591731" sldId="742"/>
            <ac:spMk id="16" creationId="{B4AE288A-5F42-E68F-5A26-633C75371E05}"/>
          </ac:spMkLst>
        </pc:spChg>
        <pc:spChg chg="add mod">
          <ac:chgData name="Avlant Nilsson" userId="312f79ff-ccd3-42e1-9bfa-1ac4337e60dc" providerId="ADAL" clId="{ED295F52-C77E-48A3-8D94-514D3EFCC54B}" dt="2025-04-25T07:30:40.533" v="6007" actId="164"/>
          <ac:spMkLst>
            <pc:docMk/>
            <pc:sldMk cId="601591731" sldId="742"/>
            <ac:spMk id="18" creationId="{0A9413C6-3787-D7EF-E0B5-20B674EE3EB6}"/>
          </ac:spMkLst>
        </pc:spChg>
        <pc:spChg chg="add mod">
          <ac:chgData name="Avlant Nilsson" userId="312f79ff-ccd3-42e1-9bfa-1ac4337e60dc" providerId="ADAL" clId="{ED295F52-C77E-48A3-8D94-514D3EFCC54B}" dt="2025-04-25T07:30:12.615" v="5999" actId="1076"/>
          <ac:spMkLst>
            <pc:docMk/>
            <pc:sldMk cId="601591731" sldId="742"/>
            <ac:spMk id="25" creationId="{C357AD5F-F190-9953-D757-F1D1688122A6}"/>
          </ac:spMkLst>
        </pc:spChg>
        <pc:spChg chg="mod">
          <ac:chgData name="Avlant Nilsson" userId="312f79ff-ccd3-42e1-9bfa-1ac4337e60dc" providerId="ADAL" clId="{ED295F52-C77E-48A3-8D94-514D3EFCC54B}" dt="2025-04-25T06:31:15.865" v="5311"/>
          <ac:spMkLst>
            <pc:docMk/>
            <pc:sldMk cId="601591731" sldId="742"/>
            <ac:spMk id="26" creationId="{C29BF665-5C72-6A9B-395E-E0D095FE6B31}"/>
          </ac:spMkLst>
        </pc:spChg>
        <pc:spChg chg="add mod">
          <ac:chgData name="Avlant Nilsson" userId="312f79ff-ccd3-42e1-9bfa-1ac4337e60dc" providerId="ADAL" clId="{ED295F52-C77E-48A3-8D94-514D3EFCC54B}" dt="2025-04-25T07:30:53.936" v="6010" actId="164"/>
          <ac:spMkLst>
            <pc:docMk/>
            <pc:sldMk cId="601591731" sldId="742"/>
            <ac:spMk id="27" creationId="{61E5B08D-0D46-33FC-2B96-BFF7C65454C7}"/>
          </ac:spMkLst>
        </pc:spChg>
        <pc:spChg chg="add mod">
          <ac:chgData name="Avlant Nilsson" userId="312f79ff-ccd3-42e1-9bfa-1ac4337e60dc" providerId="ADAL" clId="{ED295F52-C77E-48A3-8D94-514D3EFCC54B}" dt="2025-04-25T07:30:53.936" v="6010" actId="164"/>
          <ac:spMkLst>
            <pc:docMk/>
            <pc:sldMk cId="601591731" sldId="742"/>
            <ac:spMk id="31" creationId="{5D21FE9B-C859-5EBA-E2D8-40EC3CFAC84B}"/>
          </ac:spMkLst>
        </pc:spChg>
        <pc:grpChg chg="add mod">
          <ac:chgData name="Avlant Nilsson" userId="312f79ff-ccd3-42e1-9bfa-1ac4337e60dc" providerId="ADAL" clId="{ED295F52-C77E-48A3-8D94-514D3EFCC54B}" dt="2025-04-25T07:29:30.581" v="5973" actId="1076"/>
          <ac:grpSpMkLst>
            <pc:docMk/>
            <pc:sldMk cId="601591731" sldId="742"/>
            <ac:grpSpMk id="17" creationId="{00FED275-B377-AEDF-2236-B6C2ED0522FE}"/>
          </ac:grpSpMkLst>
        </pc:grpChg>
        <pc:grpChg chg="add mod">
          <ac:chgData name="Avlant Nilsson" userId="312f79ff-ccd3-42e1-9bfa-1ac4337e60dc" providerId="ADAL" clId="{ED295F52-C77E-48A3-8D94-514D3EFCC54B}" dt="2025-04-25T07:30:53.936" v="6010" actId="164"/>
          <ac:grpSpMkLst>
            <pc:docMk/>
            <pc:sldMk cId="601591731" sldId="742"/>
            <ac:grpSpMk id="19" creationId="{035883C1-756C-00CE-1EC3-91812571A7C8}"/>
          </ac:grpSpMkLst>
        </pc:grpChg>
        <pc:grpChg chg="add mod">
          <ac:chgData name="Avlant Nilsson" userId="312f79ff-ccd3-42e1-9bfa-1ac4337e60dc" providerId="ADAL" clId="{ED295F52-C77E-48A3-8D94-514D3EFCC54B}" dt="2025-04-25T07:30:20.704" v="6001" actId="1076"/>
          <ac:grpSpMkLst>
            <pc:docMk/>
            <pc:sldMk cId="601591731" sldId="742"/>
            <ac:grpSpMk id="32" creationId="{3D9C1231-92D1-78EC-178D-9C3DD8D7A939}"/>
          </ac:grpSpMkLst>
        </pc:grpChg>
        <pc:grpChg chg="add mod">
          <ac:chgData name="Avlant Nilsson" userId="312f79ff-ccd3-42e1-9bfa-1ac4337e60dc" providerId="ADAL" clId="{ED295F52-C77E-48A3-8D94-514D3EFCC54B}" dt="2025-04-25T07:30:40.533" v="6007" actId="164"/>
          <ac:grpSpMkLst>
            <pc:docMk/>
            <pc:sldMk cId="601591731" sldId="742"/>
            <ac:grpSpMk id="33" creationId="{946D5CF9-7D50-8020-2CA8-0494506E1F34}"/>
          </ac:grpSpMkLst>
        </pc:grpChg>
        <pc:picChg chg="add mod">
          <ac:chgData name="Avlant Nilsson" userId="312f79ff-ccd3-42e1-9bfa-1ac4337e60dc" providerId="ADAL" clId="{ED295F52-C77E-48A3-8D94-514D3EFCC54B}" dt="2025-04-25T07:30:53.936" v="6010" actId="164"/>
          <ac:picMkLst>
            <pc:docMk/>
            <pc:sldMk cId="601591731" sldId="742"/>
            <ac:picMk id="7" creationId="{A6A6E91E-D3CE-AEE1-03CD-0555985DE534}"/>
          </ac:picMkLst>
        </pc:picChg>
        <pc:picChg chg="add mod">
          <ac:chgData name="Avlant Nilsson" userId="312f79ff-ccd3-42e1-9bfa-1ac4337e60dc" providerId="ADAL" clId="{ED295F52-C77E-48A3-8D94-514D3EFCC54B}" dt="2025-04-25T07:30:19.382" v="6000" actId="164"/>
          <ac:picMkLst>
            <pc:docMk/>
            <pc:sldMk cId="601591731" sldId="742"/>
            <ac:picMk id="8" creationId="{FDFDA2CF-CED0-A1C1-F03B-532425EA46E6}"/>
          </ac:picMkLst>
        </pc:picChg>
        <pc:picChg chg="add mod ord">
          <ac:chgData name="Avlant Nilsson" userId="312f79ff-ccd3-42e1-9bfa-1ac4337e60dc" providerId="ADAL" clId="{ED295F52-C77E-48A3-8D94-514D3EFCC54B}" dt="2025-04-25T07:30:40.533" v="6007" actId="164"/>
          <ac:picMkLst>
            <pc:docMk/>
            <pc:sldMk cId="601591731" sldId="742"/>
            <ac:picMk id="12" creationId="{FAB91FA7-0536-A3DD-B018-9A62A28A484E}"/>
          </ac:picMkLst>
        </pc:picChg>
        <pc:picChg chg="add mod modCrop">
          <ac:chgData name="Avlant Nilsson" userId="312f79ff-ccd3-42e1-9bfa-1ac4337e60dc" providerId="ADAL" clId="{ED295F52-C77E-48A3-8D94-514D3EFCC54B}" dt="2025-04-25T06:32:25.635" v="5366" actId="732"/>
          <ac:picMkLst>
            <pc:docMk/>
            <pc:sldMk cId="601591731" sldId="742"/>
            <ac:picMk id="14" creationId="{C3F668BB-C27B-B6D6-5C56-922901D820A7}"/>
          </ac:picMkLst>
        </pc:picChg>
        <pc:picChg chg="add mod ord">
          <ac:chgData name="Avlant Nilsson" userId="312f79ff-ccd3-42e1-9bfa-1ac4337e60dc" providerId="ADAL" clId="{ED295F52-C77E-48A3-8D94-514D3EFCC54B}" dt="2025-04-25T07:30:02.083" v="5997" actId="1076"/>
          <ac:picMkLst>
            <pc:docMk/>
            <pc:sldMk cId="601591731" sldId="742"/>
            <ac:picMk id="20" creationId="{CBA0DEA6-263B-7D13-0EF4-AE42BEAE595C}"/>
          </ac:picMkLst>
        </pc:picChg>
        <pc:picChg chg="mod">
          <ac:chgData name="Avlant Nilsson" userId="312f79ff-ccd3-42e1-9bfa-1ac4337e60dc" providerId="ADAL" clId="{ED295F52-C77E-48A3-8D94-514D3EFCC54B}" dt="2025-04-25T06:31:15.865" v="5311"/>
          <ac:picMkLst>
            <pc:docMk/>
            <pc:sldMk cId="601591731" sldId="742"/>
            <ac:picMk id="22" creationId="{89A60EAD-3621-D11D-2B50-A115BA1E5380}"/>
          </ac:picMkLst>
        </pc:picChg>
      </pc:sldChg>
      <pc:sldChg chg="addSp delSp modSp new mod delAnim modAnim">
        <pc:chgData name="Avlant Nilsson" userId="312f79ff-ccd3-42e1-9bfa-1ac4337e60dc" providerId="ADAL" clId="{ED295F52-C77E-48A3-8D94-514D3EFCC54B}" dt="2025-04-25T07:26:48.605" v="5948"/>
        <pc:sldMkLst>
          <pc:docMk/>
          <pc:sldMk cId="2570999719" sldId="743"/>
        </pc:sldMkLst>
        <pc:spChg chg="mod">
          <ac:chgData name="Avlant Nilsson" userId="312f79ff-ccd3-42e1-9bfa-1ac4337e60dc" providerId="ADAL" clId="{ED295F52-C77E-48A3-8D94-514D3EFCC54B}" dt="2025-04-25T06:35:38.481" v="5440" actId="14100"/>
          <ac:spMkLst>
            <pc:docMk/>
            <pc:sldMk cId="2570999719" sldId="743"/>
            <ac:spMk id="2" creationId="{8C83191C-0BA9-5B8C-A30E-E734FD13FAF3}"/>
          </ac:spMkLst>
        </pc:spChg>
        <pc:spChg chg="add mod">
          <ac:chgData name="Avlant Nilsson" userId="312f79ff-ccd3-42e1-9bfa-1ac4337e60dc" providerId="ADAL" clId="{ED295F52-C77E-48A3-8D94-514D3EFCC54B}" dt="2025-04-25T07:26:47.159" v="5947" actId="164"/>
          <ac:spMkLst>
            <pc:docMk/>
            <pc:sldMk cId="2570999719" sldId="743"/>
            <ac:spMk id="21" creationId="{576FE2FF-4EB4-6366-EDEF-51A2BC7483EA}"/>
          </ac:spMkLst>
        </pc:spChg>
        <pc:spChg chg="add mod">
          <ac:chgData name="Avlant Nilsson" userId="312f79ff-ccd3-42e1-9bfa-1ac4337e60dc" providerId="ADAL" clId="{ED295F52-C77E-48A3-8D94-514D3EFCC54B}" dt="2025-04-25T07:26:47.159" v="5947" actId="164"/>
          <ac:spMkLst>
            <pc:docMk/>
            <pc:sldMk cId="2570999719" sldId="743"/>
            <ac:spMk id="23" creationId="{EE4C4A97-589F-F8C9-FD25-513A8A51C372}"/>
          </ac:spMkLst>
        </pc:spChg>
        <pc:spChg chg="add mod">
          <ac:chgData name="Avlant Nilsson" userId="312f79ff-ccd3-42e1-9bfa-1ac4337e60dc" providerId="ADAL" clId="{ED295F52-C77E-48A3-8D94-514D3EFCC54B}" dt="2025-04-25T07:26:03.896" v="5939" actId="164"/>
          <ac:spMkLst>
            <pc:docMk/>
            <pc:sldMk cId="2570999719" sldId="743"/>
            <ac:spMk id="25" creationId="{2066DF7F-071C-0EB2-BAC7-00ECC83DFF05}"/>
          </ac:spMkLst>
        </pc:spChg>
        <pc:spChg chg="add mod">
          <ac:chgData name="Avlant Nilsson" userId="312f79ff-ccd3-42e1-9bfa-1ac4337e60dc" providerId="ADAL" clId="{ED295F52-C77E-48A3-8D94-514D3EFCC54B}" dt="2025-04-25T06:18:39.753" v="5184" actId="1076"/>
          <ac:spMkLst>
            <pc:docMk/>
            <pc:sldMk cId="2570999719" sldId="743"/>
            <ac:spMk id="27" creationId="{E17EBCAF-612B-6AA9-6492-940809F8B0A3}"/>
          </ac:spMkLst>
        </pc:spChg>
        <pc:spChg chg="add mod">
          <ac:chgData name="Avlant Nilsson" userId="312f79ff-ccd3-42e1-9bfa-1ac4337e60dc" providerId="ADAL" clId="{ED295F52-C77E-48A3-8D94-514D3EFCC54B}" dt="2025-04-25T07:26:47.159" v="5947" actId="164"/>
          <ac:spMkLst>
            <pc:docMk/>
            <pc:sldMk cId="2570999719" sldId="743"/>
            <ac:spMk id="28" creationId="{0A4C7A81-35DC-9EF1-4120-9EF19DE5496E}"/>
          </ac:spMkLst>
        </pc:spChg>
        <pc:spChg chg="add mod">
          <ac:chgData name="Avlant Nilsson" userId="312f79ff-ccd3-42e1-9bfa-1ac4337e60dc" providerId="ADAL" clId="{ED295F52-C77E-48A3-8D94-514D3EFCC54B}" dt="2025-04-25T07:26:47.159" v="5947" actId="164"/>
          <ac:spMkLst>
            <pc:docMk/>
            <pc:sldMk cId="2570999719" sldId="743"/>
            <ac:spMk id="30" creationId="{F0A4E588-02A5-9B53-B807-D1862247A40D}"/>
          </ac:spMkLst>
        </pc:spChg>
        <pc:spChg chg="add mod">
          <ac:chgData name="Avlant Nilsson" userId="312f79ff-ccd3-42e1-9bfa-1ac4337e60dc" providerId="ADAL" clId="{ED295F52-C77E-48A3-8D94-514D3EFCC54B}" dt="2025-04-25T07:26:47.159" v="5947" actId="164"/>
          <ac:spMkLst>
            <pc:docMk/>
            <pc:sldMk cId="2570999719" sldId="743"/>
            <ac:spMk id="31" creationId="{68FB2645-43BE-F3E7-FC2B-88F2577DAFFA}"/>
          </ac:spMkLst>
        </pc:spChg>
        <pc:spChg chg="add mod">
          <ac:chgData name="Avlant Nilsson" userId="312f79ff-ccd3-42e1-9bfa-1ac4337e60dc" providerId="ADAL" clId="{ED295F52-C77E-48A3-8D94-514D3EFCC54B}" dt="2025-04-25T06:19:48.651" v="5196" actId="14100"/>
          <ac:spMkLst>
            <pc:docMk/>
            <pc:sldMk cId="2570999719" sldId="743"/>
            <ac:spMk id="35" creationId="{4AD8BE1E-A0A8-6121-A887-A63FDB72E639}"/>
          </ac:spMkLst>
        </pc:spChg>
        <pc:spChg chg="add mod">
          <ac:chgData name="Avlant Nilsson" userId="312f79ff-ccd3-42e1-9bfa-1ac4337e60dc" providerId="ADAL" clId="{ED295F52-C77E-48A3-8D94-514D3EFCC54B}" dt="2025-04-25T06:20:02.251" v="5214" actId="1076"/>
          <ac:spMkLst>
            <pc:docMk/>
            <pc:sldMk cId="2570999719" sldId="743"/>
            <ac:spMk id="36" creationId="{DE9A0523-5BBC-6EBF-AD16-625F889204EE}"/>
          </ac:spMkLst>
        </pc:spChg>
        <pc:spChg chg="add mod">
          <ac:chgData name="Avlant Nilsson" userId="312f79ff-ccd3-42e1-9bfa-1ac4337e60dc" providerId="ADAL" clId="{ED295F52-C77E-48A3-8D94-514D3EFCC54B}" dt="2025-04-25T07:26:47.159" v="5947" actId="164"/>
          <ac:spMkLst>
            <pc:docMk/>
            <pc:sldMk cId="2570999719" sldId="743"/>
            <ac:spMk id="37" creationId="{2E164803-8396-7D60-BEA9-3E9463D49199}"/>
          </ac:spMkLst>
        </pc:spChg>
        <pc:spChg chg="add mod">
          <ac:chgData name="Avlant Nilsson" userId="312f79ff-ccd3-42e1-9bfa-1ac4337e60dc" providerId="ADAL" clId="{ED295F52-C77E-48A3-8D94-514D3EFCC54B}" dt="2025-04-25T07:25:18.586" v="5931" actId="1076"/>
          <ac:spMkLst>
            <pc:docMk/>
            <pc:sldMk cId="2570999719" sldId="743"/>
            <ac:spMk id="38" creationId="{BA2837FB-3796-54CD-AFD2-440D778CF2C6}"/>
          </ac:spMkLst>
        </pc:spChg>
        <pc:spChg chg="add mod">
          <ac:chgData name="Avlant Nilsson" userId="312f79ff-ccd3-42e1-9bfa-1ac4337e60dc" providerId="ADAL" clId="{ED295F52-C77E-48A3-8D94-514D3EFCC54B}" dt="2025-04-25T07:26:47.159" v="5947" actId="164"/>
          <ac:spMkLst>
            <pc:docMk/>
            <pc:sldMk cId="2570999719" sldId="743"/>
            <ac:spMk id="39" creationId="{D70BB96D-9B9F-BDD9-2238-040502AA75E2}"/>
          </ac:spMkLst>
        </pc:spChg>
        <pc:spChg chg="add mod">
          <ac:chgData name="Avlant Nilsson" userId="312f79ff-ccd3-42e1-9bfa-1ac4337e60dc" providerId="ADAL" clId="{ED295F52-C77E-48A3-8D94-514D3EFCC54B}" dt="2025-04-25T07:26:47.159" v="5947" actId="164"/>
          <ac:spMkLst>
            <pc:docMk/>
            <pc:sldMk cId="2570999719" sldId="743"/>
            <ac:spMk id="41" creationId="{E425380D-7041-7F1E-BD76-2DBFB33121CC}"/>
          </ac:spMkLst>
        </pc:spChg>
        <pc:spChg chg="add mod">
          <ac:chgData name="Avlant Nilsson" userId="312f79ff-ccd3-42e1-9bfa-1ac4337e60dc" providerId="ADAL" clId="{ED295F52-C77E-48A3-8D94-514D3EFCC54B}" dt="2025-04-25T07:26:47.159" v="5947" actId="164"/>
          <ac:spMkLst>
            <pc:docMk/>
            <pc:sldMk cId="2570999719" sldId="743"/>
            <ac:spMk id="43" creationId="{2D86F769-A444-F502-F22A-472645D28AAD}"/>
          </ac:spMkLst>
        </pc:spChg>
        <pc:spChg chg="add mod">
          <ac:chgData name="Avlant Nilsson" userId="312f79ff-ccd3-42e1-9bfa-1ac4337e60dc" providerId="ADAL" clId="{ED295F52-C77E-48A3-8D94-514D3EFCC54B}" dt="2025-04-25T07:26:03.896" v="5939" actId="164"/>
          <ac:spMkLst>
            <pc:docMk/>
            <pc:sldMk cId="2570999719" sldId="743"/>
            <ac:spMk id="62" creationId="{E38F1DA7-8D84-6C4C-95ED-8F3F9A9B0CB9}"/>
          </ac:spMkLst>
        </pc:spChg>
        <pc:spChg chg="add mod">
          <ac:chgData name="Avlant Nilsson" userId="312f79ff-ccd3-42e1-9bfa-1ac4337e60dc" providerId="ADAL" clId="{ED295F52-C77E-48A3-8D94-514D3EFCC54B}" dt="2025-04-25T06:39:30.091" v="5472" actId="17032"/>
          <ac:spMkLst>
            <pc:docMk/>
            <pc:sldMk cId="2570999719" sldId="743"/>
            <ac:spMk id="64" creationId="{6764731E-8252-2698-FA8F-7C9B94474C25}"/>
          </ac:spMkLst>
        </pc:spChg>
        <pc:spChg chg="add mod">
          <ac:chgData name="Avlant Nilsson" userId="312f79ff-ccd3-42e1-9bfa-1ac4337e60dc" providerId="ADAL" clId="{ED295F52-C77E-48A3-8D94-514D3EFCC54B}" dt="2025-04-25T07:25:18.586" v="5931" actId="1076"/>
          <ac:spMkLst>
            <pc:docMk/>
            <pc:sldMk cId="2570999719" sldId="743"/>
            <ac:spMk id="65" creationId="{A6CC31CD-EA3C-2F92-A1F2-BA5E32237830}"/>
          </ac:spMkLst>
        </pc:spChg>
        <pc:spChg chg="add mod">
          <ac:chgData name="Avlant Nilsson" userId="312f79ff-ccd3-42e1-9bfa-1ac4337e60dc" providerId="ADAL" clId="{ED295F52-C77E-48A3-8D94-514D3EFCC54B}" dt="2025-04-25T07:26:03.896" v="5939" actId="164"/>
          <ac:spMkLst>
            <pc:docMk/>
            <pc:sldMk cId="2570999719" sldId="743"/>
            <ac:spMk id="66" creationId="{31F89FB0-B548-BA96-5678-02F219AC8A60}"/>
          </ac:spMkLst>
        </pc:spChg>
        <pc:spChg chg="add mod">
          <ac:chgData name="Avlant Nilsson" userId="312f79ff-ccd3-42e1-9bfa-1ac4337e60dc" providerId="ADAL" clId="{ED295F52-C77E-48A3-8D94-514D3EFCC54B}" dt="2025-04-25T06:39:58.571" v="5480" actId="207"/>
          <ac:spMkLst>
            <pc:docMk/>
            <pc:sldMk cId="2570999719" sldId="743"/>
            <ac:spMk id="67" creationId="{29610A5C-CA33-F477-9408-2E147B1B53FA}"/>
          </ac:spMkLst>
        </pc:spChg>
        <pc:spChg chg="add mod">
          <ac:chgData name="Avlant Nilsson" userId="312f79ff-ccd3-42e1-9bfa-1ac4337e60dc" providerId="ADAL" clId="{ED295F52-C77E-48A3-8D94-514D3EFCC54B}" dt="2025-04-25T07:26:03.896" v="5939" actId="164"/>
          <ac:spMkLst>
            <pc:docMk/>
            <pc:sldMk cId="2570999719" sldId="743"/>
            <ac:spMk id="68" creationId="{F87A7B7C-E0FE-408D-2E2C-B73D13FF1B0B}"/>
          </ac:spMkLst>
        </pc:spChg>
        <pc:spChg chg="add mod">
          <ac:chgData name="Avlant Nilsson" userId="312f79ff-ccd3-42e1-9bfa-1ac4337e60dc" providerId="ADAL" clId="{ED295F52-C77E-48A3-8D94-514D3EFCC54B}" dt="2025-04-25T06:41:02.593" v="5515" actId="1076"/>
          <ac:spMkLst>
            <pc:docMk/>
            <pc:sldMk cId="2570999719" sldId="743"/>
            <ac:spMk id="70" creationId="{1C4D555F-34FE-37AC-B1A7-5263CF417608}"/>
          </ac:spMkLst>
        </pc:spChg>
        <pc:spChg chg="add mod">
          <ac:chgData name="Avlant Nilsson" userId="312f79ff-ccd3-42e1-9bfa-1ac4337e60dc" providerId="ADAL" clId="{ED295F52-C77E-48A3-8D94-514D3EFCC54B}" dt="2025-04-25T07:26:03.896" v="5939" actId="164"/>
          <ac:spMkLst>
            <pc:docMk/>
            <pc:sldMk cId="2570999719" sldId="743"/>
            <ac:spMk id="71" creationId="{ADDB45A7-B00F-E75F-42F2-0D1644DFA22B}"/>
          </ac:spMkLst>
        </pc:spChg>
        <pc:spChg chg="add mod">
          <ac:chgData name="Avlant Nilsson" userId="312f79ff-ccd3-42e1-9bfa-1ac4337e60dc" providerId="ADAL" clId="{ED295F52-C77E-48A3-8D94-514D3EFCC54B}" dt="2025-04-25T07:26:03.896" v="5939" actId="164"/>
          <ac:spMkLst>
            <pc:docMk/>
            <pc:sldMk cId="2570999719" sldId="743"/>
            <ac:spMk id="72" creationId="{9B4AE130-E9F7-3C4E-13E8-2FD0479FD4BB}"/>
          </ac:spMkLst>
        </pc:spChg>
        <pc:spChg chg="add mod">
          <ac:chgData name="Avlant Nilsson" userId="312f79ff-ccd3-42e1-9bfa-1ac4337e60dc" providerId="ADAL" clId="{ED295F52-C77E-48A3-8D94-514D3EFCC54B}" dt="2025-04-25T06:40:53.093" v="5513" actId="20577"/>
          <ac:spMkLst>
            <pc:docMk/>
            <pc:sldMk cId="2570999719" sldId="743"/>
            <ac:spMk id="73" creationId="{C3307B59-CE2B-A064-AC8D-EB745A7021D9}"/>
          </ac:spMkLst>
        </pc:spChg>
        <pc:spChg chg="add mod">
          <ac:chgData name="Avlant Nilsson" userId="312f79ff-ccd3-42e1-9bfa-1ac4337e60dc" providerId="ADAL" clId="{ED295F52-C77E-48A3-8D94-514D3EFCC54B}" dt="2025-04-25T06:40:57.421" v="5514" actId="571"/>
          <ac:spMkLst>
            <pc:docMk/>
            <pc:sldMk cId="2570999719" sldId="743"/>
            <ac:spMk id="74" creationId="{7E403907-A98F-F203-9561-9045E61E2B82}"/>
          </ac:spMkLst>
        </pc:spChg>
        <pc:spChg chg="add mod">
          <ac:chgData name="Avlant Nilsson" userId="312f79ff-ccd3-42e1-9bfa-1ac4337e60dc" providerId="ADAL" clId="{ED295F52-C77E-48A3-8D94-514D3EFCC54B}" dt="2025-04-25T07:26:03.896" v="5939" actId="164"/>
          <ac:spMkLst>
            <pc:docMk/>
            <pc:sldMk cId="2570999719" sldId="743"/>
            <ac:spMk id="75" creationId="{2C3724AC-52C2-DDFF-E00E-1E9BDBBA471F}"/>
          </ac:spMkLst>
        </pc:spChg>
        <pc:spChg chg="add mod">
          <ac:chgData name="Avlant Nilsson" userId="312f79ff-ccd3-42e1-9bfa-1ac4337e60dc" providerId="ADAL" clId="{ED295F52-C77E-48A3-8D94-514D3EFCC54B}" dt="2025-04-25T07:26:03.896" v="5939" actId="164"/>
          <ac:spMkLst>
            <pc:docMk/>
            <pc:sldMk cId="2570999719" sldId="743"/>
            <ac:spMk id="76" creationId="{F3CDACF9-695C-6DB3-19DC-BF5B655DCAD8}"/>
          </ac:spMkLst>
        </pc:spChg>
        <pc:spChg chg="add mod">
          <ac:chgData name="Avlant Nilsson" userId="312f79ff-ccd3-42e1-9bfa-1ac4337e60dc" providerId="ADAL" clId="{ED295F52-C77E-48A3-8D94-514D3EFCC54B}" dt="2025-04-25T07:26:03.896" v="5939" actId="164"/>
          <ac:spMkLst>
            <pc:docMk/>
            <pc:sldMk cId="2570999719" sldId="743"/>
            <ac:spMk id="77" creationId="{FE355EDE-A912-836A-44E6-84700DBEE831}"/>
          </ac:spMkLst>
        </pc:spChg>
        <pc:spChg chg="add mod">
          <ac:chgData name="Avlant Nilsson" userId="312f79ff-ccd3-42e1-9bfa-1ac4337e60dc" providerId="ADAL" clId="{ED295F52-C77E-48A3-8D94-514D3EFCC54B}" dt="2025-04-25T07:26:03.896" v="5939" actId="164"/>
          <ac:spMkLst>
            <pc:docMk/>
            <pc:sldMk cId="2570999719" sldId="743"/>
            <ac:spMk id="81" creationId="{B3F936F5-E7EA-49A8-CDAF-64E286FA3216}"/>
          </ac:spMkLst>
        </pc:spChg>
        <pc:spChg chg="add mod">
          <ac:chgData name="Avlant Nilsson" userId="312f79ff-ccd3-42e1-9bfa-1ac4337e60dc" providerId="ADAL" clId="{ED295F52-C77E-48A3-8D94-514D3EFCC54B}" dt="2025-04-25T07:26:47.159" v="5947" actId="164"/>
          <ac:spMkLst>
            <pc:docMk/>
            <pc:sldMk cId="2570999719" sldId="743"/>
            <ac:spMk id="82" creationId="{01AF3117-68B6-3CDF-8AEE-CFA94752B132}"/>
          </ac:spMkLst>
        </pc:spChg>
        <pc:spChg chg="mod">
          <ac:chgData name="Avlant Nilsson" userId="312f79ff-ccd3-42e1-9bfa-1ac4337e60dc" providerId="ADAL" clId="{ED295F52-C77E-48A3-8D94-514D3EFCC54B}" dt="2025-04-25T07:25:41.702" v="5935" actId="255"/>
          <ac:spMkLst>
            <pc:docMk/>
            <pc:sldMk cId="2570999719" sldId="743"/>
            <ac:spMk id="98" creationId="{945CF174-F46E-3317-AB2B-D71C1CA4A04E}"/>
          </ac:spMkLst>
        </pc:spChg>
        <pc:spChg chg="mod">
          <ac:chgData name="Avlant Nilsson" userId="312f79ff-ccd3-42e1-9bfa-1ac4337e60dc" providerId="ADAL" clId="{ED295F52-C77E-48A3-8D94-514D3EFCC54B}" dt="2025-04-25T07:25:45.529" v="5936" actId="1076"/>
          <ac:spMkLst>
            <pc:docMk/>
            <pc:sldMk cId="2570999719" sldId="743"/>
            <ac:spMk id="99" creationId="{CAEBF62A-C33F-23A9-5364-8865A60A6B8C}"/>
          </ac:spMkLst>
        </pc:spChg>
        <pc:picChg chg="mod topLvl">
          <ac:chgData name="Avlant Nilsson" userId="312f79ff-ccd3-42e1-9bfa-1ac4337e60dc" providerId="ADAL" clId="{ED295F52-C77E-48A3-8D94-514D3EFCC54B}" dt="2025-04-25T07:24:51.133" v="5925" actId="14100"/>
          <ac:picMkLst>
            <pc:docMk/>
            <pc:sldMk cId="2570999719" sldId="743"/>
            <ac:picMk id="58" creationId="{2F5108F1-04B5-9DB0-4C11-42B5F405D236}"/>
          </ac:picMkLst>
        </pc:picChg>
        <pc:picChg chg="add mod">
          <ac:chgData name="Avlant Nilsson" userId="312f79ff-ccd3-42e1-9bfa-1ac4337e60dc" providerId="ADAL" clId="{ED295F52-C77E-48A3-8D94-514D3EFCC54B}" dt="2025-04-25T07:24:56.702" v="5927" actId="1076"/>
          <ac:picMkLst>
            <pc:docMk/>
            <pc:sldMk cId="2570999719" sldId="743"/>
            <ac:picMk id="80" creationId="{1AACB923-9CCB-4BD2-1593-62E94532814F}"/>
          </ac:picMkLst>
        </pc:picChg>
        <pc:picChg chg="mod">
          <ac:chgData name="Avlant Nilsson" userId="312f79ff-ccd3-42e1-9bfa-1ac4337e60dc" providerId="ADAL" clId="{ED295F52-C77E-48A3-8D94-514D3EFCC54B}" dt="2025-04-25T07:25:20.887" v="5932"/>
          <ac:picMkLst>
            <pc:docMk/>
            <pc:sldMk cId="2570999719" sldId="743"/>
            <ac:picMk id="97" creationId="{D59BC2BA-F40A-9A33-8CBD-2F6CEF759A3D}"/>
          </ac:picMkLst>
        </pc:picChg>
        <pc:cxnChg chg="add mod">
          <ac:chgData name="Avlant Nilsson" userId="312f79ff-ccd3-42e1-9bfa-1ac4337e60dc" providerId="ADAL" clId="{ED295F52-C77E-48A3-8D94-514D3EFCC54B}" dt="2025-04-25T06:21:06.131" v="5229" actId="167"/>
          <ac:cxnSpMkLst>
            <pc:docMk/>
            <pc:sldMk cId="2570999719" sldId="743"/>
            <ac:cxnSpMk id="34" creationId="{CEE7B0F8-2F34-7F08-CA67-3943978C9062}"/>
          </ac:cxnSpMkLst>
        </pc:cxnChg>
      </pc:sldChg>
      <pc:sldChg chg="addSp delSp modSp new mod">
        <pc:chgData name="Avlant Nilsson" userId="312f79ff-ccd3-42e1-9bfa-1ac4337e60dc" providerId="ADAL" clId="{ED295F52-C77E-48A3-8D94-514D3EFCC54B}" dt="2025-04-25T06:51:14.841" v="5635" actId="1076"/>
        <pc:sldMkLst>
          <pc:docMk/>
          <pc:sldMk cId="3022209653" sldId="744"/>
        </pc:sldMkLst>
        <pc:spChg chg="mod">
          <ac:chgData name="Avlant Nilsson" userId="312f79ff-ccd3-42e1-9bfa-1ac4337e60dc" providerId="ADAL" clId="{ED295F52-C77E-48A3-8D94-514D3EFCC54B}" dt="2025-04-24T14:11:35.597" v="3991" actId="20577"/>
          <ac:spMkLst>
            <pc:docMk/>
            <pc:sldMk cId="3022209653" sldId="744"/>
            <ac:spMk id="2" creationId="{7ADC8BD2-51E5-8707-87D8-175DFDBB6834}"/>
          </ac:spMkLst>
        </pc:spChg>
        <pc:spChg chg="add mod">
          <ac:chgData name="Avlant Nilsson" userId="312f79ff-ccd3-42e1-9bfa-1ac4337e60dc" providerId="ADAL" clId="{ED295F52-C77E-48A3-8D94-514D3EFCC54B}" dt="2025-04-25T06:35:49.942" v="5443"/>
          <ac:spMkLst>
            <pc:docMk/>
            <pc:sldMk cId="3022209653" sldId="744"/>
            <ac:spMk id="3" creationId="{656F5807-1999-5850-F016-7807628CCB56}"/>
          </ac:spMkLst>
        </pc:spChg>
        <pc:spChg chg="add mod">
          <ac:chgData name="Avlant Nilsson" userId="312f79ff-ccd3-42e1-9bfa-1ac4337e60dc" providerId="ADAL" clId="{ED295F52-C77E-48A3-8D94-514D3EFCC54B}" dt="2025-04-24T14:12:00.045" v="3996" actId="1076"/>
          <ac:spMkLst>
            <pc:docMk/>
            <pc:sldMk cId="3022209653" sldId="744"/>
            <ac:spMk id="9" creationId="{886DF373-B074-BCDD-6661-1501E28F2592}"/>
          </ac:spMkLst>
        </pc:spChg>
        <pc:picChg chg="add mod">
          <ac:chgData name="Avlant Nilsson" userId="312f79ff-ccd3-42e1-9bfa-1ac4337e60dc" providerId="ADAL" clId="{ED295F52-C77E-48A3-8D94-514D3EFCC54B}" dt="2025-04-25T06:51:14.841" v="5635" actId="1076"/>
          <ac:picMkLst>
            <pc:docMk/>
            <pc:sldMk cId="3022209653" sldId="744"/>
            <ac:picMk id="7" creationId="{B10AF330-5B30-3DF5-FAD0-BFC963BB6F07}"/>
          </ac:picMkLst>
        </pc:picChg>
        <pc:picChg chg="add mod">
          <ac:chgData name="Avlant Nilsson" userId="312f79ff-ccd3-42e1-9bfa-1ac4337e60dc" providerId="ADAL" clId="{ED295F52-C77E-48A3-8D94-514D3EFCC54B}" dt="2025-04-24T14:12:00.045" v="3996" actId="1076"/>
          <ac:picMkLst>
            <pc:docMk/>
            <pc:sldMk cId="3022209653" sldId="744"/>
            <ac:picMk id="8" creationId="{C33B00CD-9B4E-4DF5-08C9-04EF4BE7E84F}"/>
          </ac:picMkLst>
        </pc:picChg>
      </pc:sldChg>
      <pc:sldChg chg="modSp new del mod">
        <pc:chgData name="Avlant Nilsson" userId="312f79ff-ccd3-42e1-9bfa-1ac4337e60dc" providerId="ADAL" clId="{ED295F52-C77E-48A3-8D94-514D3EFCC54B}" dt="2025-04-24T14:23:10.848" v="4087" actId="47"/>
        <pc:sldMkLst>
          <pc:docMk/>
          <pc:sldMk cId="3860104111" sldId="745"/>
        </pc:sldMkLst>
      </pc:sldChg>
      <pc:sldChg chg="addSp delSp modSp add mod modAnim">
        <pc:chgData name="Avlant Nilsson" userId="312f79ff-ccd3-42e1-9bfa-1ac4337e60dc" providerId="ADAL" clId="{ED295F52-C77E-48A3-8D94-514D3EFCC54B}" dt="2025-04-25T07:33:11.852" v="6034"/>
        <pc:sldMkLst>
          <pc:docMk/>
          <pc:sldMk cId="1808573468" sldId="746"/>
        </pc:sldMkLst>
        <pc:spChg chg="add mod">
          <ac:chgData name="Avlant Nilsson" userId="312f79ff-ccd3-42e1-9bfa-1ac4337e60dc" providerId="ADAL" clId="{ED295F52-C77E-48A3-8D94-514D3EFCC54B}" dt="2025-04-25T05:58:03.266" v="4914" actId="20577"/>
          <ac:spMkLst>
            <pc:docMk/>
            <pc:sldMk cId="1808573468" sldId="746"/>
            <ac:spMk id="3" creationId="{1AE40D58-1A73-32D6-10C7-548836CDC040}"/>
          </ac:spMkLst>
        </pc:spChg>
      </pc:sldChg>
      <pc:sldChg chg="addSp delSp modSp new mod modAnim modNotesTx">
        <pc:chgData name="Avlant Nilsson" userId="312f79ff-ccd3-42e1-9bfa-1ac4337e60dc" providerId="ADAL" clId="{ED295F52-C77E-48A3-8D94-514D3EFCC54B}" dt="2025-04-25T07:32:53.264" v="6033" actId="1036"/>
        <pc:sldMkLst>
          <pc:docMk/>
          <pc:sldMk cId="3856159177" sldId="747"/>
        </pc:sldMkLst>
        <pc:spChg chg="mod">
          <ac:chgData name="Avlant Nilsson" userId="312f79ff-ccd3-42e1-9bfa-1ac4337e60dc" providerId="ADAL" clId="{ED295F52-C77E-48A3-8D94-514D3EFCC54B}" dt="2025-04-24T14:18:41.741" v="4075" actId="20577"/>
          <ac:spMkLst>
            <pc:docMk/>
            <pc:sldMk cId="3856159177" sldId="747"/>
            <ac:spMk id="2" creationId="{25012429-8480-4F7A-6D7B-BE5839638D02}"/>
          </ac:spMkLst>
        </pc:spChg>
        <pc:spChg chg="add mod">
          <ac:chgData name="Avlant Nilsson" userId="312f79ff-ccd3-42e1-9bfa-1ac4337e60dc" providerId="ADAL" clId="{ED295F52-C77E-48A3-8D94-514D3EFCC54B}" dt="2025-04-25T07:32:17.107" v="6023" actId="164"/>
          <ac:spMkLst>
            <pc:docMk/>
            <pc:sldMk cId="3856159177" sldId="747"/>
            <ac:spMk id="10" creationId="{D43C549B-C959-31A6-D83D-AC85DA1AC315}"/>
          </ac:spMkLst>
        </pc:spChg>
        <pc:spChg chg="add mod">
          <ac:chgData name="Avlant Nilsson" userId="312f79ff-ccd3-42e1-9bfa-1ac4337e60dc" providerId="ADAL" clId="{ED295F52-C77E-48A3-8D94-514D3EFCC54B}" dt="2025-04-25T06:35:51.351" v="5444"/>
          <ac:spMkLst>
            <pc:docMk/>
            <pc:sldMk cId="3856159177" sldId="747"/>
            <ac:spMk id="18" creationId="{0A89D32B-11C8-B988-A4D4-46004A6061CC}"/>
          </ac:spMkLst>
        </pc:spChg>
        <pc:spChg chg="add mod">
          <ac:chgData name="Avlant Nilsson" userId="312f79ff-ccd3-42e1-9bfa-1ac4337e60dc" providerId="ADAL" clId="{ED295F52-C77E-48A3-8D94-514D3EFCC54B}" dt="2025-04-25T07:32:32.852" v="6028" actId="164"/>
          <ac:spMkLst>
            <pc:docMk/>
            <pc:sldMk cId="3856159177" sldId="747"/>
            <ac:spMk id="22" creationId="{AE109277-6879-EB49-A91A-E5BCE31E3544}"/>
          </ac:spMkLst>
        </pc:spChg>
        <pc:grpChg chg="add mod">
          <ac:chgData name="Avlant Nilsson" userId="312f79ff-ccd3-42e1-9bfa-1ac4337e60dc" providerId="ADAL" clId="{ED295F52-C77E-48A3-8D94-514D3EFCC54B}" dt="2025-04-25T06:52:49.491" v="5676" actId="1076"/>
          <ac:grpSpMkLst>
            <pc:docMk/>
            <pc:sldMk cId="3856159177" sldId="747"/>
            <ac:grpSpMk id="13" creationId="{F592D3D6-7466-05D1-8974-5D368617833D}"/>
          </ac:grpSpMkLst>
        </pc:grpChg>
        <pc:grpChg chg="add mod">
          <ac:chgData name="Avlant Nilsson" userId="312f79ff-ccd3-42e1-9bfa-1ac4337e60dc" providerId="ADAL" clId="{ED295F52-C77E-48A3-8D94-514D3EFCC54B}" dt="2025-04-25T07:32:17.107" v="6023" actId="164"/>
          <ac:grpSpMkLst>
            <pc:docMk/>
            <pc:sldMk cId="3856159177" sldId="747"/>
            <ac:grpSpMk id="17" creationId="{ABAC5706-AB56-BB35-BEB5-A7CDE6FEDEBD}"/>
          </ac:grpSpMkLst>
        </pc:grpChg>
        <pc:grpChg chg="add mod">
          <ac:chgData name="Avlant Nilsson" userId="312f79ff-ccd3-42e1-9bfa-1ac4337e60dc" providerId="ADAL" clId="{ED295F52-C77E-48A3-8D94-514D3EFCC54B}" dt="2025-04-25T07:32:17.107" v="6023" actId="164"/>
          <ac:grpSpMkLst>
            <pc:docMk/>
            <pc:sldMk cId="3856159177" sldId="747"/>
            <ac:grpSpMk id="23" creationId="{BBEDC9A1-F34A-978E-24A2-F09841227F73}"/>
          </ac:grpSpMkLst>
        </pc:grpChg>
        <pc:grpChg chg="add mod">
          <ac:chgData name="Avlant Nilsson" userId="312f79ff-ccd3-42e1-9bfa-1ac4337e60dc" providerId="ADAL" clId="{ED295F52-C77E-48A3-8D94-514D3EFCC54B}" dt="2025-04-25T07:32:53.264" v="6033" actId="1036"/>
          <ac:grpSpMkLst>
            <pc:docMk/>
            <pc:sldMk cId="3856159177" sldId="747"/>
            <ac:grpSpMk id="24" creationId="{45C05ED0-3115-9500-F3D4-BA21C3547922}"/>
          </ac:grpSpMkLst>
        </pc:grpChg>
        <pc:picChg chg="add mod modCrop">
          <ac:chgData name="Avlant Nilsson" userId="312f79ff-ccd3-42e1-9bfa-1ac4337e60dc" providerId="ADAL" clId="{ED295F52-C77E-48A3-8D94-514D3EFCC54B}" dt="2025-04-24T14:13:49.553" v="4035" actId="164"/>
          <ac:picMkLst>
            <pc:docMk/>
            <pc:sldMk cId="3856159177" sldId="747"/>
            <ac:picMk id="7" creationId="{136786F2-EEA3-2DA3-751B-DEE1B0A93798}"/>
          </ac:picMkLst>
        </pc:picChg>
        <pc:picChg chg="add mod modCrop">
          <ac:chgData name="Avlant Nilsson" userId="312f79ff-ccd3-42e1-9bfa-1ac4337e60dc" providerId="ADAL" clId="{ED295F52-C77E-48A3-8D94-514D3EFCC54B}" dt="2025-04-25T06:52:41.511" v="5673" actId="1076"/>
          <ac:picMkLst>
            <pc:docMk/>
            <pc:sldMk cId="3856159177" sldId="747"/>
            <ac:picMk id="8" creationId="{09041E93-3802-9569-E6FF-3FD00C6F4E7A}"/>
          </ac:picMkLst>
        </pc:picChg>
        <pc:picChg chg="add mod modCrop">
          <ac:chgData name="Avlant Nilsson" userId="312f79ff-ccd3-42e1-9bfa-1ac4337e60dc" providerId="ADAL" clId="{ED295F52-C77E-48A3-8D94-514D3EFCC54B}" dt="2025-04-24T14:13:32.079" v="4025" actId="164"/>
          <ac:picMkLst>
            <pc:docMk/>
            <pc:sldMk cId="3856159177" sldId="747"/>
            <ac:picMk id="9" creationId="{F37FE8E5-600D-EF59-8AC4-10591C37F204}"/>
          </ac:picMkLst>
        </pc:picChg>
        <pc:picChg chg="add mod">
          <ac:chgData name="Avlant Nilsson" userId="312f79ff-ccd3-42e1-9bfa-1ac4337e60dc" providerId="ADAL" clId="{ED295F52-C77E-48A3-8D94-514D3EFCC54B}" dt="2025-04-24T14:13:32.079" v="4025" actId="164"/>
          <ac:picMkLst>
            <pc:docMk/>
            <pc:sldMk cId="3856159177" sldId="747"/>
            <ac:picMk id="12" creationId="{609741F7-89E1-E3FD-044B-D320EE721F79}"/>
          </ac:picMkLst>
        </pc:picChg>
        <pc:picChg chg="add mod">
          <ac:chgData name="Avlant Nilsson" userId="312f79ff-ccd3-42e1-9bfa-1ac4337e60dc" providerId="ADAL" clId="{ED295F52-C77E-48A3-8D94-514D3EFCC54B}" dt="2025-04-25T05:55:34.875" v="4781" actId="14100"/>
          <ac:picMkLst>
            <pc:docMk/>
            <pc:sldMk cId="3856159177" sldId="747"/>
            <ac:picMk id="15" creationId="{CA396FA1-3CB6-3B05-12C9-292B6A57CE63}"/>
          </ac:picMkLst>
        </pc:picChg>
        <pc:picChg chg="add mod">
          <ac:chgData name="Avlant Nilsson" userId="312f79ff-ccd3-42e1-9bfa-1ac4337e60dc" providerId="ADAL" clId="{ED295F52-C77E-48A3-8D94-514D3EFCC54B}" dt="2025-04-25T05:55:28.946" v="4779" actId="14100"/>
          <ac:picMkLst>
            <pc:docMk/>
            <pc:sldMk cId="3856159177" sldId="747"/>
            <ac:picMk id="16" creationId="{B5C8FDB7-0107-2691-3C7C-9F4B480B519F}"/>
          </ac:picMkLst>
        </pc:picChg>
        <pc:picChg chg="add mod modCrop">
          <ac:chgData name="Avlant Nilsson" userId="312f79ff-ccd3-42e1-9bfa-1ac4337e60dc" providerId="ADAL" clId="{ED295F52-C77E-48A3-8D94-514D3EFCC54B}" dt="2025-04-25T06:52:41.511" v="5673" actId="1076"/>
          <ac:picMkLst>
            <pc:docMk/>
            <pc:sldMk cId="3856159177" sldId="747"/>
            <ac:picMk id="19" creationId="{6BA87231-8CA9-9723-CCF5-FC8C48661B86}"/>
          </ac:picMkLst>
        </pc:picChg>
        <pc:picChg chg="add mod modCrop">
          <ac:chgData name="Avlant Nilsson" userId="312f79ff-ccd3-42e1-9bfa-1ac4337e60dc" providerId="ADAL" clId="{ED295F52-C77E-48A3-8D94-514D3EFCC54B}" dt="2025-04-25T07:32:32.852" v="6028" actId="164"/>
          <ac:picMkLst>
            <pc:docMk/>
            <pc:sldMk cId="3856159177" sldId="747"/>
            <ac:picMk id="21" creationId="{6CBBBAC1-660A-CAA4-B51B-45C3DCE7414D}"/>
          </ac:picMkLst>
        </pc:picChg>
      </pc:sldChg>
      <pc:sldChg chg="new">
        <pc:chgData name="Avlant Nilsson" userId="312f79ff-ccd3-42e1-9bfa-1ac4337e60dc" providerId="ADAL" clId="{ED295F52-C77E-48A3-8D94-514D3EFCC54B}" dt="2025-04-24T15:24:21.467" v="4124" actId="680"/>
        <pc:sldMkLst>
          <pc:docMk/>
          <pc:sldMk cId="4042269292" sldId="748"/>
        </pc:sldMkLst>
      </pc:sldChg>
      <pc:sldChg chg="addSp delSp modSp mod modAnim">
        <pc:chgData name="Avlant Nilsson" userId="312f79ff-ccd3-42e1-9bfa-1ac4337e60dc" providerId="ADAL" clId="{ED295F52-C77E-48A3-8D94-514D3EFCC54B}" dt="2025-04-25T07:41:08.426" v="6079" actId="1076"/>
        <pc:sldMkLst>
          <pc:docMk/>
          <pc:sldMk cId="4236602831" sldId="749"/>
        </pc:sldMkLst>
        <pc:spChg chg="mod">
          <ac:chgData name="Avlant Nilsson" userId="312f79ff-ccd3-42e1-9bfa-1ac4337e60dc" providerId="ADAL" clId="{ED295F52-C77E-48A3-8D94-514D3EFCC54B}" dt="2025-04-25T05:36:22.736" v="4416" actId="20577"/>
          <ac:spMkLst>
            <pc:docMk/>
            <pc:sldMk cId="4236602831" sldId="749"/>
            <ac:spMk id="2" creationId="{972F9CED-D185-33A2-9D54-98A44A7BE4D9}"/>
          </ac:spMkLst>
        </pc:spChg>
        <pc:spChg chg="mod">
          <ac:chgData name="Avlant Nilsson" userId="312f79ff-ccd3-42e1-9bfa-1ac4337e60dc" providerId="ADAL" clId="{ED295F52-C77E-48A3-8D94-514D3EFCC54B}" dt="2025-04-25T05:45:57.351" v="4641" actId="1076"/>
          <ac:spMkLst>
            <pc:docMk/>
            <pc:sldMk cId="4236602831" sldId="749"/>
            <ac:spMk id="5" creationId="{791286E2-A005-9A65-76A9-C17AF64BD672}"/>
          </ac:spMkLst>
        </pc:spChg>
        <pc:spChg chg="add mod ord">
          <ac:chgData name="Avlant Nilsson" userId="312f79ff-ccd3-42e1-9bfa-1ac4337e60dc" providerId="ADAL" clId="{ED295F52-C77E-48A3-8D94-514D3EFCC54B}" dt="2025-04-25T07:18:57.236" v="5881" actId="164"/>
          <ac:spMkLst>
            <pc:docMk/>
            <pc:sldMk cId="4236602831" sldId="749"/>
            <ac:spMk id="10" creationId="{5ED43798-BB07-9AC6-C79E-72EAE9C4D90B}"/>
          </ac:spMkLst>
        </pc:spChg>
        <pc:spChg chg="add mod">
          <ac:chgData name="Avlant Nilsson" userId="312f79ff-ccd3-42e1-9bfa-1ac4337e60dc" providerId="ADAL" clId="{ED295F52-C77E-48A3-8D94-514D3EFCC54B}" dt="2025-04-25T07:18:57.236" v="5881" actId="164"/>
          <ac:spMkLst>
            <pc:docMk/>
            <pc:sldMk cId="4236602831" sldId="749"/>
            <ac:spMk id="15" creationId="{B8BA4141-1CF2-4F03-F620-0D374D2016A8}"/>
          </ac:spMkLst>
        </pc:spChg>
        <pc:spChg chg="add mod">
          <ac:chgData name="Avlant Nilsson" userId="312f79ff-ccd3-42e1-9bfa-1ac4337e60dc" providerId="ADAL" clId="{ED295F52-C77E-48A3-8D94-514D3EFCC54B}" dt="2025-04-25T07:18:57.236" v="5881" actId="164"/>
          <ac:spMkLst>
            <pc:docMk/>
            <pc:sldMk cId="4236602831" sldId="749"/>
            <ac:spMk id="18" creationId="{7D32A7AF-6B1F-22DE-66FC-10668B620503}"/>
          </ac:spMkLst>
        </pc:spChg>
        <pc:spChg chg="add mod">
          <ac:chgData name="Avlant Nilsson" userId="312f79ff-ccd3-42e1-9bfa-1ac4337e60dc" providerId="ADAL" clId="{ED295F52-C77E-48A3-8D94-514D3EFCC54B}" dt="2025-04-25T05:45:26.563" v="4630" actId="1076"/>
          <ac:spMkLst>
            <pc:docMk/>
            <pc:sldMk cId="4236602831" sldId="749"/>
            <ac:spMk id="24" creationId="{6ADE91B0-8C30-2886-1902-906ED48DE25F}"/>
          </ac:spMkLst>
        </pc:spChg>
        <pc:spChg chg="add mod">
          <ac:chgData name="Avlant Nilsson" userId="312f79ff-ccd3-42e1-9bfa-1ac4337e60dc" providerId="ADAL" clId="{ED295F52-C77E-48A3-8D94-514D3EFCC54B}" dt="2025-04-25T05:53:07.345" v="4775" actId="1076"/>
          <ac:spMkLst>
            <pc:docMk/>
            <pc:sldMk cId="4236602831" sldId="749"/>
            <ac:spMk id="25" creationId="{FAFC879E-E838-24B4-0548-49E6A1C227AB}"/>
          </ac:spMkLst>
        </pc:spChg>
        <pc:spChg chg="add mod">
          <ac:chgData name="Avlant Nilsson" userId="312f79ff-ccd3-42e1-9bfa-1ac4337e60dc" providerId="ADAL" clId="{ED295F52-C77E-48A3-8D94-514D3EFCC54B}" dt="2025-04-25T05:53:07.345" v="4775" actId="1076"/>
          <ac:spMkLst>
            <pc:docMk/>
            <pc:sldMk cId="4236602831" sldId="749"/>
            <ac:spMk id="29" creationId="{72E0FC9E-3A7C-F804-05A7-06724BB83026}"/>
          </ac:spMkLst>
        </pc:spChg>
        <pc:spChg chg="add mod">
          <ac:chgData name="Avlant Nilsson" userId="312f79ff-ccd3-42e1-9bfa-1ac4337e60dc" providerId="ADAL" clId="{ED295F52-C77E-48A3-8D94-514D3EFCC54B}" dt="2025-04-25T05:53:02.299" v="4774" actId="14100"/>
          <ac:spMkLst>
            <pc:docMk/>
            <pc:sldMk cId="4236602831" sldId="749"/>
            <ac:spMk id="33" creationId="{F051F7ED-32B0-72CA-D52D-0EC3A5AE7103}"/>
          </ac:spMkLst>
        </pc:spChg>
        <pc:spChg chg="add mod">
          <ac:chgData name="Avlant Nilsson" userId="312f79ff-ccd3-42e1-9bfa-1ac4337e60dc" providerId="ADAL" clId="{ED295F52-C77E-48A3-8D94-514D3EFCC54B}" dt="2025-04-25T07:18:57.236" v="5881" actId="164"/>
          <ac:spMkLst>
            <pc:docMk/>
            <pc:sldMk cId="4236602831" sldId="749"/>
            <ac:spMk id="34" creationId="{98392D04-5BEF-92E9-2C97-143AA120EF3D}"/>
          </ac:spMkLst>
        </pc:spChg>
        <pc:spChg chg="add mod ord">
          <ac:chgData name="Avlant Nilsson" userId="312f79ff-ccd3-42e1-9bfa-1ac4337e60dc" providerId="ADAL" clId="{ED295F52-C77E-48A3-8D94-514D3EFCC54B}" dt="2025-04-25T07:18:57.236" v="5881" actId="164"/>
          <ac:spMkLst>
            <pc:docMk/>
            <pc:sldMk cId="4236602831" sldId="749"/>
            <ac:spMk id="36" creationId="{328550C9-71E1-99E9-631C-4A895AA110C6}"/>
          </ac:spMkLst>
        </pc:spChg>
        <pc:spChg chg="add mod">
          <ac:chgData name="Avlant Nilsson" userId="312f79ff-ccd3-42e1-9bfa-1ac4337e60dc" providerId="ADAL" clId="{ED295F52-C77E-48A3-8D94-514D3EFCC54B}" dt="2025-04-25T07:18:57.236" v="5881" actId="164"/>
          <ac:spMkLst>
            <pc:docMk/>
            <pc:sldMk cId="4236602831" sldId="749"/>
            <ac:spMk id="41" creationId="{642B8B82-A231-5D96-0073-20247B458E9A}"/>
          </ac:spMkLst>
        </pc:spChg>
        <pc:spChg chg="add mod">
          <ac:chgData name="Avlant Nilsson" userId="312f79ff-ccd3-42e1-9bfa-1ac4337e60dc" providerId="ADAL" clId="{ED295F52-C77E-48A3-8D94-514D3EFCC54B}" dt="2025-04-25T07:18:57.236" v="5881" actId="164"/>
          <ac:spMkLst>
            <pc:docMk/>
            <pc:sldMk cId="4236602831" sldId="749"/>
            <ac:spMk id="42" creationId="{3B4B6744-2D1B-E23A-BA81-A7E9C5739FA0}"/>
          </ac:spMkLst>
        </pc:spChg>
        <pc:spChg chg="add mod">
          <ac:chgData name="Avlant Nilsson" userId="312f79ff-ccd3-42e1-9bfa-1ac4337e60dc" providerId="ADAL" clId="{ED295F52-C77E-48A3-8D94-514D3EFCC54B}" dt="2025-04-25T07:18:57.236" v="5881" actId="164"/>
          <ac:spMkLst>
            <pc:docMk/>
            <pc:sldMk cId="4236602831" sldId="749"/>
            <ac:spMk id="44" creationId="{4D09D6E9-0A31-C8EB-A354-8DE456F3A4C3}"/>
          </ac:spMkLst>
        </pc:spChg>
        <pc:spChg chg="add mod">
          <ac:chgData name="Avlant Nilsson" userId="312f79ff-ccd3-42e1-9bfa-1ac4337e60dc" providerId="ADAL" clId="{ED295F52-C77E-48A3-8D94-514D3EFCC54B}" dt="2025-04-25T07:18:57.236" v="5881" actId="164"/>
          <ac:spMkLst>
            <pc:docMk/>
            <pc:sldMk cId="4236602831" sldId="749"/>
            <ac:spMk id="45" creationId="{A526133F-BDAB-26EC-1834-241BE0256766}"/>
          </ac:spMkLst>
        </pc:spChg>
        <pc:spChg chg="add mod">
          <ac:chgData name="Avlant Nilsson" userId="312f79ff-ccd3-42e1-9bfa-1ac4337e60dc" providerId="ADAL" clId="{ED295F52-C77E-48A3-8D94-514D3EFCC54B}" dt="2025-04-25T05:49:22.949" v="4706"/>
          <ac:spMkLst>
            <pc:docMk/>
            <pc:sldMk cId="4236602831" sldId="749"/>
            <ac:spMk id="48" creationId="{81F2FD6C-34BD-20FD-88B8-A032997A7E86}"/>
          </ac:spMkLst>
        </pc:spChg>
        <pc:spChg chg="add mod topLvl">
          <ac:chgData name="Avlant Nilsson" userId="312f79ff-ccd3-42e1-9bfa-1ac4337e60dc" providerId="ADAL" clId="{ED295F52-C77E-48A3-8D94-514D3EFCC54B}" dt="2025-04-25T07:20:42.065" v="5893" actId="164"/>
          <ac:spMkLst>
            <pc:docMk/>
            <pc:sldMk cId="4236602831" sldId="749"/>
            <ac:spMk id="50" creationId="{2374D80C-29AB-8318-3C79-3EA089868C54}"/>
          </ac:spMkLst>
        </pc:spChg>
        <pc:spChg chg="add mod topLvl">
          <ac:chgData name="Avlant Nilsson" userId="312f79ff-ccd3-42e1-9bfa-1ac4337e60dc" providerId="ADAL" clId="{ED295F52-C77E-48A3-8D94-514D3EFCC54B}" dt="2025-04-25T07:20:42.065" v="5893" actId="164"/>
          <ac:spMkLst>
            <pc:docMk/>
            <pc:sldMk cId="4236602831" sldId="749"/>
            <ac:spMk id="52" creationId="{A9591A8A-D4E7-DF1C-E78E-7B1FE008D653}"/>
          </ac:spMkLst>
        </pc:spChg>
        <pc:spChg chg="add mod topLvl">
          <ac:chgData name="Avlant Nilsson" userId="312f79ff-ccd3-42e1-9bfa-1ac4337e60dc" providerId="ADAL" clId="{ED295F52-C77E-48A3-8D94-514D3EFCC54B}" dt="2025-04-25T07:20:42.065" v="5893" actId="164"/>
          <ac:spMkLst>
            <pc:docMk/>
            <pc:sldMk cId="4236602831" sldId="749"/>
            <ac:spMk id="54" creationId="{AC7AB961-7CF8-221D-95C1-CA94F1822A24}"/>
          </ac:spMkLst>
        </pc:spChg>
        <pc:spChg chg="add mod topLvl">
          <ac:chgData name="Avlant Nilsson" userId="312f79ff-ccd3-42e1-9bfa-1ac4337e60dc" providerId="ADAL" clId="{ED295F52-C77E-48A3-8D94-514D3EFCC54B}" dt="2025-04-25T07:20:42.065" v="5893" actId="164"/>
          <ac:spMkLst>
            <pc:docMk/>
            <pc:sldMk cId="4236602831" sldId="749"/>
            <ac:spMk id="56" creationId="{457410ED-D3A9-489C-6DE5-9CB1C3856BD8}"/>
          </ac:spMkLst>
        </pc:spChg>
        <pc:spChg chg="add mod topLvl">
          <ac:chgData name="Avlant Nilsson" userId="312f79ff-ccd3-42e1-9bfa-1ac4337e60dc" providerId="ADAL" clId="{ED295F52-C77E-48A3-8D94-514D3EFCC54B}" dt="2025-04-25T07:20:56.495" v="5896" actId="164"/>
          <ac:spMkLst>
            <pc:docMk/>
            <pc:sldMk cId="4236602831" sldId="749"/>
            <ac:spMk id="61" creationId="{CD8A830E-F4AF-FA31-E5BE-AAD40936F4A8}"/>
          </ac:spMkLst>
        </pc:spChg>
        <pc:spChg chg="add mod">
          <ac:chgData name="Avlant Nilsson" userId="312f79ff-ccd3-42e1-9bfa-1ac4337e60dc" providerId="ADAL" clId="{ED295F52-C77E-48A3-8D94-514D3EFCC54B}" dt="2025-04-25T07:19:27.991" v="5887"/>
          <ac:spMkLst>
            <pc:docMk/>
            <pc:sldMk cId="4236602831" sldId="749"/>
            <ac:spMk id="65" creationId="{60E3791C-F182-F5D1-46A7-1D6103122A78}"/>
          </ac:spMkLst>
        </pc:spChg>
        <pc:spChg chg="add mod">
          <ac:chgData name="Avlant Nilsson" userId="312f79ff-ccd3-42e1-9bfa-1ac4337e60dc" providerId="ADAL" clId="{ED295F52-C77E-48A3-8D94-514D3EFCC54B}" dt="2025-04-25T07:41:08.426" v="6079" actId="1076"/>
          <ac:spMkLst>
            <pc:docMk/>
            <pc:sldMk cId="4236602831" sldId="749"/>
            <ac:spMk id="69" creationId="{2D5AF3B8-9430-97A5-38BA-2FB240A29BA2}"/>
          </ac:spMkLst>
        </pc:spChg>
        <pc:grpChg chg="add mod topLvl">
          <ac:chgData name="Avlant Nilsson" userId="312f79ff-ccd3-42e1-9bfa-1ac4337e60dc" providerId="ADAL" clId="{ED295F52-C77E-48A3-8D94-514D3EFCC54B}" dt="2025-04-25T07:20:56.495" v="5896" actId="164"/>
          <ac:grpSpMkLst>
            <pc:docMk/>
            <pc:sldMk cId="4236602831" sldId="749"/>
            <ac:grpSpMk id="60" creationId="{1F85111A-7937-E815-D5DD-93AFA00E9E76}"/>
          </ac:grpSpMkLst>
        </pc:grpChg>
        <pc:grpChg chg="mod">
          <ac:chgData name="Avlant Nilsson" userId="312f79ff-ccd3-42e1-9bfa-1ac4337e60dc" providerId="ADAL" clId="{ED295F52-C77E-48A3-8D94-514D3EFCC54B}" dt="2025-04-25T07:19:44.091" v="5889" actId="1076"/>
          <ac:grpSpMkLst>
            <pc:docMk/>
            <pc:sldMk cId="4236602831" sldId="749"/>
            <ac:grpSpMk id="62" creationId="{573343F5-00DD-853C-95DE-694F5A25BF27}"/>
          </ac:grpSpMkLst>
        </pc:grpChg>
        <pc:grpChg chg="add mod">
          <ac:chgData name="Avlant Nilsson" userId="312f79ff-ccd3-42e1-9bfa-1ac4337e60dc" providerId="ADAL" clId="{ED295F52-C77E-48A3-8D94-514D3EFCC54B}" dt="2025-04-25T07:20:42.065" v="5893" actId="164"/>
          <ac:grpSpMkLst>
            <pc:docMk/>
            <pc:sldMk cId="4236602831" sldId="749"/>
            <ac:grpSpMk id="66" creationId="{DF2D2C4E-8881-2E49-858A-AAB834D46F84}"/>
          </ac:grpSpMkLst>
        </pc:grpChg>
        <pc:grpChg chg="add mod">
          <ac:chgData name="Avlant Nilsson" userId="312f79ff-ccd3-42e1-9bfa-1ac4337e60dc" providerId="ADAL" clId="{ED295F52-C77E-48A3-8D94-514D3EFCC54B}" dt="2025-04-25T07:20:56.495" v="5896" actId="164"/>
          <ac:grpSpMkLst>
            <pc:docMk/>
            <pc:sldMk cId="4236602831" sldId="749"/>
            <ac:grpSpMk id="67" creationId="{E8694651-F473-42EC-5779-9543A1CD0D92}"/>
          </ac:grpSpMkLst>
        </pc:grpChg>
        <pc:picChg chg="add mod modCrop">
          <ac:chgData name="Avlant Nilsson" userId="312f79ff-ccd3-42e1-9bfa-1ac4337e60dc" providerId="ADAL" clId="{ED295F52-C77E-48A3-8D94-514D3EFCC54B}" dt="2025-04-25T07:16:07.522" v="5851" actId="732"/>
          <ac:picMkLst>
            <pc:docMk/>
            <pc:sldMk cId="4236602831" sldId="749"/>
            <ac:picMk id="9" creationId="{1AF74D26-0BE7-DD44-EA18-5EC8B087C1C0}"/>
          </ac:picMkLst>
        </pc:picChg>
        <pc:picChg chg="add mod modCrop">
          <ac:chgData name="Avlant Nilsson" userId="312f79ff-ccd3-42e1-9bfa-1ac4337e60dc" providerId="ADAL" clId="{ED295F52-C77E-48A3-8D94-514D3EFCC54B}" dt="2025-04-25T07:18:57.236" v="5881" actId="164"/>
          <ac:picMkLst>
            <pc:docMk/>
            <pc:sldMk cId="4236602831" sldId="749"/>
            <ac:picMk id="12" creationId="{9A3A1BE0-B862-4779-8AF4-67C88A4C1639}"/>
          </ac:picMkLst>
        </pc:picChg>
        <pc:picChg chg="add mod">
          <ac:chgData name="Avlant Nilsson" userId="312f79ff-ccd3-42e1-9bfa-1ac4337e60dc" providerId="ADAL" clId="{ED295F52-C77E-48A3-8D94-514D3EFCC54B}" dt="2025-04-25T05:46:00.491" v="4642" actId="1076"/>
          <ac:picMkLst>
            <pc:docMk/>
            <pc:sldMk cId="4236602831" sldId="749"/>
            <ac:picMk id="21" creationId="{1275E8A2-3AF1-81CF-7A61-FE8DB154A16C}"/>
          </ac:picMkLst>
        </pc:picChg>
        <pc:picChg chg="add mod topLvl modCrop">
          <ac:chgData name="Avlant Nilsson" userId="312f79ff-ccd3-42e1-9bfa-1ac4337e60dc" providerId="ADAL" clId="{ED295F52-C77E-48A3-8D94-514D3EFCC54B}" dt="2025-04-25T07:20:42.065" v="5893" actId="164"/>
          <ac:picMkLst>
            <pc:docMk/>
            <pc:sldMk cId="4236602831" sldId="749"/>
            <ac:picMk id="47" creationId="{6721DFB9-C10F-7CF0-0C5B-1096D0047EA8}"/>
          </ac:picMkLst>
        </pc:picChg>
        <pc:picChg chg="add mod modCrop">
          <ac:chgData name="Avlant Nilsson" userId="312f79ff-ccd3-42e1-9bfa-1ac4337e60dc" providerId="ADAL" clId="{ED295F52-C77E-48A3-8D94-514D3EFCC54B}" dt="2025-04-25T07:21:10.881" v="5899" actId="1035"/>
          <ac:picMkLst>
            <pc:docMk/>
            <pc:sldMk cId="4236602831" sldId="749"/>
            <ac:picMk id="57" creationId="{AF778717-51E9-30A2-0156-F69333945655}"/>
          </ac:picMkLst>
        </pc:picChg>
        <pc:picChg chg="add mod">
          <ac:chgData name="Avlant Nilsson" userId="312f79ff-ccd3-42e1-9bfa-1ac4337e60dc" providerId="ADAL" clId="{ED295F52-C77E-48A3-8D94-514D3EFCC54B}" dt="2025-04-25T07:20:33.861" v="5892" actId="165"/>
          <ac:picMkLst>
            <pc:docMk/>
            <pc:sldMk cId="4236602831" sldId="749"/>
            <ac:picMk id="59" creationId="{A6105960-5A52-8B42-7413-EE2AEE2FEA66}"/>
          </ac:picMkLst>
        </pc:picChg>
        <pc:picChg chg="add mod">
          <ac:chgData name="Avlant Nilsson" userId="312f79ff-ccd3-42e1-9bfa-1ac4337e60dc" providerId="ADAL" clId="{ED295F52-C77E-48A3-8D94-514D3EFCC54B}" dt="2025-04-25T07:19:27.991" v="5887"/>
          <ac:picMkLst>
            <pc:docMk/>
            <pc:sldMk cId="4236602831" sldId="749"/>
            <ac:picMk id="64" creationId="{B9D60158-E238-31F4-D104-0194F75E2676}"/>
          </ac:picMkLst>
        </pc:picChg>
        <pc:cxnChg chg="add mod">
          <ac:chgData name="Avlant Nilsson" userId="312f79ff-ccd3-42e1-9bfa-1ac4337e60dc" providerId="ADAL" clId="{ED295F52-C77E-48A3-8D94-514D3EFCC54B}" dt="2025-04-25T05:46:00.491" v="4642" actId="1076"/>
          <ac:cxnSpMkLst>
            <pc:docMk/>
            <pc:sldMk cId="4236602831" sldId="749"/>
            <ac:cxnSpMk id="14" creationId="{F8431E14-0C6D-0E10-B57A-EE1DBE66E213}"/>
          </ac:cxnSpMkLst>
        </pc:cxnChg>
        <pc:cxnChg chg="add mod">
          <ac:chgData name="Avlant Nilsson" userId="312f79ff-ccd3-42e1-9bfa-1ac4337e60dc" providerId="ADAL" clId="{ED295F52-C77E-48A3-8D94-514D3EFCC54B}" dt="2025-04-25T05:46:00.491" v="4642" actId="1076"/>
          <ac:cxnSpMkLst>
            <pc:docMk/>
            <pc:sldMk cId="4236602831" sldId="749"/>
            <ac:cxnSpMk id="16" creationId="{16AF4FD5-B9FE-095E-3FC3-59E9C274AEBE}"/>
          </ac:cxnSpMkLst>
        </pc:cxnChg>
        <pc:cxnChg chg="add mod">
          <ac:chgData name="Avlant Nilsson" userId="312f79ff-ccd3-42e1-9bfa-1ac4337e60dc" providerId="ADAL" clId="{ED295F52-C77E-48A3-8D94-514D3EFCC54B}" dt="2025-04-25T05:53:07.345" v="4775" actId="1076"/>
          <ac:cxnSpMkLst>
            <pc:docMk/>
            <pc:sldMk cId="4236602831" sldId="749"/>
            <ac:cxnSpMk id="22" creationId="{8BDABDAE-3869-0970-EEBF-45E584076447}"/>
          </ac:cxnSpMkLst>
        </pc:cxnChg>
        <pc:cxnChg chg="add mod">
          <ac:chgData name="Avlant Nilsson" userId="312f79ff-ccd3-42e1-9bfa-1ac4337e60dc" providerId="ADAL" clId="{ED295F52-C77E-48A3-8D94-514D3EFCC54B}" dt="2025-04-25T05:53:07.345" v="4775" actId="1076"/>
          <ac:cxnSpMkLst>
            <pc:docMk/>
            <pc:sldMk cId="4236602831" sldId="749"/>
            <ac:cxnSpMk id="26" creationId="{FDA8771B-B438-4808-43D4-F57E8695C9F2}"/>
          </ac:cxnSpMkLst>
        </pc:cxnChg>
        <pc:cxnChg chg="add mod">
          <ac:chgData name="Avlant Nilsson" userId="312f79ff-ccd3-42e1-9bfa-1ac4337e60dc" providerId="ADAL" clId="{ED295F52-C77E-48A3-8D94-514D3EFCC54B}" dt="2025-04-25T05:47:24.665" v="4686" actId="1076"/>
          <ac:cxnSpMkLst>
            <pc:docMk/>
            <pc:sldMk cId="4236602831" sldId="749"/>
            <ac:cxnSpMk id="40" creationId="{B5F3E38B-AC20-477E-7A8C-36973BA40883}"/>
          </ac:cxnSpMkLst>
        </pc:cxnChg>
        <pc:cxnChg chg="add mod">
          <ac:chgData name="Avlant Nilsson" userId="312f79ff-ccd3-42e1-9bfa-1ac4337e60dc" providerId="ADAL" clId="{ED295F52-C77E-48A3-8D94-514D3EFCC54B}" dt="2025-04-25T05:53:29.105" v="4776" actId="1076"/>
          <ac:cxnSpMkLst>
            <pc:docMk/>
            <pc:sldMk cId="4236602831" sldId="749"/>
            <ac:cxnSpMk id="43" creationId="{A8E927BD-940C-D29D-82D8-B64DFA98C4D7}"/>
          </ac:cxnSpMkLst>
        </pc:cxnChg>
      </pc:sldChg>
      <pc:sldChg chg="add del">
        <pc:chgData name="Avlant Nilsson" userId="312f79ff-ccd3-42e1-9bfa-1ac4337e60dc" providerId="ADAL" clId="{ED295F52-C77E-48A3-8D94-514D3EFCC54B}" dt="2025-04-25T05:33:18.981" v="4400" actId="47"/>
        <pc:sldMkLst>
          <pc:docMk/>
          <pc:sldMk cId="1053810197" sldId="750"/>
        </pc:sldMkLst>
      </pc:sldChg>
    </pc:docChg>
  </pc:docChgLst>
  <pc:docChgLst>
    <pc:chgData name="Avlant Nilsson" userId="312f79ff-ccd3-42e1-9bfa-1ac4337e60dc" providerId="ADAL" clId="{094FD295-6503-4682-9F8C-ECAC7D942986}"/>
    <pc:docChg chg="undo custSel addSld delSld modSld sldOrd">
      <pc:chgData name="Avlant Nilsson" userId="312f79ff-ccd3-42e1-9bfa-1ac4337e60dc" providerId="ADAL" clId="{094FD295-6503-4682-9F8C-ECAC7D942986}" dt="2025-04-25T01:25:37.724" v="4846" actId="47"/>
      <pc:docMkLst>
        <pc:docMk/>
      </pc:docMkLst>
      <pc:sldChg chg="modNotesTx">
        <pc:chgData name="Avlant Nilsson" userId="312f79ff-ccd3-42e1-9bfa-1ac4337e60dc" providerId="ADAL" clId="{094FD295-6503-4682-9F8C-ECAC7D942986}" dt="2025-04-25T00:00:18.755" v="1383" actId="20577"/>
        <pc:sldMkLst>
          <pc:docMk/>
          <pc:sldMk cId="1099428093" sldId="263"/>
        </pc:sldMkLst>
      </pc:sldChg>
      <pc:sldChg chg="addSp delSp modSp mod addAnim delAnim">
        <pc:chgData name="Avlant Nilsson" userId="312f79ff-ccd3-42e1-9bfa-1ac4337e60dc" providerId="ADAL" clId="{094FD295-6503-4682-9F8C-ECAC7D942986}" dt="2025-04-25T01:15:58.444" v="4749" actId="21"/>
        <pc:sldMkLst>
          <pc:docMk/>
          <pc:sldMk cId="995876872" sldId="546"/>
        </pc:sldMkLst>
      </pc:sldChg>
      <pc:sldChg chg="modNotesTx">
        <pc:chgData name="Avlant Nilsson" userId="312f79ff-ccd3-42e1-9bfa-1ac4337e60dc" providerId="ADAL" clId="{094FD295-6503-4682-9F8C-ECAC7D942986}" dt="2025-04-25T00:28:09.241" v="2967" actId="20577"/>
        <pc:sldMkLst>
          <pc:docMk/>
          <pc:sldMk cId="1621299110" sldId="560"/>
        </pc:sldMkLst>
      </pc:sldChg>
      <pc:sldChg chg="modSp modNotesTx">
        <pc:chgData name="Avlant Nilsson" userId="312f79ff-ccd3-42e1-9bfa-1ac4337e60dc" providerId="ADAL" clId="{094FD295-6503-4682-9F8C-ECAC7D942986}" dt="2025-04-25T00:57:07.564" v="4435" actId="20577"/>
        <pc:sldMkLst>
          <pc:docMk/>
          <pc:sldMk cId="915580345" sldId="561"/>
        </pc:sldMkLst>
        <pc:spChg chg="mod">
          <ac:chgData name="Avlant Nilsson" userId="312f79ff-ccd3-42e1-9bfa-1ac4337e60dc" providerId="ADAL" clId="{094FD295-6503-4682-9F8C-ECAC7D942986}" dt="2025-04-25T00:55:05.103" v="4099" actId="1076"/>
          <ac:spMkLst>
            <pc:docMk/>
            <pc:sldMk cId="915580345" sldId="561"/>
            <ac:spMk id="19" creationId="{45444763-AC66-58CA-C909-F3D6BAD7C6FA}"/>
          </ac:spMkLst>
        </pc:spChg>
        <pc:spChg chg="mod">
          <ac:chgData name="Avlant Nilsson" userId="312f79ff-ccd3-42e1-9bfa-1ac4337e60dc" providerId="ADAL" clId="{094FD295-6503-4682-9F8C-ECAC7D942986}" dt="2025-04-25T00:55:05.103" v="4099" actId="1076"/>
          <ac:spMkLst>
            <pc:docMk/>
            <pc:sldMk cId="915580345" sldId="561"/>
            <ac:spMk id="23" creationId="{F302EC22-8002-F13D-E258-C9E39933DA7B}"/>
          </ac:spMkLst>
        </pc:spChg>
        <pc:spChg chg="mod">
          <ac:chgData name="Avlant Nilsson" userId="312f79ff-ccd3-42e1-9bfa-1ac4337e60dc" providerId="ADAL" clId="{094FD295-6503-4682-9F8C-ECAC7D942986}" dt="2025-04-25T00:55:05.103" v="4099" actId="1076"/>
          <ac:spMkLst>
            <pc:docMk/>
            <pc:sldMk cId="915580345" sldId="561"/>
            <ac:spMk id="24" creationId="{489033BA-3AAB-96E2-895F-64D49E4A4F93}"/>
          </ac:spMkLst>
        </pc:spChg>
        <pc:spChg chg="mod">
          <ac:chgData name="Avlant Nilsson" userId="312f79ff-ccd3-42e1-9bfa-1ac4337e60dc" providerId="ADAL" clId="{094FD295-6503-4682-9F8C-ECAC7D942986}" dt="2025-04-25T00:55:05.103" v="4099" actId="1076"/>
          <ac:spMkLst>
            <pc:docMk/>
            <pc:sldMk cId="915580345" sldId="561"/>
            <ac:spMk id="31" creationId="{539F035B-3F79-F72A-5CBF-1E785AE42313}"/>
          </ac:spMkLst>
        </pc:spChg>
        <pc:spChg chg="mod">
          <ac:chgData name="Avlant Nilsson" userId="312f79ff-ccd3-42e1-9bfa-1ac4337e60dc" providerId="ADAL" clId="{094FD295-6503-4682-9F8C-ECAC7D942986}" dt="2025-04-25T00:55:05.103" v="4099" actId="1076"/>
          <ac:spMkLst>
            <pc:docMk/>
            <pc:sldMk cId="915580345" sldId="561"/>
            <ac:spMk id="33" creationId="{9753AB51-DBC8-7B13-2A0A-C6D5B30A34A4}"/>
          </ac:spMkLst>
        </pc:spChg>
        <pc:spChg chg="mod">
          <ac:chgData name="Avlant Nilsson" userId="312f79ff-ccd3-42e1-9bfa-1ac4337e60dc" providerId="ADAL" clId="{094FD295-6503-4682-9F8C-ECAC7D942986}" dt="2025-04-25T00:55:05.103" v="4099" actId="1076"/>
          <ac:spMkLst>
            <pc:docMk/>
            <pc:sldMk cId="915580345" sldId="561"/>
            <ac:spMk id="34" creationId="{E4F7B084-B0E6-FE1D-C89F-3889E60B797E}"/>
          </ac:spMkLst>
        </pc:spChg>
        <pc:grpChg chg="mod">
          <ac:chgData name="Avlant Nilsson" userId="312f79ff-ccd3-42e1-9bfa-1ac4337e60dc" providerId="ADAL" clId="{094FD295-6503-4682-9F8C-ECAC7D942986}" dt="2025-04-25T00:55:05.103" v="4099" actId="1076"/>
          <ac:grpSpMkLst>
            <pc:docMk/>
            <pc:sldMk cId="915580345" sldId="561"/>
            <ac:grpSpMk id="18" creationId="{3F53176B-1419-AA39-0614-247E36F3DD85}"/>
          </ac:grpSpMkLst>
        </pc:grpChg>
        <pc:grpChg chg="mod">
          <ac:chgData name="Avlant Nilsson" userId="312f79ff-ccd3-42e1-9bfa-1ac4337e60dc" providerId="ADAL" clId="{094FD295-6503-4682-9F8C-ECAC7D942986}" dt="2025-04-25T00:55:05.103" v="4099" actId="1076"/>
          <ac:grpSpMkLst>
            <pc:docMk/>
            <pc:sldMk cId="915580345" sldId="561"/>
            <ac:grpSpMk id="32" creationId="{F0DDC3EF-EE34-8020-4B42-FBA6002D9BBD}"/>
          </ac:grpSpMkLst>
        </pc:grpChg>
        <pc:grpChg chg="mod">
          <ac:chgData name="Avlant Nilsson" userId="312f79ff-ccd3-42e1-9bfa-1ac4337e60dc" providerId="ADAL" clId="{094FD295-6503-4682-9F8C-ECAC7D942986}" dt="2025-04-25T00:55:05.103" v="4099" actId="1076"/>
          <ac:grpSpMkLst>
            <pc:docMk/>
            <pc:sldMk cId="915580345" sldId="561"/>
            <ac:grpSpMk id="35" creationId="{3D5DEFF7-7101-94CA-96A2-6D9C51636783}"/>
          </ac:grpSpMkLst>
        </pc:grpChg>
        <pc:picChg chg="mod">
          <ac:chgData name="Avlant Nilsson" userId="312f79ff-ccd3-42e1-9bfa-1ac4337e60dc" providerId="ADAL" clId="{094FD295-6503-4682-9F8C-ECAC7D942986}" dt="2025-04-25T00:55:05.103" v="4099" actId="1076"/>
          <ac:picMkLst>
            <pc:docMk/>
            <pc:sldMk cId="915580345" sldId="561"/>
            <ac:picMk id="22" creationId="{2BFA8BA5-37A9-DD46-52B3-15886B6AA354}"/>
          </ac:picMkLst>
        </pc:picChg>
      </pc:sldChg>
      <pc:sldChg chg="delSp modSp mod modNotesTx">
        <pc:chgData name="Avlant Nilsson" userId="312f79ff-ccd3-42e1-9bfa-1ac4337e60dc" providerId="ADAL" clId="{094FD295-6503-4682-9F8C-ECAC7D942986}" dt="2025-04-25T01:03:39.527" v="4472"/>
        <pc:sldMkLst>
          <pc:docMk/>
          <pc:sldMk cId="2051400143" sldId="562"/>
        </pc:sldMkLst>
        <pc:spChg chg="mod">
          <ac:chgData name="Avlant Nilsson" userId="312f79ff-ccd3-42e1-9bfa-1ac4337e60dc" providerId="ADAL" clId="{094FD295-6503-4682-9F8C-ECAC7D942986}" dt="2025-04-25T01:03:15.372" v="4466" actId="20577"/>
          <ac:spMkLst>
            <pc:docMk/>
            <pc:sldMk cId="2051400143" sldId="562"/>
            <ac:spMk id="30" creationId="{6722C7BE-15A4-518A-A27A-C0A551B9A2A8}"/>
          </ac:spMkLst>
        </pc:spChg>
      </pc:sldChg>
      <pc:sldChg chg="delSp del mod delAnim modAnim">
        <pc:chgData name="Avlant Nilsson" userId="312f79ff-ccd3-42e1-9bfa-1ac4337e60dc" providerId="ADAL" clId="{094FD295-6503-4682-9F8C-ECAC7D942986}" dt="2025-04-25T01:25:37.724" v="4846" actId="47"/>
        <pc:sldMkLst>
          <pc:docMk/>
          <pc:sldMk cId="254017429" sldId="569"/>
        </pc:sldMkLst>
      </pc:sldChg>
      <pc:sldChg chg="modSp">
        <pc:chgData name="Avlant Nilsson" userId="312f79ff-ccd3-42e1-9bfa-1ac4337e60dc" providerId="ADAL" clId="{094FD295-6503-4682-9F8C-ECAC7D942986}" dt="2025-04-24T23:43:37.999" v="648" actId="1036"/>
        <pc:sldMkLst>
          <pc:docMk/>
          <pc:sldMk cId="2525308603" sldId="570"/>
        </pc:sldMkLst>
        <pc:spChg chg="mod">
          <ac:chgData name="Avlant Nilsson" userId="312f79ff-ccd3-42e1-9bfa-1ac4337e60dc" providerId="ADAL" clId="{094FD295-6503-4682-9F8C-ECAC7D942986}" dt="2025-04-24T23:43:37.999" v="648" actId="1036"/>
          <ac:spMkLst>
            <pc:docMk/>
            <pc:sldMk cId="2525308603" sldId="570"/>
            <ac:spMk id="5" creationId="{16A623B2-AC11-C57A-3EFF-9BFCD9392F5F}"/>
          </ac:spMkLst>
        </pc:spChg>
        <pc:picChg chg="mod">
          <ac:chgData name="Avlant Nilsson" userId="312f79ff-ccd3-42e1-9bfa-1ac4337e60dc" providerId="ADAL" clId="{094FD295-6503-4682-9F8C-ECAC7D942986}" dt="2025-04-24T23:43:37.999" v="648" actId="1036"/>
          <ac:picMkLst>
            <pc:docMk/>
            <pc:sldMk cId="2525308603" sldId="570"/>
            <ac:picMk id="4" creationId="{DBF40004-5C8F-5CDD-EB9F-2B03C7632FFD}"/>
          </ac:picMkLst>
        </pc:picChg>
        <pc:picChg chg="mod">
          <ac:chgData name="Avlant Nilsson" userId="312f79ff-ccd3-42e1-9bfa-1ac4337e60dc" providerId="ADAL" clId="{094FD295-6503-4682-9F8C-ECAC7D942986}" dt="2025-04-24T23:43:37.999" v="648" actId="1036"/>
          <ac:picMkLst>
            <pc:docMk/>
            <pc:sldMk cId="2525308603" sldId="570"/>
            <ac:picMk id="12" creationId="{5A382088-C428-E9C8-7A59-2318E3B157E7}"/>
          </ac:picMkLst>
        </pc:picChg>
        <pc:picChg chg="mod">
          <ac:chgData name="Avlant Nilsson" userId="312f79ff-ccd3-42e1-9bfa-1ac4337e60dc" providerId="ADAL" clId="{094FD295-6503-4682-9F8C-ECAC7D942986}" dt="2025-04-24T23:42:40.557" v="645"/>
          <ac:picMkLst>
            <pc:docMk/>
            <pc:sldMk cId="2525308603" sldId="570"/>
            <ac:picMk id="14" creationId="{AEB21E56-15CC-94ED-34E6-D34166CC6BB0}"/>
          </ac:picMkLst>
        </pc:picChg>
        <pc:picChg chg="mod">
          <ac:chgData name="Avlant Nilsson" userId="312f79ff-ccd3-42e1-9bfa-1ac4337e60dc" providerId="ADAL" clId="{094FD295-6503-4682-9F8C-ECAC7D942986}" dt="2025-04-24T23:43:37.999" v="648" actId="1036"/>
          <ac:picMkLst>
            <pc:docMk/>
            <pc:sldMk cId="2525308603" sldId="570"/>
            <ac:picMk id="49" creationId="{53F8755B-A329-5F49-21E7-6513E7AFA40B}"/>
          </ac:picMkLst>
        </pc:picChg>
        <pc:picChg chg="mod">
          <ac:chgData name="Avlant Nilsson" userId="312f79ff-ccd3-42e1-9bfa-1ac4337e60dc" providerId="ADAL" clId="{094FD295-6503-4682-9F8C-ECAC7D942986}" dt="2025-04-24T23:43:37.999" v="648" actId="1036"/>
          <ac:picMkLst>
            <pc:docMk/>
            <pc:sldMk cId="2525308603" sldId="570"/>
            <ac:picMk id="50" creationId="{2B74A0FA-A25F-700E-A66B-23765555EF0A}"/>
          </ac:picMkLst>
        </pc:picChg>
      </pc:sldChg>
      <pc:sldChg chg="modNotesTx">
        <pc:chgData name="Avlant Nilsson" userId="312f79ff-ccd3-42e1-9bfa-1ac4337e60dc" providerId="ADAL" clId="{094FD295-6503-4682-9F8C-ECAC7D942986}" dt="2025-04-25T01:05:06.181" v="4473" actId="20577"/>
        <pc:sldMkLst>
          <pc:docMk/>
          <pc:sldMk cId="4178270168" sldId="575"/>
        </pc:sldMkLst>
      </pc:sldChg>
      <pc:sldChg chg="ord">
        <pc:chgData name="Avlant Nilsson" userId="312f79ff-ccd3-42e1-9bfa-1ac4337e60dc" providerId="ADAL" clId="{094FD295-6503-4682-9F8C-ECAC7D942986}" dt="2025-04-25T01:16:21.218" v="4754"/>
        <pc:sldMkLst>
          <pc:docMk/>
          <pc:sldMk cId="3502770267" sldId="585"/>
        </pc:sldMkLst>
      </pc:sldChg>
      <pc:sldChg chg="addSp delSp modSp mod">
        <pc:chgData name="Avlant Nilsson" userId="312f79ff-ccd3-42e1-9bfa-1ac4337e60dc" providerId="ADAL" clId="{094FD295-6503-4682-9F8C-ECAC7D942986}" dt="2025-04-25T01:09:05.161" v="4664" actId="255"/>
        <pc:sldMkLst>
          <pc:docMk/>
          <pc:sldMk cId="459645474" sldId="620"/>
        </pc:sldMkLst>
        <pc:spChg chg="add mod">
          <ac:chgData name="Avlant Nilsson" userId="312f79ff-ccd3-42e1-9bfa-1ac4337e60dc" providerId="ADAL" clId="{094FD295-6503-4682-9F8C-ECAC7D942986}" dt="2025-04-25T01:09:05.161" v="4664" actId="255"/>
          <ac:spMkLst>
            <pc:docMk/>
            <pc:sldMk cId="459645474" sldId="620"/>
            <ac:spMk id="3" creationId="{462E407C-BDFB-BEF7-4610-BFF9A188E2EC}"/>
          </ac:spMkLst>
        </pc:spChg>
      </pc:sldChg>
      <pc:sldChg chg="add">
        <pc:chgData name="Avlant Nilsson" userId="312f79ff-ccd3-42e1-9bfa-1ac4337e60dc" providerId="ADAL" clId="{094FD295-6503-4682-9F8C-ECAC7D942986}" dt="2025-04-25T01:09:35.840" v="4666"/>
        <pc:sldMkLst>
          <pc:docMk/>
          <pc:sldMk cId="1492650637" sldId="621"/>
        </pc:sldMkLst>
      </pc:sldChg>
      <pc:sldChg chg="del">
        <pc:chgData name="Avlant Nilsson" userId="312f79ff-ccd3-42e1-9bfa-1ac4337e60dc" providerId="ADAL" clId="{094FD295-6503-4682-9F8C-ECAC7D942986}" dt="2025-04-25T01:09:25.921" v="4665" actId="2696"/>
        <pc:sldMkLst>
          <pc:docMk/>
          <pc:sldMk cId="2302986859" sldId="621"/>
        </pc:sldMkLst>
      </pc:sldChg>
      <pc:sldChg chg="del">
        <pc:chgData name="Avlant Nilsson" userId="312f79ff-ccd3-42e1-9bfa-1ac4337e60dc" providerId="ADAL" clId="{094FD295-6503-4682-9F8C-ECAC7D942986}" dt="2025-04-25T01:09:25.921" v="4665" actId="2696"/>
        <pc:sldMkLst>
          <pc:docMk/>
          <pc:sldMk cId="1292377198" sldId="623"/>
        </pc:sldMkLst>
      </pc:sldChg>
      <pc:sldChg chg="add">
        <pc:chgData name="Avlant Nilsson" userId="312f79ff-ccd3-42e1-9bfa-1ac4337e60dc" providerId="ADAL" clId="{094FD295-6503-4682-9F8C-ECAC7D942986}" dt="2025-04-25T01:09:35.840" v="4666"/>
        <pc:sldMkLst>
          <pc:docMk/>
          <pc:sldMk cId="3409889378" sldId="623"/>
        </pc:sldMkLst>
      </pc:sldChg>
      <pc:sldChg chg="del">
        <pc:chgData name="Avlant Nilsson" userId="312f79ff-ccd3-42e1-9bfa-1ac4337e60dc" providerId="ADAL" clId="{094FD295-6503-4682-9F8C-ECAC7D942986}" dt="2025-04-25T01:23:48.221" v="4822" actId="47"/>
        <pc:sldMkLst>
          <pc:docMk/>
          <pc:sldMk cId="1146340052" sldId="653"/>
        </pc:sldMkLst>
      </pc:sldChg>
      <pc:sldChg chg="modSp mod modNotesTx">
        <pc:chgData name="Avlant Nilsson" userId="312f79ff-ccd3-42e1-9bfa-1ac4337e60dc" providerId="ADAL" clId="{094FD295-6503-4682-9F8C-ECAC7D942986}" dt="2025-04-25T00:25:06.853" v="2934" actId="14100"/>
        <pc:sldMkLst>
          <pc:docMk/>
          <pc:sldMk cId="4256691028" sldId="659"/>
        </pc:sldMkLst>
        <pc:spChg chg="mod">
          <ac:chgData name="Avlant Nilsson" userId="312f79ff-ccd3-42e1-9bfa-1ac4337e60dc" providerId="ADAL" clId="{094FD295-6503-4682-9F8C-ECAC7D942986}" dt="2025-04-25T00:25:06.853" v="2934" actId="14100"/>
          <ac:spMkLst>
            <pc:docMk/>
            <pc:sldMk cId="4256691028" sldId="659"/>
            <ac:spMk id="30" creationId="{951EC655-0200-9DE1-E6BB-54F1F102017E}"/>
          </ac:spMkLst>
        </pc:spChg>
      </pc:sldChg>
      <pc:sldChg chg="addSp modSp mod modNotesTx">
        <pc:chgData name="Avlant Nilsson" userId="312f79ff-ccd3-42e1-9bfa-1ac4337e60dc" providerId="ADAL" clId="{094FD295-6503-4682-9F8C-ECAC7D942986}" dt="2025-04-25T00:04:27.977" v="1593" actId="20577"/>
        <pc:sldMkLst>
          <pc:docMk/>
          <pc:sldMk cId="1524741957" sldId="726"/>
        </pc:sldMkLst>
        <pc:spChg chg="add mod">
          <ac:chgData name="Avlant Nilsson" userId="312f79ff-ccd3-42e1-9bfa-1ac4337e60dc" providerId="ADAL" clId="{094FD295-6503-4682-9F8C-ECAC7D942986}" dt="2025-04-24T23:45:45.567" v="672" actId="1076"/>
          <ac:spMkLst>
            <pc:docMk/>
            <pc:sldMk cId="1524741957" sldId="726"/>
            <ac:spMk id="7" creationId="{08316163-EC85-672C-3D5B-062B88C9A628}"/>
          </ac:spMkLst>
        </pc:spChg>
      </pc:sldChg>
      <pc:sldChg chg="addSp delSp modSp mod delAnim modAnim modNotesTx">
        <pc:chgData name="Avlant Nilsson" userId="312f79ff-ccd3-42e1-9bfa-1ac4337e60dc" providerId="ADAL" clId="{094FD295-6503-4682-9F8C-ECAC7D942986}" dt="2025-04-25T00:53:32.854" v="4098" actId="20577"/>
        <pc:sldMkLst>
          <pc:docMk/>
          <pc:sldMk cId="3119775927" sldId="730"/>
        </pc:sldMkLst>
        <pc:spChg chg="mod topLvl">
          <ac:chgData name="Avlant Nilsson" userId="312f79ff-ccd3-42e1-9bfa-1ac4337e60dc" providerId="ADAL" clId="{094FD295-6503-4682-9F8C-ECAC7D942986}" dt="2025-04-25T00:50:35.425" v="3840" actId="6549"/>
          <ac:spMkLst>
            <pc:docMk/>
            <pc:sldMk cId="3119775927" sldId="730"/>
            <ac:spMk id="18" creationId="{0E223858-78E2-BDB3-454C-76174B1A1E38}"/>
          </ac:spMkLst>
        </pc:spChg>
      </pc:sldChg>
      <pc:sldChg chg="del">
        <pc:chgData name="Avlant Nilsson" userId="312f79ff-ccd3-42e1-9bfa-1ac4337e60dc" providerId="ADAL" clId="{094FD295-6503-4682-9F8C-ECAC7D942986}" dt="2025-04-25T01:23:38.509" v="4821" actId="47"/>
        <pc:sldMkLst>
          <pc:docMk/>
          <pc:sldMk cId="3269275037" sldId="735"/>
        </pc:sldMkLst>
      </pc:sldChg>
      <pc:sldChg chg="addSp modSp mod">
        <pc:chgData name="Avlant Nilsson" userId="312f79ff-ccd3-42e1-9bfa-1ac4337e60dc" providerId="ADAL" clId="{094FD295-6503-4682-9F8C-ECAC7D942986}" dt="2025-04-25T01:22:51.834" v="4819" actId="1076"/>
        <pc:sldMkLst>
          <pc:docMk/>
          <pc:sldMk cId="619098531" sldId="736"/>
        </pc:sldMkLst>
        <pc:spChg chg="mod">
          <ac:chgData name="Avlant Nilsson" userId="312f79ff-ccd3-42e1-9bfa-1ac4337e60dc" providerId="ADAL" clId="{094FD295-6503-4682-9F8C-ECAC7D942986}" dt="2025-04-25T01:21:47.434" v="4813" actId="20577"/>
          <ac:spMkLst>
            <pc:docMk/>
            <pc:sldMk cId="619098531" sldId="736"/>
            <ac:spMk id="2" creationId="{4E31406E-9DFE-1F0C-B170-C38BB2AC6E3A}"/>
          </ac:spMkLst>
        </pc:spChg>
        <pc:grpChg chg="mod">
          <ac:chgData name="Avlant Nilsson" userId="312f79ff-ccd3-42e1-9bfa-1ac4337e60dc" providerId="ADAL" clId="{094FD295-6503-4682-9F8C-ECAC7D942986}" dt="2025-04-25T01:22:20.844" v="4814" actId="1076"/>
          <ac:grpSpMkLst>
            <pc:docMk/>
            <pc:sldMk cId="619098531" sldId="736"/>
            <ac:grpSpMk id="12" creationId="{FECB51E6-C4C9-6838-F9C6-5852BCE71863}"/>
          </ac:grpSpMkLst>
        </pc:grpChg>
        <pc:picChg chg="add mod modCrop">
          <ac:chgData name="Avlant Nilsson" userId="312f79ff-ccd3-42e1-9bfa-1ac4337e60dc" providerId="ADAL" clId="{094FD295-6503-4682-9F8C-ECAC7D942986}" dt="2025-04-25T01:22:51.834" v="4819" actId="1076"/>
          <ac:picMkLst>
            <pc:docMk/>
            <pc:sldMk cId="619098531" sldId="736"/>
            <ac:picMk id="7" creationId="{DF3CD8BD-4C8B-E01D-36DC-416E4E13E42E}"/>
          </ac:picMkLst>
        </pc:picChg>
      </pc:sldChg>
      <pc:sldChg chg="addSp delSp modSp mod delAnim modAnim">
        <pc:chgData name="Avlant Nilsson" userId="312f79ff-ccd3-42e1-9bfa-1ac4337e60dc" providerId="ADAL" clId="{094FD295-6503-4682-9F8C-ECAC7D942986}" dt="2025-04-25T01:12:22.276" v="4730" actId="1036"/>
        <pc:sldMkLst>
          <pc:docMk/>
          <pc:sldMk cId="3203381556" sldId="740"/>
        </pc:sldMkLst>
        <pc:spChg chg="mod">
          <ac:chgData name="Avlant Nilsson" userId="312f79ff-ccd3-42e1-9bfa-1ac4337e60dc" providerId="ADAL" clId="{094FD295-6503-4682-9F8C-ECAC7D942986}" dt="2025-04-25T01:11:42.244" v="4714" actId="20577"/>
          <ac:spMkLst>
            <pc:docMk/>
            <pc:sldMk cId="3203381556" sldId="740"/>
            <ac:spMk id="2" creationId="{C4304F95-9F55-8D81-36CB-0F15195A3462}"/>
          </ac:spMkLst>
        </pc:spChg>
      </pc:sldChg>
      <pc:sldChg chg="addSp modSp mod">
        <pc:chgData name="Avlant Nilsson" userId="312f79ff-ccd3-42e1-9bfa-1ac4337e60dc" providerId="ADAL" clId="{094FD295-6503-4682-9F8C-ECAC7D942986}" dt="2025-04-25T01:17:58.752" v="4756" actId="1076"/>
        <pc:sldMkLst>
          <pc:docMk/>
          <pc:sldMk cId="2570999719" sldId="743"/>
        </pc:sldMkLst>
      </pc:sldChg>
      <pc:sldChg chg="addSp delSp modSp mod delAnim modAnim">
        <pc:chgData name="Avlant Nilsson" userId="312f79ff-ccd3-42e1-9bfa-1ac4337e60dc" providerId="ADAL" clId="{094FD295-6503-4682-9F8C-ECAC7D942986}" dt="2025-04-25T01:25:31.905" v="4845" actId="1076"/>
        <pc:sldMkLst>
          <pc:docMk/>
          <pc:sldMk cId="1808573468" sldId="746"/>
        </pc:sldMkLst>
        <pc:spChg chg="mod">
          <ac:chgData name="Avlant Nilsson" userId="312f79ff-ccd3-42e1-9bfa-1ac4337e60dc" providerId="ADAL" clId="{094FD295-6503-4682-9F8C-ECAC7D942986}" dt="2025-04-25T01:24:24.452" v="4827"/>
          <ac:spMkLst>
            <pc:docMk/>
            <pc:sldMk cId="1808573468" sldId="746"/>
            <ac:spMk id="27" creationId="{06584175-4F25-4709-827F-EDEC48C8DE48}"/>
          </ac:spMkLst>
        </pc:spChg>
        <pc:spChg chg="mod">
          <ac:chgData name="Avlant Nilsson" userId="312f79ff-ccd3-42e1-9bfa-1ac4337e60dc" providerId="ADAL" clId="{094FD295-6503-4682-9F8C-ECAC7D942986}" dt="2025-04-25T01:24:39.945" v="4831"/>
          <ac:spMkLst>
            <pc:docMk/>
            <pc:sldMk cId="1808573468" sldId="746"/>
            <ac:spMk id="35" creationId="{599F4577-2B1D-41EA-AD58-390C33D11EE3}"/>
          </ac:spMkLst>
        </pc:spChg>
        <pc:spChg chg="mod">
          <ac:chgData name="Avlant Nilsson" userId="312f79ff-ccd3-42e1-9bfa-1ac4337e60dc" providerId="ADAL" clId="{094FD295-6503-4682-9F8C-ECAC7D942986}" dt="2025-04-25T01:25:25.715" v="4844" actId="1076"/>
          <ac:spMkLst>
            <pc:docMk/>
            <pc:sldMk cId="1808573468" sldId="746"/>
            <ac:spMk id="42" creationId="{E999D0CF-DA54-496A-B647-885B50B875C9}"/>
          </ac:spMkLst>
        </pc:spChg>
        <pc:grpChg chg="add mod">
          <ac:chgData name="Avlant Nilsson" userId="312f79ff-ccd3-42e1-9bfa-1ac4337e60dc" providerId="ADAL" clId="{094FD295-6503-4682-9F8C-ECAC7D942986}" dt="2025-04-25T01:25:31.905" v="4845" actId="1076"/>
          <ac:grpSpMkLst>
            <pc:docMk/>
            <pc:sldMk cId="1808573468" sldId="746"/>
            <ac:grpSpMk id="10" creationId="{AE749D05-CCE3-4D16-EC74-30E688313FCC}"/>
          </ac:grpSpMkLst>
        </pc:grpChg>
        <pc:grpChg chg="add mod">
          <ac:chgData name="Avlant Nilsson" userId="312f79ff-ccd3-42e1-9bfa-1ac4337e60dc" providerId="ADAL" clId="{094FD295-6503-4682-9F8C-ECAC7D942986}" dt="2025-04-25T01:24:28.296" v="4828" actId="1076"/>
          <ac:grpSpMkLst>
            <pc:docMk/>
            <pc:sldMk cId="1808573468" sldId="746"/>
            <ac:grpSpMk id="23" creationId="{DF88DBAA-FB2C-4216-B236-7A49B0F27B0B}"/>
          </ac:grpSpMkLst>
        </pc:grpChg>
        <pc:grpChg chg="add mod">
          <ac:chgData name="Avlant Nilsson" userId="312f79ff-ccd3-42e1-9bfa-1ac4337e60dc" providerId="ADAL" clId="{094FD295-6503-4682-9F8C-ECAC7D942986}" dt="2025-04-25T01:25:25.715" v="4844" actId="1076"/>
          <ac:grpSpMkLst>
            <pc:docMk/>
            <pc:sldMk cId="1808573468" sldId="746"/>
            <ac:grpSpMk id="37" creationId="{D82C248F-323D-4699-BDD6-6DF3EA0BE58C}"/>
          </ac:grpSpMkLst>
        </pc:grpChg>
        <pc:picChg chg="mod">
          <ac:chgData name="Avlant Nilsson" userId="312f79ff-ccd3-42e1-9bfa-1ac4337e60dc" providerId="ADAL" clId="{094FD295-6503-4682-9F8C-ECAC7D942986}" dt="2025-04-25T01:25:19.067" v="4843" actId="1076"/>
          <ac:picMkLst>
            <pc:docMk/>
            <pc:sldMk cId="1808573468" sldId="746"/>
            <ac:picMk id="11" creationId="{EBE030B4-3F0E-8912-7E54-4846A97CDCD7}"/>
          </ac:picMkLst>
        </pc:picChg>
        <pc:picChg chg="mod">
          <ac:chgData name="Avlant Nilsson" userId="312f79ff-ccd3-42e1-9bfa-1ac4337e60dc" providerId="ADAL" clId="{094FD295-6503-4682-9F8C-ECAC7D942986}" dt="2025-04-25T01:24:24.452" v="4827"/>
          <ac:picMkLst>
            <pc:docMk/>
            <pc:sldMk cId="1808573468" sldId="746"/>
            <ac:picMk id="26" creationId="{38A9E123-E14A-4E3D-AB7D-67275A767D6A}"/>
          </ac:picMkLst>
        </pc:picChg>
        <pc:picChg chg="mod">
          <ac:chgData name="Avlant Nilsson" userId="312f79ff-ccd3-42e1-9bfa-1ac4337e60dc" providerId="ADAL" clId="{094FD295-6503-4682-9F8C-ECAC7D942986}" dt="2025-04-25T01:25:25.715" v="4844" actId="1076"/>
          <ac:picMkLst>
            <pc:docMk/>
            <pc:sldMk cId="1808573468" sldId="746"/>
            <ac:picMk id="39" creationId="{8A12AD48-E48C-4561-991C-7A3539A85C63}"/>
          </ac:picMkLst>
        </pc:picChg>
        <pc:picChg chg="mod">
          <ac:chgData name="Avlant Nilsson" userId="312f79ff-ccd3-42e1-9bfa-1ac4337e60dc" providerId="ADAL" clId="{094FD295-6503-4682-9F8C-ECAC7D942986}" dt="2025-04-25T01:24:39.945" v="4831"/>
          <ac:picMkLst>
            <pc:docMk/>
            <pc:sldMk cId="1808573468" sldId="746"/>
            <ac:picMk id="40" creationId="{AFCEDE40-D948-45CA-89EC-ECF966519CD3}"/>
          </ac:picMkLst>
        </pc:picChg>
      </pc:sldChg>
      <pc:sldChg chg="del">
        <pc:chgData name="Avlant Nilsson" userId="312f79ff-ccd3-42e1-9bfa-1ac4337e60dc" providerId="ADAL" clId="{094FD295-6503-4682-9F8C-ECAC7D942986}" dt="2025-04-25T01:23:33.609" v="4820" actId="47"/>
        <pc:sldMkLst>
          <pc:docMk/>
          <pc:sldMk cId="4042269292" sldId="748"/>
        </pc:sldMkLst>
      </pc:sldChg>
      <pc:sldChg chg="addSp delSp modSp add del mod delAnim modAnim">
        <pc:chgData name="Avlant Nilsson" userId="312f79ff-ccd3-42e1-9bfa-1ac4337e60dc" providerId="ADAL" clId="{094FD295-6503-4682-9F8C-ECAC7D942986}" dt="2025-04-25T01:16:07.359" v="4750" actId="47"/>
        <pc:sldMkLst>
          <pc:docMk/>
          <pc:sldMk cId="291130825" sldId="749"/>
        </pc:sldMkLst>
      </pc:sldChg>
      <pc:sldChg chg="delSp modSp new mod">
        <pc:chgData name="Avlant Nilsson" userId="312f79ff-ccd3-42e1-9bfa-1ac4337e60dc" providerId="ADAL" clId="{094FD295-6503-4682-9F8C-ECAC7D942986}" dt="2025-04-25T01:21:34.184" v="4806" actId="478"/>
        <pc:sldMkLst>
          <pc:docMk/>
          <pc:sldMk cId="4236602831" sldId="749"/>
        </pc:sldMkLst>
        <pc:spChg chg="mod">
          <ac:chgData name="Avlant Nilsson" userId="312f79ff-ccd3-42e1-9bfa-1ac4337e60dc" providerId="ADAL" clId="{094FD295-6503-4682-9F8C-ECAC7D942986}" dt="2025-04-25T01:21:29.628" v="4805" actId="20577"/>
          <ac:spMkLst>
            <pc:docMk/>
            <pc:sldMk cId="4236602831" sldId="749"/>
            <ac:spMk id="2" creationId="{972F9CED-D185-33A2-9D54-98A44A7BE4D9}"/>
          </ac:spMkLst>
        </pc:spChg>
      </pc:sldChg>
    </pc:docChg>
  </pc:docChgLst>
  <pc:docChgLst>
    <pc:chgData name="Avlant Nilsson" userId="312f79ff-ccd3-42e1-9bfa-1ac4337e60dc" providerId="ADAL" clId="{D34978DD-4195-41A7-856D-6339505EF247}"/>
    <pc:docChg chg="custSel modSld">
      <pc:chgData name="Avlant Nilsson" userId="312f79ff-ccd3-42e1-9bfa-1ac4337e60dc" providerId="ADAL" clId="{D34978DD-4195-41A7-856D-6339505EF247}" dt="2025-05-27T15:12:35.137" v="740" actId="6549"/>
      <pc:docMkLst>
        <pc:docMk/>
      </pc:docMkLst>
      <pc:sldChg chg="addSp delSp modSp mod delAnim modNotesTx">
        <pc:chgData name="Avlant Nilsson" userId="312f79ff-ccd3-42e1-9bfa-1ac4337e60dc" providerId="ADAL" clId="{D34978DD-4195-41A7-856D-6339505EF247}" dt="2025-05-27T15:08:56.408" v="517" actId="20577"/>
        <pc:sldMkLst>
          <pc:docMk/>
          <pc:sldMk cId="995876872" sldId="546"/>
        </pc:sldMkLst>
        <pc:spChg chg="add mod">
          <ac:chgData name="Avlant Nilsson" userId="312f79ff-ccd3-42e1-9bfa-1ac4337e60dc" providerId="ADAL" clId="{D34978DD-4195-41A7-856D-6339505EF247}" dt="2025-05-27T15:08:03.871" v="495"/>
          <ac:spMkLst>
            <pc:docMk/>
            <pc:sldMk cId="995876872" sldId="546"/>
            <ac:spMk id="13" creationId="{787D72E6-FFDD-A749-3E90-55CC6AA3BD87}"/>
          </ac:spMkLst>
        </pc:spChg>
        <pc:spChg chg="del">
          <ac:chgData name="Avlant Nilsson" userId="312f79ff-ccd3-42e1-9bfa-1ac4337e60dc" providerId="ADAL" clId="{D34978DD-4195-41A7-856D-6339505EF247}" dt="2025-05-27T15:08:01.050" v="493" actId="478"/>
          <ac:spMkLst>
            <pc:docMk/>
            <pc:sldMk cId="995876872" sldId="546"/>
            <ac:spMk id="14" creationId="{60D47407-DEEB-568E-F20A-E28CB6F66EDB}"/>
          </ac:spMkLst>
        </pc:spChg>
        <pc:spChg chg="add mod">
          <ac:chgData name="Avlant Nilsson" userId="312f79ff-ccd3-42e1-9bfa-1ac4337e60dc" providerId="ADAL" clId="{D34978DD-4195-41A7-856D-6339505EF247}" dt="2025-05-27T15:08:03.871" v="495"/>
          <ac:spMkLst>
            <pc:docMk/>
            <pc:sldMk cId="995876872" sldId="546"/>
            <ac:spMk id="15" creationId="{FB9E3738-82AB-CD89-38C8-334C7A04967D}"/>
          </ac:spMkLst>
        </pc:spChg>
        <pc:spChg chg="del">
          <ac:chgData name="Avlant Nilsson" userId="312f79ff-ccd3-42e1-9bfa-1ac4337e60dc" providerId="ADAL" clId="{D34978DD-4195-41A7-856D-6339505EF247}" dt="2025-05-27T15:08:02.748" v="494" actId="478"/>
          <ac:spMkLst>
            <pc:docMk/>
            <pc:sldMk cId="995876872" sldId="546"/>
            <ac:spMk id="34" creationId="{2FE518D0-2F28-595A-93DC-D76893AF223A}"/>
          </ac:spMkLst>
        </pc:spChg>
        <pc:spChg chg="del">
          <ac:chgData name="Avlant Nilsson" userId="312f79ff-ccd3-42e1-9bfa-1ac4337e60dc" providerId="ADAL" clId="{D34978DD-4195-41A7-856D-6339505EF247}" dt="2025-05-27T15:08:01.050" v="493" actId="478"/>
          <ac:spMkLst>
            <pc:docMk/>
            <pc:sldMk cId="995876872" sldId="546"/>
            <ac:spMk id="46" creationId="{D6ED9E15-332A-9B32-81E8-0E080D57ED31}"/>
          </ac:spMkLst>
        </pc:spChg>
        <pc:grpChg chg="del">
          <ac:chgData name="Avlant Nilsson" userId="312f79ff-ccd3-42e1-9bfa-1ac4337e60dc" providerId="ADAL" clId="{D34978DD-4195-41A7-856D-6339505EF247}" dt="2025-05-27T15:08:01.050" v="493" actId="478"/>
          <ac:grpSpMkLst>
            <pc:docMk/>
            <pc:sldMk cId="995876872" sldId="546"/>
            <ac:grpSpMk id="9" creationId="{3A0A54C5-AB05-1E25-E519-FE2B3718089F}"/>
          </ac:grpSpMkLst>
        </pc:grpChg>
        <pc:grpChg chg="del">
          <ac:chgData name="Avlant Nilsson" userId="312f79ff-ccd3-42e1-9bfa-1ac4337e60dc" providerId="ADAL" clId="{D34978DD-4195-41A7-856D-6339505EF247}" dt="2025-05-27T15:08:01.050" v="493" actId="478"/>
          <ac:grpSpMkLst>
            <pc:docMk/>
            <pc:sldMk cId="995876872" sldId="546"/>
            <ac:grpSpMk id="11" creationId="{7B71E009-BAEF-3AFD-F6C7-39E41E834AA5}"/>
          </ac:grpSpMkLst>
        </pc:grpChg>
        <pc:picChg chg="del">
          <ac:chgData name="Avlant Nilsson" userId="312f79ff-ccd3-42e1-9bfa-1ac4337e60dc" providerId="ADAL" clId="{D34978DD-4195-41A7-856D-6339505EF247}" dt="2025-05-27T15:08:01.050" v="493" actId="478"/>
          <ac:picMkLst>
            <pc:docMk/>
            <pc:sldMk cId="995876872" sldId="546"/>
            <ac:picMk id="3" creationId="{053D0EF7-3DDD-CA72-EB22-E7A528C28C7C}"/>
          </ac:picMkLst>
        </pc:picChg>
      </pc:sldChg>
      <pc:sldChg chg="modNotesTx">
        <pc:chgData name="Avlant Nilsson" userId="312f79ff-ccd3-42e1-9bfa-1ac4337e60dc" providerId="ADAL" clId="{D34978DD-4195-41A7-856D-6339505EF247}" dt="2025-05-27T15:03:01.737" v="46" actId="20577"/>
        <pc:sldMkLst>
          <pc:docMk/>
          <pc:sldMk cId="915580345" sldId="561"/>
        </pc:sldMkLst>
      </pc:sldChg>
      <pc:sldChg chg="modNotesTx">
        <pc:chgData name="Avlant Nilsson" userId="312f79ff-ccd3-42e1-9bfa-1ac4337e60dc" providerId="ADAL" clId="{D34978DD-4195-41A7-856D-6339505EF247}" dt="2025-05-27T15:04:24.959" v="166" actId="20577"/>
        <pc:sldMkLst>
          <pc:docMk/>
          <pc:sldMk cId="4178270168" sldId="575"/>
        </pc:sldMkLst>
      </pc:sldChg>
      <pc:sldChg chg="addSp delSp modSp mod delAnim">
        <pc:chgData name="Avlant Nilsson" userId="312f79ff-ccd3-42e1-9bfa-1ac4337e60dc" providerId="ADAL" clId="{D34978DD-4195-41A7-856D-6339505EF247}" dt="2025-05-27T15:07:44.014" v="489" actId="1076"/>
        <pc:sldMkLst>
          <pc:docMk/>
          <pc:sldMk cId="2667473242" sldId="576"/>
        </pc:sldMkLst>
        <pc:spChg chg="add mod ord">
          <ac:chgData name="Avlant Nilsson" userId="312f79ff-ccd3-42e1-9bfa-1ac4337e60dc" providerId="ADAL" clId="{D34978DD-4195-41A7-856D-6339505EF247}" dt="2025-05-27T15:07:41.053" v="488" actId="167"/>
          <ac:spMkLst>
            <pc:docMk/>
            <pc:sldMk cId="2667473242" sldId="576"/>
            <ac:spMk id="3" creationId="{490BDBDE-6CA9-5D53-9AB8-6EC1E95E6030}"/>
          </ac:spMkLst>
        </pc:spChg>
        <pc:spChg chg="mod">
          <ac:chgData name="Avlant Nilsson" userId="312f79ff-ccd3-42e1-9bfa-1ac4337e60dc" providerId="ADAL" clId="{D34978DD-4195-41A7-856D-6339505EF247}" dt="2025-05-27T15:07:44.014" v="489" actId="1076"/>
          <ac:spMkLst>
            <pc:docMk/>
            <pc:sldMk cId="2667473242" sldId="576"/>
            <ac:spMk id="23" creationId="{DFA03C5E-B2F4-1487-C198-7E3080B6F2F1}"/>
          </ac:spMkLst>
        </pc:spChg>
        <pc:spChg chg="del">
          <ac:chgData name="Avlant Nilsson" userId="312f79ff-ccd3-42e1-9bfa-1ac4337e60dc" providerId="ADAL" clId="{D34978DD-4195-41A7-856D-6339505EF247}" dt="2025-05-27T15:07:23.993" v="483" actId="478"/>
          <ac:spMkLst>
            <pc:docMk/>
            <pc:sldMk cId="2667473242" sldId="576"/>
            <ac:spMk id="44" creationId="{56EBAD55-7E8B-BFD2-495D-30B2C00BDC7A}"/>
          </ac:spMkLst>
        </pc:spChg>
        <pc:grpChg chg="del">
          <ac:chgData name="Avlant Nilsson" userId="312f79ff-ccd3-42e1-9bfa-1ac4337e60dc" providerId="ADAL" clId="{D34978DD-4195-41A7-856D-6339505EF247}" dt="2025-05-27T15:07:22.053" v="482" actId="478"/>
          <ac:grpSpMkLst>
            <pc:docMk/>
            <pc:sldMk cId="2667473242" sldId="576"/>
            <ac:grpSpMk id="9" creationId="{C3E4E6DD-6711-A377-E1CE-3FFCB5483C02}"/>
          </ac:grpSpMkLst>
        </pc:grpChg>
        <pc:grpChg chg="del">
          <ac:chgData name="Avlant Nilsson" userId="312f79ff-ccd3-42e1-9bfa-1ac4337e60dc" providerId="ADAL" clId="{D34978DD-4195-41A7-856D-6339505EF247}" dt="2025-05-27T15:07:24.480" v="484" actId="478"/>
          <ac:grpSpMkLst>
            <pc:docMk/>
            <pc:sldMk cId="2667473242" sldId="576"/>
            <ac:grpSpMk id="14" creationId="{62430E19-FF29-7E82-5FD2-99CF36EA451B}"/>
          </ac:grpSpMkLst>
        </pc:grpChg>
        <pc:picChg chg="del">
          <ac:chgData name="Avlant Nilsson" userId="312f79ff-ccd3-42e1-9bfa-1ac4337e60dc" providerId="ADAL" clId="{D34978DD-4195-41A7-856D-6339505EF247}" dt="2025-05-27T15:07:22.053" v="482" actId="478"/>
          <ac:picMkLst>
            <pc:docMk/>
            <pc:sldMk cId="2667473242" sldId="576"/>
            <ac:picMk id="37" creationId="{12E7F84C-BF4E-DA27-C4D6-4E3906EB1AE1}"/>
          </ac:picMkLst>
        </pc:picChg>
        <pc:picChg chg="del">
          <ac:chgData name="Avlant Nilsson" userId="312f79ff-ccd3-42e1-9bfa-1ac4337e60dc" providerId="ADAL" clId="{D34978DD-4195-41A7-856D-6339505EF247}" dt="2025-05-27T15:07:22.053" v="482" actId="478"/>
          <ac:picMkLst>
            <pc:docMk/>
            <pc:sldMk cId="2667473242" sldId="576"/>
            <ac:picMk id="40" creationId="{A847DC15-C1B3-4161-F988-3CD28C903865}"/>
          </ac:picMkLst>
        </pc:picChg>
      </pc:sldChg>
      <pc:sldChg chg="modNotesTx">
        <pc:chgData name="Avlant Nilsson" userId="312f79ff-ccd3-42e1-9bfa-1ac4337e60dc" providerId="ADAL" clId="{D34978DD-4195-41A7-856D-6339505EF247}" dt="2025-05-27T15:07:08.774" v="481" actId="20577"/>
        <pc:sldMkLst>
          <pc:docMk/>
          <pc:sldMk cId="3502770267" sldId="585"/>
        </pc:sldMkLst>
      </pc:sldChg>
      <pc:sldChg chg="modNotesTx">
        <pc:chgData name="Avlant Nilsson" userId="312f79ff-ccd3-42e1-9bfa-1ac4337e60dc" providerId="ADAL" clId="{D34978DD-4195-41A7-856D-6339505EF247}" dt="2025-05-27T14:58:45.945" v="1" actId="6549"/>
        <pc:sldMkLst>
          <pc:docMk/>
          <pc:sldMk cId="4256691028" sldId="659"/>
        </pc:sldMkLst>
      </pc:sldChg>
      <pc:sldChg chg="modNotesTx">
        <pc:chgData name="Avlant Nilsson" userId="312f79ff-ccd3-42e1-9bfa-1ac4337e60dc" providerId="ADAL" clId="{D34978DD-4195-41A7-856D-6339505EF247}" dt="2025-05-27T14:58:40.904" v="0" actId="6549"/>
        <pc:sldMkLst>
          <pc:docMk/>
          <pc:sldMk cId="1524741957" sldId="726"/>
        </pc:sldMkLst>
      </pc:sldChg>
      <pc:sldChg chg="addSp modSp mod">
        <pc:chgData name="Avlant Nilsson" userId="312f79ff-ccd3-42e1-9bfa-1ac4337e60dc" providerId="ADAL" clId="{D34978DD-4195-41A7-856D-6339505EF247}" dt="2025-05-27T15:02:01.641" v="40" actId="113"/>
        <pc:sldMkLst>
          <pc:docMk/>
          <pc:sldMk cId="3119775927" sldId="730"/>
        </pc:sldMkLst>
        <pc:spChg chg="add mod">
          <ac:chgData name="Avlant Nilsson" userId="312f79ff-ccd3-42e1-9bfa-1ac4337e60dc" providerId="ADAL" clId="{D34978DD-4195-41A7-856D-6339505EF247}" dt="2025-05-27T15:02:01.641" v="40" actId="113"/>
          <ac:spMkLst>
            <pc:docMk/>
            <pc:sldMk cId="3119775927" sldId="730"/>
            <ac:spMk id="3" creationId="{90A2B775-3713-A357-3CBB-886079ECF6EC}"/>
          </ac:spMkLst>
        </pc:spChg>
      </pc:sldChg>
      <pc:sldChg chg="modNotesTx">
        <pc:chgData name="Avlant Nilsson" userId="312f79ff-ccd3-42e1-9bfa-1ac4337e60dc" providerId="ADAL" clId="{D34978DD-4195-41A7-856D-6339505EF247}" dt="2025-05-27T15:03:42.802" v="83" actId="20577"/>
        <pc:sldMkLst>
          <pc:docMk/>
          <pc:sldMk cId="3930890503" sldId="738"/>
        </pc:sldMkLst>
      </pc:sldChg>
      <pc:sldChg chg="addSp delSp modSp mod delAnim modNotesTx">
        <pc:chgData name="Avlant Nilsson" userId="312f79ff-ccd3-42e1-9bfa-1ac4337e60dc" providerId="ADAL" clId="{D34978DD-4195-41A7-856D-6339505EF247}" dt="2025-05-27T15:08:36.013" v="496" actId="6549"/>
        <pc:sldMkLst>
          <pc:docMk/>
          <pc:sldMk cId="3203381556" sldId="740"/>
        </pc:sldMkLst>
        <pc:spChg chg="del">
          <ac:chgData name="Avlant Nilsson" userId="312f79ff-ccd3-42e1-9bfa-1ac4337e60dc" providerId="ADAL" clId="{D34978DD-4195-41A7-856D-6339505EF247}" dt="2025-05-27T15:07:51.560" v="490" actId="478"/>
          <ac:spMkLst>
            <pc:docMk/>
            <pc:sldMk cId="3203381556" sldId="740"/>
            <ac:spMk id="3" creationId="{89EC8ED4-AAC4-A794-CBFE-DBBBF33FE285}"/>
          </ac:spMkLst>
        </pc:spChg>
        <pc:spChg chg="add mod">
          <ac:chgData name="Avlant Nilsson" userId="312f79ff-ccd3-42e1-9bfa-1ac4337e60dc" providerId="ADAL" clId="{D34978DD-4195-41A7-856D-6339505EF247}" dt="2025-05-27T15:07:54.756" v="492"/>
          <ac:spMkLst>
            <pc:docMk/>
            <pc:sldMk cId="3203381556" sldId="740"/>
            <ac:spMk id="7" creationId="{0EF32A43-694A-52B1-E3A3-D0545BAC251B}"/>
          </ac:spMkLst>
        </pc:spChg>
        <pc:spChg chg="add mod">
          <ac:chgData name="Avlant Nilsson" userId="312f79ff-ccd3-42e1-9bfa-1ac4337e60dc" providerId="ADAL" clId="{D34978DD-4195-41A7-856D-6339505EF247}" dt="2025-05-27T15:07:54.756" v="492"/>
          <ac:spMkLst>
            <pc:docMk/>
            <pc:sldMk cId="3203381556" sldId="740"/>
            <ac:spMk id="8" creationId="{8E06BE91-83D5-193F-9F93-C38DF491E64B}"/>
          </ac:spMkLst>
        </pc:spChg>
        <pc:spChg chg="del">
          <ac:chgData name="Avlant Nilsson" userId="312f79ff-ccd3-42e1-9bfa-1ac4337e60dc" providerId="ADAL" clId="{D34978DD-4195-41A7-856D-6339505EF247}" dt="2025-05-27T15:07:53.378" v="491" actId="478"/>
          <ac:spMkLst>
            <pc:docMk/>
            <pc:sldMk cId="3203381556" sldId="740"/>
            <ac:spMk id="23" creationId="{094121A1-26EA-D66C-224D-13A8DAC9F56D}"/>
          </ac:spMkLst>
        </pc:spChg>
        <pc:grpChg chg="del">
          <ac:chgData name="Avlant Nilsson" userId="312f79ff-ccd3-42e1-9bfa-1ac4337e60dc" providerId="ADAL" clId="{D34978DD-4195-41A7-856D-6339505EF247}" dt="2025-05-27T15:07:51.560" v="490" actId="478"/>
          <ac:grpSpMkLst>
            <pc:docMk/>
            <pc:sldMk cId="3203381556" sldId="740"/>
            <ac:grpSpMk id="16" creationId="{F1B1C3BD-50E4-04C0-CF45-21CD47E7F367}"/>
          </ac:grpSpMkLst>
        </pc:grpChg>
        <pc:picChg chg="del">
          <ac:chgData name="Avlant Nilsson" userId="312f79ff-ccd3-42e1-9bfa-1ac4337e60dc" providerId="ADAL" clId="{D34978DD-4195-41A7-856D-6339505EF247}" dt="2025-05-27T15:07:51.560" v="490" actId="478"/>
          <ac:picMkLst>
            <pc:docMk/>
            <pc:sldMk cId="3203381556" sldId="740"/>
            <ac:picMk id="19" creationId="{88752ED5-31F4-2190-DCD8-BB0D7FE2E18E}"/>
          </ac:picMkLst>
        </pc:picChg>
      </pc:sldChg>
      <pc:sldChg chg="addSp delSp modSp mod delAnim">
        <pc:chgData name="Avlant Nilsson" userId="312f79ff-ccd3-42e1-9bfa-1ac4337e60dc" providerId="ADAL" clId="{D34978DD-4195-41A7-856D-6339505EF247}" dt="2025-05-27T15:11:41.857" v="736" actId="1076"/>
        <pc:sldMkLst>
          <pc:docMk/>
          <pc:sldMk cId="601591731" sldId="742"/>
        </pc:sldMkLst>
        <pc:spChg chg="add mod">
          <ac:chgData name="Avlant Nilsson" userId="312f79ff-ccd3-42e1-9bfa-1ac4337e60dc" providerId="ADAL" clId="{D34978DD-4195-41A7-856D-6339505EF247}" dt="2025-05-27T15:11:41.857" v="736" actId="1076"/>
          <ac:spMkLst>
            <pc:docMk/>
            <pc:sldMk cId="601591731" sldId="742"/>
            <ac:spMk id="3" creationId="{F8C989C6-A2E6-014F-6E81-A0FFEB244265}"/>
          </ac:spMkLst>
        </pc:spChg>
        <pc:spChg chg="del">
          <ac:chgData name="Avlant Nilsson" userId="312f79ff-ccd3-42e1-9bfa-1ac4337e60dc" providerId="ADAL" clId="{D34978DD-4195-41A7-856D-6339505EF247}" dt="2025-05-27T15:11:20.184" v="727" actId="478"/>
          <ac:spMkLst>
            <pc:docMk/>
            <pc:sldMk cId="601591731" sldId="742"/>
            <ac:spMk id="21" creationId="{B946EE99-2F86-CC57-D0A4-11411AE8554C}"/>
          </ac:spMkLst>
        </pc:spChg>
        <pc:spChg chg="add mod">
          <ac:chgData name="Avlant Nilsson" userId="312f79ff-ccd3-42e1-9bfa-1ac4337e60dc" providerId="ADAL" clId="{D34978DD-4195-41A7-856D-6339505EF247}" dt="2025-05-27T15:11:41.857" v="736" actId="1076"/>
          <ac:spMkLst>
            <pc:docMk/>
            <pc:sldMk cId="601591731" sldId="742"/>
            <ac:spMk id="23" creationId="{4921AC22-BF88-2350-DC2E-0AE44312507D}"/>
          </ac:spMkLst>
        </pc:spChg>
        <pc:grpChg chg="del">
          <ac:chgData name="Avlant Nilsson" userId="312f79ff-ccd3-42e1-9bfa-1ac4337e60dc" providerId="ADAL" clId="{D34978DD-4195-41A7-856D-6339505EF247}" dt="2025-05-27T15:11:25.699" v="728" actId="478"/>
          <ac:grpSpMkLst>
            <pc:docMk/>
            <pc:sldMk cId="601591731" sldId="742"/>
            <ac:grpSpMk id="34" creationId="{7FAAE582-3C48-BAA7-C4A9-B42E5615B35F}"/>
          </ac:grpSpMkLst>
        </pc:grpChg>
      </pc:sldChg>
      <pc:sldChg chg="addSp delSp modSp mod delAnim">
        <pc:chgData name="Avlant Nilsson" userId="312f79ff-ccd3-42e1-9bfa-1ac4337e60dc" providerId="ADAL" clId="{D34978DD-4195-41A7-856D-6339505EF247}" dt="2025-05-27T15:10:41.710" v="726"/>
        <pc:sldMkLst>
          <pc:docMk/>
          <pc:sldMk cId="2570999719" sldId="743"/>
        </pc:sldMkLst>
        <pc:spChg chg="add mod">
          <ac:chgData name="Avlant Nilsson" userId="312f79ff-ccd3-42e1-9bfa-1ac4337e60dc" providerId="ADAL" clId="{D34978DD-4195-41A7-856D-6339505EF247}" dt="2025-05-27T15:10:41.710" v="726"/>
          <ac:spMkLst>
            <pc:docMk/>
            <pc:sldMk cId="2570999719" sldId="743"/>
            <ac:spMk id="3" creationId="{22D25AC8-E5F4-5E08-AE4D-CAA92E6B2E50}"/>
          </ac:spMkLst>
        </pc:spChg>
        <pc:spChg chg="add mod">
          <ac:chgData name="Avlant Nilsson" userId="312f79ff-ccd3-42e1-9bfa-1ac4337e60dc" providerId="ADAL" clId="{D34978DD-4195-41A7-856D-6339505EF247}" dt="2025-05-27T15:10:41.710" v="726"/>
          <ac:spMkLst>
            <pc:docMk/>
            <pc:sldMk cId="2570999719" sldId="743"/>
            <ac:spMk id="7" creationId="{A83D4A2E-2EF0-7721-0E01-1094A7F7BB76}"/>
          </ac:spMkLst>
        </pc:spChg>
        <pc:spChg chg="del">
          <ac:chgData name="Avlant Nilsson" userId="312f79ff-ccd3-42e1-9bfa-1ac4337e60dc" providerId="ADAL" clId="{D34978DD-4195-41A7-856D-6339505EF247}" dt="2025-05-27T15:10:40.792" v="725" actId="478"/>
          <ac:spMkLst>
            <pc:docMk/>
            <pc:sldMk cId="2570999719" sldId="743"/>
            <ac:spMk id="63" creationId="{1259FCD2-228D-DE8B-06E0-3C431F1A91C4}"/>
          </ac:spMkLst>
        </pc:spChg>
        <pc:spChg chg="del">
          <ac:chgData name="Avlant Nilsson" userId="312f79ff-ccd3-42e1-9bfa-1ac4337e60dc" providerId="ADAL" clId="{D34978DD-4195-41A7-856D-6339505EF247}" dt="2025-05-27T15:10:38.054" v="724" actId="478"/>
          <ac:spMkLst>
            <pc:docMk/>
            <pc:sldMk cId="2570999719" sldId="743"/>
            <ac:spMk id="93" creationId="{3208029D-A8F6-1F59-1B06-5425F7C633DA}"/>
          </ac:spMkLst>
        </pc:spChg>
        <pc:spChg chg="del">
          <ac:chgData name="Avlant Nilsson" userId="312f79ff-ccd3-42e1-9bfa-1ac4337e60dc" providerId="ADAL" clId="{D34978DD-4195-41A7-856D-6339505EF247}" dt="2025-05-27T15:10:38.054" v="724" actId="478"/>
          <ac:spMkLst>
            <pc:docMk/>
            <pc:sldMk cId="2570999719" sldId="743"/>
            <ac:spMk id="95" creationId="{34F016D1-BEB4-E9EA-A566-F26B980B25C7}"/>
          </ac:spMkLst>
        </pc:spChg>
        <pc:spChg chg="del">
          <ac:chgData name="Avlant Nilsson" userId="312f79ff-ccd3-42e1-9bfa-1ac4337e60dc" providerId="ADAL" clId="{D34978DD-4195-41A7-856D-6339505EF247}" dt="2025-05-27T15:10:38.054" v="724" actId="478"/>
          <ac:spMkLst>
            <pc:docMk/>
            <pc:sldMk cId="2570999719" sldId="743"/>
            <ac:spMk id="100" creationId="{52EA9CDD-F6AA-6596-43DF-1B588D6C7F00}"/>
          </ac:spMkLst>
        </pc:spChg>
        <pc:spChg chg="del">
          <ac:chgData name="Avlant Nilsson" userId="312f79ff-ccd3-42e1-9bfa-1ac4337e60dc" providerId="ADAL" clId="{D34978DD-4195-41A7-856D-6339505EF247}" dt="2025-05-27T15:10:38.054" v="724" actId="478"/>
          <ac:spMkLst>
            <pc:docMk/>
            <pc:sldMk cId="2570999719" sldId="743"/>
            <ac:spMk id="101" creationId="{A44A9E60-33EB-5DF1-B50D-313D6D149C20}"/>
          </ac:spMkLst>
        </pc:spChg>
        <pc:spChg chg="del">
          <ac:chgData name="Avlant Nilsson" userId="312f79ff-ccd3-42e1-9bfa-1ac4337e60dc" providerId="ADAL" clId="{D34978DD-4195-41A7-856D-6339505EF247}" dt="2025-05-27T15:10:38.054" v="724" actId="478"/>
          <ac:spMkLst>
            <pc:docMk/>
            <pc:sldMk cId="2570999719" sldId="743"/>
            <ac:spMk id="102" creationId="{FCB3E145-06A2-7D61-B337-7CB07E916F9C}"/>
          </ac:spMkLst>
        </pc:spChg>
        <pc:grpChg chg="del">
          <ac:chgData name="Avlant Nilsson" userId="312f79ff-ccd3-42e1-9bfa-1ac4337e60dc" providerId="ADAL" clId="{D34978DD-4195-41A7-856D-6339505EF247}" dt="2025-05-27T15:10:38.054" v="724" actId="478"/>
          <ac:grpSpMkLst>
            <pc:docMk/>
            <pc:sldMk cId="2570999719" sldId="743"/>
            <ac:grpSpMk id="96" creationId="{A49EA884-C77A-FEF2-481A-89D78B030C37}"/>
          </ac:grpSpMkLst>
        </pc:grpChg>
        <pc:grpChg chg="del">
          <ac:chgData name="Avlant Nilsson" userId="312f79ff-ccd3-42e1-9bfa-1ac4337e60dc" providerId="ADAL" clId="{D34978DD-4195-41A7-856D-6339505EF247}" dt="2025-05-27T15:10:38.054" v="724" actId="478"/>
          <ac:grpSpMkLst>
            <pc:docMk/>
            <pc:sldMk cId="2570999719" sldId="743"/>
            <ac:grpSpMk id="103" creationId="{706C57F8-1509-1C77-DD1A-3233720B5138}"/>
          </ac:grpSpMkLst>
        </pc:grpChg>
        <pc:grpChg chg="del">
          <ac:chgData name="Avlant Nilsson" userId="312f79ff-ccd3-42e1-9bfa-1ac4337e60dc" providerId="ADAL" clId="{D34978DD-4195-41A7-856D-6339505EF247}" dt="2025-05-27T15:10:38.054" v="724" actId="478"/>
          <ac:grpSpMkLst>
            <pc:docMk/>
            <pc:sldMk cId="2570999719" sldId="743"/>
            <ac:grpSpMk id="104" creationId="{5F9FF210-C62A-2E85-4167-71C5B966F0AF}"/>
          </ac:grpSpMkLst>
        </pc:grpChg>
        <pc:picChg chg="del">
          <ac:chgData name="Avlant Nilsson" userId="312f79ff-ccd3-42e1-9bfa-1ac4337e60dc" providerId="ADAL" clId="{D34978DD-4195-41A7-856D-6339505EF247}" dt="2025-05-27T15:10:38.054" v="724" actId="478"/>
          <ac:picMkLst>
            <pc:docMk/>
            <pc:sldMk cId="2570999719" sldId="743"/>
            <ac:picMk id="94" creationId="{E0CFAB50-8D3D-CA2F-D5B1-8B8F3B6AC4A0}"/>
          </ac:picMkLst>
        </pc:picChg>
      </pc:sldChg>
      <pc:sldChg chg="addSp delSp modSp mod">
        <pc:chgData name="Avlant Nilsson" userId="312f79ff-ccd3-42e1-9bfa-1ac4337e60dc" providerId="ADAL" clId="{D34978DD-4195-41A7-856D-6339505EF247}" dt="2025-05-27T15:11:54.287" v="739" actId="1076"/>
        <pc:sldMkLst>
          <pc:docMk/>
          <pc:sldMk cId="3022209653" sldId="744"/>
        </pc:sldMkLst>
        <pc:spChg chg="add mod">
          <ac:chgData name="Avlant Nilsson" userId="312f79ff-ccd3-42e1-9bfa-1ac4337e60dc" providerId="ADAL" clId="{D34978DD-4195-41A7-856D-6339505EF247}" dt="2025-05-27T15:11:54.287" v="739" actId="1076"/>
          <ac:spMkLst>
            <pc:docMk/>
            <pc:sldMk cId="3022209653" sldId="744"/>
            <ac:spMk id="10" creationId="{CC6B8A3D-C87A-29E2-73C2-40471B4A70DD}"/>
          </ac:spMkLst>
        </pc:spChg>
        <pc:spChg chg="add mod">
          <ac:chgData name="Avlant Nilsson" userId="312f79ff-ccd3-42e1-9bfa-1ac4337e60dc" providerId="ADAL" clId="{D34978DD-4195-41A7-856D-6339505EF247}" dt="2025-05-27T15:11:54.287" v="739" actId="1076"/>
          <ac:spMkLst>
            <pc:docMk/>
            <pc:sldMk cId="3022209653" sldId="744"/>
            <ac:spMk id="11" creationId="{26889213-BF75-DA74-84C2-E3CBDD275D63}"/>
          </ac:spMkLst>
        </pc:spChg>
        <pc:picChg chg="del">
          <ac:chgData name="Avlant Nilsson" userId="312f79ff-ccd3-42e1-9bfa-1ac4337e60dc" providerId="ADAL" clId="{D34978DD-4195-41A7-856D-6339505EF247}" dt="2025-05-27T15:11:50.334" v="737" actId="478"/>
          <ac:picMkLst>
            <pc:docMk/>
            <pc:sldMk cId="3022209653" sldId="744"/>
            <ac:picMk id="7" creationId="{B10AF330-5B30-3DF5-FAD0-BFC963BB6F07}"/>
          </ac:picMkLst>
        </pc:picChg>
      </pc:sldChg>
      <pc:sldChg chg="modNotesTx">
        <pc:chgData name="Avlant Nilsson" userId="312f79ff-ccd3-42e1-9bfa-1ac4337e60dc" providerId="ADAL" clId="{D34978DD-4195-41A7-856D-6339505EF247}" dt="2025-05-27T15:12:35.137" v="740" actId="6549"/>
        <pc:sldMkLst>
          <pc:docMk/>
          <pc:sldMk cId="1808573468" sldId="746"/>
        </pc:sldMkLst>
      </pc:sldChg>
      <pc:sldChg chg="modNotesTx">
        <pc:chgData name="Avlant Nilsson" userId="312f79ff-ccd3-42e1-9bfa-1ac4337e60dc" providerId="ADAL" clId="{D34978DD-4195-41A7-856D-6339505EF247}" dt="2025-05-27T15:10:08.403" v="723" actId="20577"/>
        <pc:sldMkLst>
          <pc:docMk/>
          <pc:sldMk cId="4236602831" sldId="7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818A54A-96AB-47F2-9FE3-5AA7C5EE68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077C3AE1-DBA2-4DA9-A7CE-D2A621C810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55F06C-14D9-45DF-81A5-F25F8ECA9886}" type="datetimeFigureOut">
              <a:rPr lang="sv-SE" smtClean="0"/>
              <a:t>2025-05-27</a:t>
            </a:fld>
            <a:endParaRPr lang="sv-SE" dirty="0"/>
          </a:p>
        </p:txBody>
      </p:sp>
      <p:sp>
        <p:nvSpPr>
          <p:cNvPr id="4" name="Platshållare för sidfot 3">
            <a:extLst>
              <a:ext uri="{FF2B5EF4-FFF2-40B4-BE49-F238E27FC236}">
                <a16:creationId xmlns:a16="http://schemas.microsoft.com/office/drawing/2014/main" id="{6FB76FC6-F54A-4120-9B8F-E28E2A08E5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4D9B89EF-3F47-4486-BAA9-AF9A8BE096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7CC5D8-C806-4BBF-A442-91371CDD1BC5}" type="slidenum">
              <a:rPr lang="sv-SE" smtClean="0"/>
              <a:t>‹#›</a:t>
            </a:fld>
            <a:endParaRPr lang="sv-SE" dirty="0"/>
          </a:p>
        </p:txBody>
      </p:sp>
    </p:spTree>
    <p:extLst>
      <p:ext uri="{BB962C8B-B14F-4D97-AF65-F5344CB8AC3E}">
        <p14:creationId xmlns:p14="http://schemas.microsoft.com/office/powerpoint/2010/main" val="602378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sv-SE" dirty="0"/>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sv-SE" dirty="0"/>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sv-SE"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4F6DBA7-38D3-4FF9-B176-AA5B07999DDF}" type="slidenum">
              <a:rPr lang="sv-SE"/>
              <a:pPr/>
              <a:t>‹#›</a:t>
            </a:fld>
            <a:endParaRPr lang="sv-SE" dirty="0"/>
          </a:p>
        </p:txBody>
      </p:sp>
    </p:spTree>
    <p:extLst>
      <p:ext uri="{BB962C8B-B14F-4D97-AF65-F5344CB8AC3E}">
        <p14:creationId xmlns:p14="http://schemas.microsoft.com/office/powerpoint/2010/main" val="14939290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a:ea typeface="+mn-ea"/>
        <a:cs typeface="+mn-cs"/>
      </a:defRPr>
    </a:lvl1pPr>
    <a:lvl2pPr marL="457200" algn="l" rtl="0" fontAlgn="base">
      <a:spcBef>
        <a:spcPct val="30000"/>
      </a:spcBef>
      <a:spcAft>
        <a:spcPct val="0"/>
      </a:spcAft>
      <a:defRPr sz="1200" kern="1200">
        <a:solidFill>
          <a:schemeClr val="tx1"/>
        </a:solidFill>
        <a:latin typeface="Times"/>
        <a:ea typeface="+mn-ea"/>
        <a:cs typeface="+mn-cs"/>
      </a:defRPr>
    </a:lvl2pPr>
    <a:lvl3pPr marL="914400" algn="l" rtl="0" fontAlgn="base">
      <a:spcBef>
        <a:spcPct val="30000"/>
      </a:spcBef>
      <a:spcAft>
        <a:spcPct val="0"/>
      </a:spcAft>
      <a:defRPr sz="1200" kern="1200">
        <a:solidFill>
          <a:schemeClr val="tx1"/>
        </a:solidFill>
        <a:latin typeface="Times"/>
        <a:ea typeface="+mn-ea"/>
        <a:cs typeface="+mn-cs"/>
      </a:defRPr>
    </a:lvl3pPr>
    <a:lvl4pPr marL="1371600" algn="l" rtl="0" fontAlgn="base">
      <a:spcBef>
        <a:spcPct val="30000"/>
      </a:spcBef>
      <a:spcAft>
        <a:spcPct val="0"/>
      </a:spcAft>
      <a:defRPr sz="1200" kern="1200">
        <a:solidFill>
          <a:schemeClr val="tx1"/>
        </a:solidFill>
        <a:latin typeface="Times"/>
        <a:ea typeface="+mn-ea"/>
        <a:cs typeface="+mn-cs"/>
      </a:defRPr>
    </a:lvl4pPr>
    <a:lvl5pPr marL="1828800" algn="l" rtl="0" fontAlgn="base">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At the </a:t>
            </a:r>
            <a:r>
              <a:rPr lang="sv-SE" dirty="0" err="1"/>
              <a:t>department</a:t>
            </a:r>
            <a:r>
              <a:rPr lang="sv-SE" dirty="0"/>
              <a:t> </a:t>
            </a:r>
            <a:r>
              <a:rPr lang="sv-SE" dirty="0" err="1"/>
              <a:t>of</a:t>
            </a:r>
            <a:r>
              <a:rPr lang="sv-SE" dirty="0"/>
              <a:t> Cell and </a:t>
            </a:r>
            <a:r>
              <a:rPr lang="sv-SE" dirty="0" err="1"/>
              <a:t>Molecular</a:t>
            </a:r>
            <a:r>
              <a:rPr lang="sv-SE" dirty="0"/>
              <a:t> </a:t>
            </a:r>
            <a:r>
              <a:rPr lang="sv-SE" dirty="0" err="1"/>
              <a:t>Biology</a:t>
            </a:r>
            <a:r>
              <a:rPr lang="sv-SE" dirty="0"/>
              <a:t> at KI.</a:t>
            </a:r>
          </a:p>
          <a:p>
            <a:r>
              <a:rPr lang="sv-SE" dirty="0" err="1"/>
              <a:t>We</a:t>
            </a:r>
            <a:r>
              <a:rPr lang="sv-SE" dirty="0"/>
              <a:t> </a:t>
            </a:r>
            <a:r>
              <a:rPr lang="sv-SE" dirty="0" err="1"/>
              <a:t>are</a:t>
            </a:r>
            <a:r>
              <a:rPr lang="sv-SE" dirty="0"/>
              <a:t> </a:t>
            </a:r>
            <a:r>
              <a:rPr lang="sv-SE" dirty="0" err="1"/>
              <a:t>located</a:t>
            </a:r>
            <a:r>
              <a:rPr lang="sv-SE" dirty="0"/>
              <a:t> at the </a:t>
            </a:r>
            <a:r>
              <a:rPr lang="sv-SE" dirty="0" err="1"/>
              <a:t>SciLifeLab</a:t>
            </a:r>
            <a:r>
              <a:rPr lang="sv-SE" dirty="0"/>
              <a:t> </a:t>
            </a:r>
            <a:r>
              <a:rPr lang="sv-SE" dirty="0" err="1"/>
              <a:t>building</a:t>
            </a:r>
            <a:r>
              <a:rPr lang="sv-SE" dirty="0"/>
              <a:t> in Solna, in </a:t>
            </a:r>
            <a:r>
              <a:rPr lang="sv-SE" dirty="0" err="1"/>
              <a:t>Alpha</a:t>
            </a:r>
            <a:r>
              <a:rPr lang="sv-SE" dirty="0"/>
              <a:t> 2 </a:t>
            </a:r>
          </a:p>
          <a:p>
            <a:endParaRPr lang="en-US" dirty="0"/>
          </a:p>
          <a:p>
            <a:r>
              <a:rPr lang="en-US" dirty="0"/>
              <a:t>I would like to thank the organizers, for the invitation to talk at </a:t>
            </a:r>
            <a:r>
              <a:rPr lang="en-US" dirty="0" err="1"/>
              <a:t>SciLifeLabs</a:t>
            </a:r>
            <a:r>
              <a:rPr lang="en-US" dirty="0"/>
              <a:t> AI seminar series</a:t>
            </a:r>
          </a:p>
          <a:p>
            <a:r>
              <a:rPr lang="en-US" dirty="0"/>
              <a:t>And I am particularly excited about the opportunity to talk more about the theoretical and technical details related to our labs work…</a:t>
            </a:r>
          </a:p>
        </p:txBody>
      </p:sp>
      <p:sp>
        <p:nvSpPr>
          <p:cNvPr id="4" name="Slide Number Placeholder 3"/>
          <p:cNvSpPr>
            <a:spLocks noGrp="1"/>
          </p:cNvSpPr>
          <p:nvPr>
            <p:ph type="sldNum" sz="quarter" idx="5"/>
          </p:nvPr>
        </p:nvSpPr>
        <p:spPr/>
        <p:txBody>
          <a:bodyPr/>
          <a:lstStyle/>
          <a:p>
            <a:fld id="{E4F6DBA7-38D3-4FF9-B176-AA5B07999DDF}" type="slidenum">
              <a:rPr lang="sv-SE" smtClean="0"/>
              <a:pPr/>
              <a:t>1</a:t>
            </a:fld>
            <a:endParaRPr lang="sv-SE" dirty="0"/>
          </a:p>
        </p:txBody>
      </p:sp>
    </p:spTree>
    <p:extLst>
      <p:ext uri="{BB962C8B-B14F-4D97-AF65-F5344CB8AC3E}">
        <p14:creationId xmlns:p14="http://schemas.microsoft.com/office/powerpoint/2010/main" val="3845020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we can encode molecular networks as a recurrent neural network and use standard approaches to train predictive models.</a:t>
            </a:r>
            <a:br>
              <a:rPr lang="en-US" dirty="0"/>
            </a:br>
            <a:r>
              <a:rPr lang="en-US" dirty="0"/>
              <a:t>For example, this network is encoded like this. If this was a standard model, all boxes would have weights, but here we only need to learn relations between molecules that interact.</a:t>
            </a:r>
          </a:p>
          <a:p>
            <a:r>
              <a:rPr lang="en-US" dirty="0"/>
              <a:t>The recurrent neural networks allow signals to propagate, say from ligands to transcription factors, and it also allows for feedback loops in the network.</a:t>
            </a:r>
          </a:p>
        </p:txBody>
      </p:sp>
      <p:sp>
        <p:nvSpPr>
          <p:cNvPr id="4" name="Slide Number Placeholder 3"/>
          <p:cNvSpPr>
            <a:spLocks noGrp="1"/>
          </p:cNvSpPr>
          <p:nvPr>
            <p:ph type="sldNum" sz="quarter" idx="5"/>
          </p:nvPr>
        </p:nvSpPr>
        <p:spPr/>
        <p:txBody>
          <a:bodyPr/>
          <a:lstStyle/>
          <a:p>
            <a:fld id="{E4F6DBA7-38D3-4FF9-B176-AA5B07999DDF}" type="slidenum">
              <a:rPr lang="sv-SE" smtClean="0"/>
              <a:pPr/>
              <a:t>15</a:t>
            </a:fld>
            <a:endParaRPr lang="sv-SE" dirty="0"/>
          </a:p>
        </p:txBody>
      </p:sp>
    </p:spTree>
    <p:extLst>
      <p:ext uri="{BB962C8B-B14F-4D97-AF65-F5344CB8AC3E}">
        <p14:creationId xmlns:p14="http://schemas.microsoft.com/office/powerpoint/2010/main" val="110101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can we use this approach to predict viability effects of drugs?</a:t>
            </a:r>
            <a:br>
              <a:rPr lang="en-US" noProof="0" dirty="0"/>
            </a:br>
            <a:r>
              <a:rPr lang="en-US" noProof="0" dirty="0"/>
              <a:t>Fortunately, there is a published dataset with the viability response to 7 drugs in different conditions in 120 different cell lines with known gene expression levels and mutation profiles.</a:t>
            </a:r>
          </a:p>
        </p:txBody>
      </p:sp>
      <p:sp>
        <p:nvSpPr>
          <p:cNvPr id="4" name="Slide Number Placeholder 3"/>
          <p:cNvSpPr>
            <a:spLocks noGrp="1"/>
          </p:cNvSpPr>
          <p:nvPr>
            <p:ph type="sldNum" sz="quarter" idx="5"/>
          </p:nvPr>
        </p:nvSpPr>
        <p:spPr/>
        <p:txBody>
          <a:bodyPr/>
          <a:lstStyle/>
          <a:p>
            <a:fld id="{E4F6DBA7-38D3-4FF9-B176-AA5B07999DDF}" type="slidenum">
              <a:rPr lang="sv-SE" smtClean="0"/>
              <a:pPr/>
              <a:t>16</a:t>
            </a:fld>
            <a:endParaRPr lang="sv-SE" dirty="0"/>
          </a:p>
        </p:txBody>
      </p:sp>
    </p:spTree>
    <p:extLst>
      <p:ext uri="{BB962C8B-B14F-4D97-AF65-F5344CB8AC3E}">
        <p14:creationId xmlns:p14="http://schemas.microsoft.com/office/powerpoint/2010/main" val="257850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constructed a unified model to integrate this data.</a:t>
            </a:r>
          </a:p>
          <a:p>
            <a:r>
              <a:rPr lang="en-US" noProof="0" dirty="0"/>
              <a:t>The cell type was encoded by mapping its gene expression to the corresponding signaling proteins, mutations to their corresponding proteins and drugs to their targets.</a:t>
            </a:r>
          </a:p>
          <a:p>
            <a:r>
              <a:rPr lang="en-US" noProof="0" dirty="0"/>
              <a:t>Viability was predicted from the state of key transcription factors.</a:t>
            </a:r>
          </a:p>
          <a:p>
            <a:r>
              <a:rPr lang="en-US" noProof="0" dirty="0"/>
              <a:t>We evaluated the model’s prediction performance on cell types not used in training with 5-fold cross-validation, with good results.</a:t>
            </a:r>
          </a:p>
          <a:p>
            <a:r>
              <a:rPr lang="en-US" noProof="0" dirty="0"/>
              <a:t>This took around an hour on our laptop.</a:t>
            </a:r>
            <a:br>
              <a:rPr lang="en-US" noProof="0" dirty="0"/>
            </a:br>
            <a:r>
              <a:rPr lang="en-US" noProof="0" dirty="0"/>
              <a:t>For comparison, an ODE model of similar size developed by our colleagues, took them 1 week to train on a computer cluster.</a:t>
            </a:r>
          </a:p>
          <a:p>
            <a:r>
              <a:rPr lang="en-US" noProof="0" dirty="0"/>
              <a:t>While one can of cause wait for a week, the timing scales with model size, and training models faster is also useful when testing new functionalities</a:t>
            </a:r>
          </a:p>
        </p:txBody>
      </p:sp>
      <p:sp>
        <p:nvSpPr>
          <p:cNvPr id="4" name="Slide Number Placeholder 3"/>
          <p:cNvSpPr>
            <a:spLocks noGrp="1"/>
          </p:cNvSpPr>
          <p:nvPr>
            <p:ph type="sldNum" sz="quarter" idx="5"/>
          </p:nvPr>
        </p:nvSpPr>
        <p:spPr/>
        <p:txBody>
          <a:bodyPr/>
          <a:lstStyle/>
          <a:p>
            <a:fld id="{E4F6DBA7-38D3-4FF9-B176-AA5B07999DDF}" type="slidenum">
              <a:rPr lang="sv-SE" smtClean="0"/>
              <a:pPr/>
              <a:t>17</a:t>
            </a:fld>
            <a:endParaRPr lang="sv-SE" dirty="0"/>
          </a:p>
        </p:txBody>
      </p:sp>
    </p:spTree>
    <p:extLst>
      <p:ext uri="{BB962C8B-B14F-4D97-AF65-F5344CB8AC3E}">
        <p14:creationId xmlns:p14="http://schemas.microsoft.com/office/powerpoint/2010/main" val="669522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basic simulation Viability was maximized by brute force (fully) activating or inhibiting each signaling protein and selecting the one with maximum effect for the cancer proregression (accumulation of mutations)</a:t>
            </a:r>
          </a:p>
          <a:p>
            <a:r>
              <a:rPr lang="en-US" dirty="0"/>
              <a:t>This reproduces ERK reactivation in presence of EGFR inhibitors.</a:t>
            </a:r>
          </a:p>
        </p:txBody>
      </p:sp>
      <p:sp>
        <p:nvSpPr>
          <p:cNvPr id="4" name="Slide Number Placeholder 3"/>
          <p:cNvSpPr>
            <a:spLocks noGrp="1"/>
          </p:cNvSpPr>
          <p:nvPr>
            <p:ph type="sldNum" sz="quarter" idx="5"/>
          </p:nvPr>
        </p:nvSpPr>
        <p:spPr/>
        <p:txBody>
          <a:bodyPr/>
          <a:lstStyle/>
          <a:p>
            <a:fld id="{E4F6DBA7-38D3-4FF9-B176-AA5B07999DDF}" type="slidenum">
              <a:rPr lang="sv-SE" smtClean="0"/>
              <a:pPr/>
              <a:t>18</a:t>
            </a:fld>
            <a:endParaRPr lang="sv-SE" dirty="0"/>
          </a:p>
        </p:txBody>
      </p:sp>
    </p:spTree>
    <p:extLst>
      <p:ext uri="{BB962C8B-B14F-4D97-AF65-F5344CB8AC3E}">
        <p14:creationId xmlns:p14="http://schemas.microsoft.com/office/powerpoint/2010/main" val="295176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train such a model we need data that is designed for deep learning.</a:t>
            </a:r>
          </a:p>
          <a:p>
            <a:r>
              <a:rPr lang="en-US" dirty="0"/>
              <a:t>Here together with my collaborators at MIT we generated information rich training data optimized for deep learning, by stimulating macrophages with ligands in high order combinations and measuring the transcriptional response.</a:t>
            </a:r>
          </a:p>
          <a:p>
            <a:r>
              <a:rPr lang="en-US" dirty="0"/>
              <a:t>We trained our 1 gen model, and it fits much of the data and this generalizes to unseen samples in cross validation</a:t>
            </a:r>
          </a:p>
          <a:p>
            <a:r>
              <a:rPr lang="en-US" dirty="0"/>
              <a:t>We then used the model to screen for synergistic effects of ligand combinations on gene expression, that we validated with an independent experiment.</a:t>
            </a:r>
          </a:p>
        </p:txBody>
      </p:sp>
      <p:sp>
        <p:nvSpPr>
          <p:cNvPr id="4" name="Slide Number Placeholder 3"/>
          <p:cNvSpPr>
            <a:spLocks noGrp="1"/>
          </p:cNvSpPr>
          <p:nvPr>
            <p:ph type="sldNum" sz="quarter" idx="5"/>
          </p:nvPr>
        </p:nvSpPr>
        <p:spPr/>
        <p:txBody>
          <a:bodyPr/>
          <a:lstStyle/>
          <a:p>
            <a:fld id="{E4F6DBA7-38D3-4FF9-B176-AA5B07999DDF}" type="slidenum">
              <a:rPr lang="sv-SE" smtClean="0"/>
              <a:pPr/>
              <a:t>19</a:t>
            </a:fld>
            <a:endParaRPr lang="sv-SE" dirty="0"/>
          </a:p>
        </p:txBody>
      </p:sp>
    </p:spTree>
    <p:extLst>
      <p:ext uri="{BB962C8B-B14F-4D97-AF65-F5344CB8AC3E}">
        <p14:creationId xmlns:p14="http://schemas.microsoft.com/office/powerpoint/2010/main" val="376595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5F338-7B86-D6CD-1661-0062BC04B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BD2C5-411C-27CE-AC39-437F3C03D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E6CDA-ACC7-5A1C-7723-B408BD29D1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55E7C-1F0E-B12F-200A-530EE48153B8}"/>
              </a:ext>
            </a:extLst>
          </p:cNvPr>
          <p:cNvSpPr>
            <a:spLocks noGrp="1"/>
          </p:cNvSpPr>
          <p:nvPr>
            <p:ph type="sldNum" sz="quarter" idx="5"/>
          </p:nvPr>
        </p:nvSpPr>
        <p:spPr/>
        <p:txBody>
          <a:bodyPr/>
          <a:lstStyle/>
          <a:p>
            <a:fld id="{E4F6DBA7-38D3-4FF9-B176-AA5B07999DDF}" type="slidenum">
              <a:rPr lang="sv-SE" smtClean="0"/>
              <a:pPr/>
              <a:t>20</a:t>
            </a:fld>
            <a:endParaRPr lang="sv-SE" dirty="0"/>
          </a:p>
        </p:txBody>
      </p:sp>
    </p:spTree>
    <p:extLst>
      <p:ext uri="{BB962C8B-B14F-4D97-AF65-F5344CB8AC3E}">
        <p14:creationId xmlns:p14="http://schemas.microsoft.com/office/powerpoint/2010/main" val="352528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all good, but the real purpose for constructing the model was to learn complex interactions.</a:t>
            </a:r>
          </a:p>
          <a:p>
            <a:r>
              <a:rPr lang="en-US" dirty="0"/>
              <a:t>We therefore simulated all pairwise ligand combinations and looked for genes with synergic expression patterns.</a:t>
            </a:r>
          </a:p>
          <a:p>
            <a:r>
              <a:rPr lang="en-US" dirty="0"/>
              <a:t>[Unpublished results]</a:t>
            </a:r>
          </a:p>
          <a:p>
            <a:r>
              <a:rPr lang="en-US" dirty="0"/>
              <a:t>And this is not an exception, as there is strong correlation between predictions and expression levels in 14 untested conditions.</a:t>
            </a:r>
          </a:p>
        </p:txBody>
      </p:sp>
      <p:sp>
        <p:nvSpPr>
          <p:cNvPr id="4" name="Slide Number Placeholder 3"/>
          <p:cNvSpPr>
            <a:spLocks noGrp="1"/>
          </p:cNvSpPr>
          <p:nvPr>
            <p:ph type="sldNum" sz="quarter" idx="5"/>
          </p:nvPr>
        </p:nvSpPr>
        <p:spPr/>
        <p:txBody>
          <a:bodyPr/>
          <a:lstStyle/>
          <a:p>
            <a:fld id="{E4F6DBA7-38D3-4FF9-B176-AA5B07999DDF}" type="slidenum">
              <a:rPr lang="sv-SE" smtClean="0"/>
              <a:pPr/>
              <a:t>21</a:t>
            </a:fld>
            <a:endParaRPr lang="sv-SE" dirty="0"/>
          </a:p>
        </p:txBody>
      </p:sp>
    </p:spTree>
    <p:extLst>
      <p:ext uri="{BB962C8B-B14F-4D97-AF65-F5344CB8AC3E}">
        <p14:creationId xmlns:p14="http://schemas.microsoft.com/office/powerpoint/2010/main" val="1215218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approach can be extended to phospho-proteomics data.</a:t>
            </a:r>
          </a:p>
          <a:p>
            <a:r>
              <a:rPr lang="en-US" dirty="0"/>
              <a:t>By training the model on data from EGF stimulated cells in presence of 3 drugs, the signaling response of a 4</a:t>
            </a:r>
            <a:r>
              <a:rPr lang="en-US" baseline="30000" dirty="0"/>
              <a:t>th</a:t>
            </a:r>
            <a:r>
              <a:rPr lang="en-US" dirty="0"/>
              <a:t> drug could be predicted.</a:t>
            </a:r>
          </a:p>
          <a:p>
            <a:endParaRPr lang="en-US" dirty="0"/>
          </a:p>
        </p:txBody>
      </p:sp>
      <p:sp>
        <p:nvSpPr>
          <p:cNvPr id="4" name="Slide Number Placeholder 3"/>
          <p:cNvSpPr>
            <a:spLocks noGrp="1"/>
          </p:cNvSpPr>
          <p:nvPr>
            <p:ph type="sldNum" sz="quarter" idx="5"/>
          </p:nvPr>
        </p:nvSpPr>
        <p:spPr/>
        <p:txBody>
          <a:bodyPr/>
          <a:lstStyle/>
          <a:p>
            <a:fld id="{E4F6DBA7-38D3-4FF9-B176-AA5B07999DDF}" type="slidenum">
              <a:rPr lang="sv-SE" smtClean="0"/>
              <a:pPr/>
              <a:t>22</a:t>
            </a:fld>
            <a:endParaRPr lang="sv-SE" dirty="0"/>
          </a:p>
        </p:txBody>
      </p:sp>
    </p:spTree>
    <p:extLst>
      <p:ext uri="{BB962C8B-B14F-4D97-AF65-F5344CB8AC3E}">
        <p14:creationId xmlns:p14="http://schemas.microsoft.com/office/powerpoint/2010/main" val="231591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https://www.physio-pedia.com/Muscle_Cells_%28Myocyte%29</a:t>
            </a:r>
          </a:p>
        </p:txBody>
      </p:sp>
      <p:sp>
        <p:nvSpPr>
          <p:cNvPr id="4" name="Slide Number Placeholder 3"/>
          <p:cNvSpPr>
            <a:spLocks noGrp="1"/>
          </p:cNvSpPr>
          <p:nvPr>
            <p:ph type="sldNum" sz="quarter" idx="5"/>
          </p:nvPr>
        </p:nvSpPr>
        <p:spPr/>
        <p:txBody>
          <a:bodyPr/>
          <a:lstStyle/>
          <a:p>
            <a:fld id="{E4F6DBA7-38D3-4FF9-B176-AA5B07999DDF}" type="slidenum">
              <a:rPr lang="sv-SE" smtClean="0"/>
              <a:pPr/>
              <a:t>28</a:t>
            </a:fld>
            <a:endParaRPr lang="sv-SE" dirty="0"/>
          </a:p>
        </p:txBody>
      </p:sp>
    </p:spTree>
    <p:extLst>
      <p:ext uri="{BB962C8B-B14F-4D97-AF65-F5344CB8AC3E}">
        <p14:creationId xmlns:p14="http://schemas.microsoft.com/office/powerpoint/2010/main" val="111122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0BA34-A177-6CFC-D2F7-A07008C3A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EB38F-5ECF-07C6-C769-FE1944B93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D74DF-9832-57BC-C6A2-D44743894C3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D8D05C2-DD46-1A55-7499-77AE0E031860}"/>
              </a:ext>
            </a:extLst>
          </p:cNvPr>
          <p:cNvSpPr>
            <a:spLocks noGrp="1"/>
          </p:cNvSpPr>
          <p:nvPr>
            <p:ph type="sldNum" sz="quarter" idx="5"/>
          </p:nvPr>
        </p:nvSpPr>
        <p:spPr/>
        <p:txBody>
          <a:bodyPr/>
          <a:lstStyle/>
          <a:p>
            <a:fld id="{E4F6DBA7-38D3-4FF9-B176-AA5B07999DDF}" type="slidenum">
              <a:rPr lang="sv-SE" smtClean="0"/>
              <a:pPr/>
              <a:t>29</a:t>
            </a:fld>
            <a:endParaRPr lang="sv-SE" dirty="0"/>
          </a:p>
        </p:txBody>
      </p:sp>
    </p:spTree>
    <p:extLst>
      <p:ext uri="{BB962C8B-B14F-4D97-AF65-F5344CB8AC3E}">
        <p14:creationId xmlns:p14="http://schemas.microsoft.com/office/powerpoint/2010/main" val="340477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noProof="0" dirty="0"/>
          </a:p>
        </p:txBody>
      </p:sp>
      <p:sp>
        <p:nvSpPr>
          <p:cNvPr id="4" name="Platshållare för bildnummer 3"/>
          <p:cNvSpPr>
            <a:spLocks noGrp="1"/>
          </p:cNvSpPr>
          <p:nvPr>
            <p:ph type="sldNum" sz="quarter" idx="5"/>
          </p:nvPr>
        </p:nvSpPr>
        <p:spPr/>
        <p:txBody>
          <a:bodyPr/>
          <a:lstStyle/>
          <a:p>
            <a:fld id="{E4F6DBA7-38D3-4FF9-B176-AA5B07999DDF}" type="slidenum">
              <a:rPr lang="sv-SE" smtClean="0"/>
              <a:pPr/>
              <a:t>2</a:t>
            </a:fld>
            <a:endParaRPr lang="sv-SE" dirty="0"/>
          </a:p>
        </p:txBody>
      </p:sp>
    </p:spTree>
    <p:extLst>
      <p:ext uri="{BB962C8B-B14F-4D97-AF65-F5344CB8AC3E}">
        <p14:creationId xmlns:p14="http://schemas.microsoft.com/office/powerpoint/2010/main" val="90244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may sound a bit futuristic, I think that this is really the right time for an AI model of the cell, as the cellular networks are becoming completed, and we now have the hardware and methods to construct really large models, and we have the capacity to generate more data than any human can possibly analyze.</a:t>
            </a:r>
          </a:p>
        </p:txBody>
      </p:sp>
      <p:sp>
        <p:nvSpPr>
          <p:cNvPr id="4" name="Slide Number Placeholder 3"/>
          <p:cNvSpPr>
            <a:spLocks noGrp="1"/>
          </p:cNvSpPr>
          <p:nvPr>
            <p:ph type="sldNum" sz="quarter" idx="5"/>
          </p:nvPr>
        </p:nvSpPr>
        <p:spPr/>
        <p:txBody>
          <a:bodyPr/>
          <a:lstStyle/>
          <a:p>
            <a:fld id="{E4F6DBA7-38D3-4FF9-B176-AA5B07999DDF}" type="slidenum">
              <a:rPr lang="sv-SE" smtClean="0"/>
              <a:pPr/>
              <a:t>30</a:t>
            </a:fld>
            <a:endParaRPr lang="sv-SE" dirty="0"/>
          </a:p>
        </p:txBody>
      </p:sp>
    </p:spTree>
    <p:extLst>
      <p:ext uri="{BB962C8B-B14F-4D97-AF65-F5344CB8AC3E}">
        <p14:creationId xmlns:p14="http://schemas.microsoft.com/office/powerpoint/2010/main" val="1755637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team, collaborators and funding</a:t>
            </a:r>
          </a:p>
        </p:txBody>
      </p:sp>
      <p:sp>
        <p:nvSpPr>
          <p:cNvPr id="4" name="Slide Number Placeholder 3"/>
          <p:cNvSpPr>
            <a:spLocks noGrp="1"/>
          </p:cNvSpPr>
          <p:nvPr>
            <p:ph type="sldNum" sz="quarter" idx="5"/>
          </p:nvPr>
        </p:nvSpPr>
        <p:spPr/>
        <p:txBody>
          <a:bodyPr/>
          <a:lstStyle/>
          <a:p>
            <a:fld id="{F9953F04-0413-44F0-ABCD-325FB4FF0F5F}" type="slidenum">
              <a:rPr lang="en-US" smtClean="0"/>
              <a:t>31</a:t>
            </a:fld>
            <a:endParaRPr lang="en-US"/>
          </a:p>
        </p:txBody>
      </p:sp>
    </p:spTree>
    <p:extLst>
      <p:ext uri="{BB962C8B-B14F-4D97-AF65-F5344CB8AC3E}">
        <p14:creationId xmlns:p14="http://schemas.microsoft.com/office/powerpoint/2010/main" val="191577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dirty="0"/>
              <a:t>idea of AGC, an artificial generic cell in the computer predates AI</a:t>
            </a:r>
          </a:p>
          <a:p>
            <a:r>
              <a:rPr lang="en-US" dirty="0"/>
              <a:t>With the first functional model of a micro-organism using a wide mixture of different modeling techniques integrated into a single computer program</a:t>
            </a:r>
          </a:p>
          <a:p>
            <a:r>
              <a:rPr lang="en-US" dirty="0"/>
              <a:t>There was also a roadmap for applying these ideas to model human cells, but it turned out to be rather challenging.</a:t>
            </a:r>
          </a:p>
          <a:p>
            <a:r>
              <a:rPr lang="en-US" dirty="0"/>
              <a:t>The AI revolution in computer science has transformed what is possible in terms of large-scale modeling, and there is renewed interest in these ideas</a:t>
            </a:r>
          </a:p>
          <a:p>
            <a:r>
              <a:rPr lang="en-US" dirty="0"/>
              <a:t>Only over the last half year there has been several opinion pieces in high impact journals drawing out, slightly different, roadmaps towards this</a:t>
            </a:r>
          </a:p>
          <a:p>
            <a:r>
              <a:rPr lang="en-US" dirty="0"/>
              <a:t>Some focusing on molecular embeddings, and others (including our paper) on incorporating molecular networks</a:t>
            </a:r>
          </a:p>
          <a:p>
            <a:r>
              <a:rPr lang="en-US" dirty="0"/>
              <a:t>There are also companies working on this, and locally we have Wei’s </a:t>
            </a:r>
            <a:r>
              <a:rPr lang="en-US" dirty="0" err="1"/>
              <a:t>AICell</a:t>
            </a:r>
            <a:r>
              <a:rPr lang="en-US" dirty="0"/>
              <a:t> Lab working on imaging of cells to train a generative model and there is also the 200 million </a:t>
            </a:r>
            <a:r>
              <a:rPr lang="en-US" dirty="0" err="1"/>
              <a:t>AlphaCell</a:t>
            </a:r>
            <a:r>
              <a:rPr lang="en-US" dirty="0"/>
              <a:t> initiative that will be starting here at </a:t>
            </a:r>
            <a:r>
              <a:rPr lang="en-US" dirty="0" err="1"/>
              <a:t>SciLifeLab</a:t>
            </a:r>
            <a:r>
              <a:rPr lang="en-US" dirty="0"/>
              <a:t>.</a:t>
            </a:r>
          </a:p>
        </p:txBody>
      </p:sp>
      <p:sp>
        <p:nvSpPr>
          <p:cNvPr id="4" name="Slide Number Placeholder 3"/>
          <p:cNvSpPr>
            <a:spLocks noGrp="1"/>
          </p:cNvSpPr>
          <p:nvPr>
            <p:ph type="sldNum" sz="quarter" idx="5"/>
          </p:nvPr>
        </p:nvSpPr>
        <p:spPr/>
        <p:txBody>
          <a:bodyPr/>
          <a:lstStyle/>
          <a:p>
            <a:fld id="{E4F6DBA7-38D3-4FF9-B176-AA5B07999DDF}" type="slidenum">
              <a:rPr lang="sv-SE" smtClean="0"/>
              <a:pPr/>
              <a:t>3</a:t>
            </a:fld>
            <a:endParaRPr lang="sv-SE" dirty="0"/>
          </a:p>
        </p:txBody>
      </p:sp>
    </p:spTree>
    <p:extLst>
      <p:ext uri="{BB962C8B-B14F-4D97-AF65-F5344CB8AC3E}">
        <p14:creationId xmlns:p14="http://schemas.microsoft.com/office/powerpoint/2010/main" val="1857996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use case for an artificial cell?</a:t>
            </a:r>
          </a:p>
          <a:p>
            <a:r>
              <a:rPr lang="en-US" dirty="0"/>
              <a:t>Generally, the benefit of computer modeling is fast experimentation, in inference mode you can easily do millions of experiments in short period of time.</a:t>
            </a:r>
          </a:p>
          <a:p>
            <a:r>
              <a:rPr lang="en-US" dirty="0"/>
              <a:t>Unlike data, which is a snapshot of the cell, in a particular state, a dynamic model may allow you to follow the propagation of molecular causes to phenotypes</a:t>
            </a:r>
          </a:p>
          <a:p>
            <a:r>
              <a:rPr lang="en-US" dirty="0"/>
              <a:t>And arguably most importantly for cancer, you may be able to predict the effects of previously unseen combinations of mutations</a:t>
            </a:r>
          </a:p>
        </p:txBody>
      </p:sp>
      <p:sp>
        <p:nvSpPr>
          <p:cNvPr id="4" name="Slide Number Placeholder 3"/>
          <p:cNvSpPr>
            <a:spLocks noGrp="1"/>
          </p:cNvSpPr>
          <p:nvPr>
            <p:ph type="sldNum" sz="quarter" idx="5"/>
          </p:nvPr>
        </p:nvSpPr>
        <p:spPr/>
        <p:txBody>
          <a:bodyPr/>
          <a:lstStyle/>
          <a:p>
            <a:fld id="{E4F6DBA7-38D3-4FF9-B176-AA5B07999DDF}" type="slidenum">
              <a:rPr lang="sv-SE" smtClean="0"/>
              <a:pPr/>
              <a:t>4</a:t>
            </a:fld>
            <a:endParaRPr lang="sv-SE" dirty="0"/>
          </a:p>
        </p:txBody>
      </p:sp>
    </p:spTree>
    <p:extLst>
      <p:ext uri="{BB962C8B-B14F-4D97-AF65-F5344CB8AC3E}">
        <p14:creationId xmlns:p14="http://schemas.microsoft.com/office/powerpoint/2010/main" val="6955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Specifically for cancer </a:t>
            </a:r>
          </a:p>
          <a:p>
            <a:r>
              <a:rPr lang="en-US" sz="1200" dirty="0">
                <a:effectLst/>
                <a:latin typeface="Arial" panose="020B0604020202020204" pitchFamily="34" charset="0"/>
                <a:ea typeface="Times New Roman" panose="02020603050405020304" pitchFamily="18" charset="0"/>
              </a:rPr>
              <a:t>Cancer emerges from complex molecular interactions that drive pathological cells states. </a:t>
            </a:r>
            <a:endParaRPr lang="sv-SE" dirty="0"/>
          </a:p>
        </p:txBody>
      </p:sp>
      <p:sp>
        <p:nvSpPr>
          <p:cNvPr id="4" name="Platshållare för bildnummer 3"/>
          <p:cNvSpPr>
            <a:spLocks noGrp="1"/>
          </p:cNvSpPr>
          <p:nvPr>
            <p:ph type="sldNum" sz="quarter" idx="5"/>
          </p:nvPr>
        </p:nvSpPr>
        <p:spPr/>
        <p:txBody>
          <a:bodyPr/>
          <a:lstStyle/>
          <a:p>
            <a:fld id="{E4F6DBA7-38D3-4FF9-B176-AA5B07999DDF}" type="slidenum">
              <a:rPr lang="sv-SE" smtClean="0"/>
              <a:pPr/>
              <a:t>5</a:t>
            </a:fld>
            <a:endParaRPr lang="sv-SE" dirty="0"/>
          </a:p>
        </p:txBody>
      </p:sp>
    </p:spTree>
    <p:extLst>
      <p:ext uri="{BB962C8B-B14F-4D97-AF65-F5344CB8AC3E}">
        <p14:creationId xmlns:p14="http://schemas.microsoft.com/office/powerpoint/2010/main" val="420623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Single cell technologies has started to reveal the full complexity of cell-cell interactions in cancer</a:t>
            </a:r>
          </a:p>
          <a:p>
            <a:r>
              <a:rPr lang="en-US" noProof="0" dirty="0"/>
              <a:t>There are now very advanced culture system where we can grow many cell types together</a:t>
            </a:r>
          </a:p>
          <a:p>
            <a:r>
              <a:rPr lang="en-US" noProof="0" dirty="0"/>
              <a:t>However, it would be amazing if we could instead simulate these interactions directly in the computer.</a:t>
            </a:r>
          </a:p>
        </p:txBody>
      </p:sp>
      <p:sp>
        <p:nvSpPr>
          <p:cNvPr id="4" name="Platshållare för bildnummer 3"/>
          <p:cNvSpPr>
            <a:spLocks noGrp="1"/>
          </p:cNvSpPr>
          <p:nvPr>
            <p:ph type="sldNum" sz="quarter" idx="5"/>
          </p:nvPr>
        </p:nvSpPr>
        <p:spPr/>
        <p:txBody>
          <a:bodyPr/>
          <a:lstStyle/>
          <a:p>
            <a:fld id="{E4F6DBA7-38D3-4FF9-B176-AA5B07999DDF}" type="slidenum">
              <a:rPr lang="sv-SE" smtClean="0"/>
              <a:pPr/>
              <a:t>6</a:t>
            </a:fld>
            <a:endParaRPr lang="sv-SE" dirty="0"/>
          </a:p>
        </p:txBody>
      </p:sp>
    </p:spTree>
    <p:extLst>
      <p:ext uri="{BB962C8B-B14F-4D97-AF65-F5344CB8AC3E}">
        <p14:creationId xmlns:p14="http://schemas.microsoft.com/office/powerpoint/2010/main" val="171607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latin typeface="+mn-lt"/>
              </a:rPr>
              <a:t>While mutations can change the effects of a molecule.</a:t>
            </a:r>
          </a:p>
          <a:p>
            <a:pPr algn="l"/>
            <a:r>
              <a:rPr lang="en-US" sz="1200" dirty="0">
                <a:latin typeface="+mn-lt"/>
              </a:rPr>
              <a:t>It is often the downs steam consequences that carry out the effects (EGFR) and at the molecular level they are no different from the healthy case</a:t>
            </a:r>
          </a:p>
        </p:txBody>
      </p:sp>
      <p:sp>
        <p:nvSpPr>
          <p:cNvPr id="4" name="Slide Number Placeholder 3"/>
          <p:cNvSpPr>
            <a:spLocks noGrp="1"/>
          </p:cNvSpPr>
          <p:nvPr>
            <p:ph type="sldNum" sz="quarter" idx="5"/>
          </p:nvPr>
        </p:nvSpPr>
        <p:spPr/>
        <p:txBody>
          <a:bodyPr/>
          <a:lstStyle/>
          <a:p>
            <a:fld id="{E4F6DBA7-38D3-4FF9-B176-AA5B07999DDF}" type="slidenum">
              <a:rPr lang="sv-SE" smtClean="0"/>
              <a:pPr/>
              <a:t>8</a:t>
            </a:fld>
            <a:endParaRPr lang="sv-SE" dirty="0"/>
          </a:p>
        </p:txBody>
      </p:sp>
    </p:spTree>
    <p:extLst>
      <p:ext uri="{BB962C8B-B14F-4D97-AF65-F5344CB8AC3E}">
        <p14:creationId xmlns:p14="http://schemas.microsoft.com/office/powerpoint/2010/main" val="231704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was omitted from presentation]</a:t>
            </a:r>
          </a:p>
        </p:txBody>
      </p:sp>
      <p:sp>
        <p:nvSpPr>
          <p:cNvPr id="4" name="Slide Number Placeholder 3"/>
          <p:cNvSpPr>
            <a:spLocks noGrp="1"/>
          </p:cNvSpPr>
          <p:nvPr>
            <p:ph type="sldNum" sz="quarter" idx="5"/>
          </p:nvPr>
        </p:nvSpPr>
        <p:spPr/>
        <p:txBody>
          <a:bodyPr/>
          <a:lstStyle/>
          <a:p>
            <a:fld id="{E4F6DBA7-38D3-4FF9-B176-AA5B07999DDF}" type="slidenum">
              <a:rPr lang="sv-SE" smtClean="0"/>
              <a:pPr/>
              <a:t>9</a:t>
            </a:fld>
            <a:endParaRPr lang="sv-SE" dirty="0"/>
          </a:p>
        </p:txBody>
      </p:sp>
    </p:spTree>
    <p:extLst>
      <p:ext uri="{BB962C8B-B14F-4D97-AF65-F5344CB8AC3E}">
        <p14:creationId xmlns:p14="http://schemas.microsoft.com/office/powerpoint/2010/main" val="88667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this, we are developing an interpretable deep learning model of the cell.</a:t>
            </a:r>
          </a:p>
          <a:p>
            <a:r>
              <a:rPr lang="en-US" dirty="0"/>
              <a:t>It takes molecular causes as input (such as the cell type, mutations, ligands and drugs) and outputs their effects on phenotypes and different omics measures.</a:t>
            </a:r>
          </a:p>
          <a:p>
            <a:r>
              <a:rPr lang="en-US" dirty="0"/>
              <a:t>Between input and output, we don’t have a black box architecture such as a feed forward network, convolutions, or transformer, </a:t>
            </a:r>
          </a:p>
          <a:p>
            <a:r>
              <a:rPr lang="en-US" dirty="0"/>
              <a:t>we are instead developing an architecture based on the molecular networks of the cell, </a:t>
            </a:r>
          </a:p>
          <a:p>
            <a:r>
              <a:rPr lang="en-US" dirty="0"/>
              <a:t>so that every prediction the model makes can be traced back to known physical interactions.</a:t>
            </a:r>
          </a:p>
          <a:p>
            <a:endParaRPr lang="en-US" dirty="0"/>
          </a:p>
          <a:p>
            <a:r>
              <a:rPr lang="en-US" dirty="0"/>
              <a:t>Some of the longer time-scale feedback loops have not yet been implemented.</a:t>
            </a:r>
          </a:p>
        </p:txBody>
      </p:sp>
      <p:sp>
        <p:nvSpPr>
          <p:cNvPr id="4" name="Slide Number Placeholder 3"/>
          <p:cNvSpPr>
            <a:spLocks noGrp="1"/>
          </p:cNvSpPr>
          <p:nvPr>
            <p:ph type="sldNum" sz="quarter" idx="5"/>
          </p:nvPr>
        </p:nvSpPr>
        <p:spPr/>
        <p:txBody>
          <a:bodyPr/>
          <a:lstStyle/>
          <a:p>
            <a:fld id="{E4F6DBA7-38D3-4FF9-B176-AA5B07999DDF}" type="slidenum">
              <a:rPr lang="sv-SE" smtClean="0"/>
              <a:pPr/>
              <a:t>10</a:t>
            </a:fld>
            <a:endParaRPr lang="sv-SE" dirty="0"/>
          </a:p>
        </p:txBody>
      </p:sp>
    </p:spTree>
    <p:extLst>
      <p:ext uri="{BB962C8B-B14F-4D97-AF65-F5344CB8AC3E}">
        <p14:creationId xmlns:p14="http://schemas.microsoft.com/office/powerpoint/2010/main" val="3739572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 slide">
    <p:bg>
      <p:bgPr>
        <a:solidFill>
          <a:schemeClr val="accent1"/>
        </a:solidFill>
        <a:effectLst/>
      </p:bgPr>
    </p:bg>
    <p:spTree>
      <p:nvGrpSpPr>
        <p:cNvPr id="1" name=""/>
        <p:cNvGrpSpPr/>
        <p:nvPr/>
      </p:nvGrpSpPr>
      <p:grpSpPr>
        <a:xfrm>
          <a:off x="0" y="0"/>
          <a:ext cx="0" cy="0"/>
          <a:chOff x="0" y="0"/>
          <a:chExt cx="0" cy="0"/>
        </a:xfrm>
      </p:grpSpPr>
      <p:pic>
        <p:nvPicPr>
          <p:cNvPr id="4" name="Bild 3" descr="Logotype Karolinska Institutet.">
            <a:extLst>
              <a:ext uri="{FF2B5EF4-FFF2-40B4-BE49-F238E27FC236}">
                <a16:creationId xmlns:a16="http://schemas.microsoft.com/office/drawing/2014/main" id="{5C58A32B-CE37-00A7-BB2A-05D502F739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1478" y="262850"/>
            <a:ext cx="1691680" cy="704867"/>
          </a:xfrm>
          <a:prstGeom prst="rect">
            <a:avLst/>
          </a:prstGeom>
        </p:spPr>
      </p:pic>
      <p:sp>
        <p:nvSpPr>
          <p:cNvPr id="3074" name="Rectangle 2"/>
          <p:cNvSpPr>
            <a:spLocks noGrp="1" noChangeArrowheads="1"/>
          </p:cNvSpPr>
          <p:nvPr>
            <p:ph type="ctrTitle"/>
          </p:nvPr>
        </p:nvSpPr>
        <p:spPr>
          <a:xfrm>
            <a:off x="685800" y="1545332"/>
            <a:ext cx="7772400" cy="857250"/>
          </a:xfrm>
        </p:spPr>
        <p:txBody>
          <a:bodyPr anchor="ctr"/>
          <a:lstStyle>
            <a:lvl1pPr>
              <a:defRPr sz="3200" kern="1200" spc="-80" baseline="0">
                <a:solidFill>
                  <a:srgbClr val="FFFFFF"/>
                </a:solidFill>
              </a:defRPr>
            </a:lvl1pPr>
          </a:lstStyle>
          <a:p>
            <a:pPr lvl="0"/>
            <a:r>
              <a:rPr lang="sv-SE" noProof="0" dirty="0"/>
              <a:t>Klicka här för att ändra mall för rubrikformat</a:t>
            </a:r>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FFFFFF"/>
                </a:solidFill>
              </a:defRPr>
            </a:lvl1pPr>
          </a:lstStyle>
          <a:p>
            <a:pPr lvl="0"/>
            <a:r>
              <a:rPr lang="sv-SE" noProof="0" dirty="0"/>
              <a:t>Klicka här för att ändra mall för underrubrikformat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1"/>
        </a:solidFill>
        <a:effectLst/>
      </p:bgPr>
    </p:bg>
    <p:spTree>
      <p:nvGrpSpPr>
        <p:cNvPr id="1" name=""/>
        <p:cNvGrpSpPr/>
        <p:nvPr/>
      </p:nvGrpSpPr>
      <p:grpSpPr>
        <a:xfrm>
          <a:off x="0" y="0"/>
          <a:ext cx="0" cy="0"/>
          <a:chOff x="0" y="0"/>
          <a:chExt cx="0" cy="0"/>
        </a:xfrm>
      </p:grpSpPr>
      <p:pic>
        <p:nvPicPr>
          <p:cNvPr id="3" name="Bild 2" descr="Logotype Karolinska Institutet.">
            <a:extLst>
              <a:ext uri="{FF2B5EF4-FFF2-40B4-BE49-F238E27FC236}">
                <a16:creationId xmlns:a16="http://schemas.microsoft.com/office/drawing/2014/main" id="{7AC1AD67-1AF6-B109-ABEC-31FF3DEF0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Tree>
    <p:extLst>
      <p:ext uri="{BB962C8B-B14F-4D97-AF65-F5344CB8AC3E}">
        <p14:creationId xmlns:p14="http://schemas.microsoft.com/office/powerpoint/2010/main" val="187394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and text">
    <p:bg>
      <p:bgPr>
        <a:solidFill>
          <a:schemeClr val="accent1"/>
        </a:solidFill>
        <a:effectLst/>
      </p:bgPr>
    </p:bg>
    <p:spTree>
      <p:nvGrpSpPr>
        <p:cNvPr id="1" name=""/>
        <p:cNvGrpSpPr/>
        <p:nvPr/>
      </p:nvGrpSpPr>
      <p:grpSpPr>
        <a:xfrm>
          <a:off x="0" y="0"/>
          <a:ext cx="0" cy="0"/>
          <a:chOff x="0" y="0"/>
          <a:chExt cx="0" cy="0"/>
        </a:xfrm>
      </p:grpSpPr>
      <p:pic>
        <p:nvPicPr>
          <p:cNvPr id="4" name="Bild 3" descr="Logotype Karolinska Institutet.">
            <a:extLst>
              <a:ext uri="{FF2B5EF4-FFF2-40B4-BE49-F238E27FC236}">
                <a16:creationId xmlns:a16="http://schemas.microsoft.com/office/drawing/2014/main" id="{1A2DD4E6-57FC-99BA-083F-4F5711AA3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
        <p:nvSpPr>
          <p:cNvPr id="3" name="Platshållare för text 9">
            <a:extLst>
              <a:ext uri="{FF2B5EF4-FFF2-40B4-BE49-F238E27FC236}">
                <a16:creationId xmlns:a16="http://schemas.microsoft.com/office/drawing/2014/main" id="{28D153B6-736E-604E-CC38-30ABDB634687}"/>
              </a:ext>
            </a:extLst>
          </p:cNvPr>
          <p:cNvSpPr>
            <a:spLocks noGrp="1"/>
          </p:cNvSpPr>
          <p:nvPr>
            <p:ph type="body" sz="quarter" idx="15"/>
          </p:nvPr>
        </p:nvSpPr>
        <p:spPr>
          <a:xfrm>
            <a:off x="255971" y="4299942"/>
            <a:ext cx="8564501" cy="578499"/>
          </a:xfrm>
        </p:spPr>
        <p:txBody>
          <a:bodyPr/>
          <a:lstStyle>
            <a:lvl1pPr marL="0" indent="0">
              <a:buNone/>
              <a:defRPr sz="1600">
                <a:solidFill>
                  <a:schemeClr val="bg1"/>
                </a:solidFill>
              </a:defRPr>
            </a:lvl1pPr>
          </a:lstStyle>
          <a:p>
            <a:pPr lvl="0"/>
            <a:r>
              <a:rPr lang="sv-SE" dirty="0"/>
              <a:t>Klicka här för att ändra format på bakgrundstexten</a:t>
            </a:r>
          </a:p>
        </p:txBody>
      </p:sp>
    </p:spTree>
    <p:extLst>
      <p:ext uri="{BB962C8B-B14F-4D97-AF65-F5344CB8AC3E}">
        <p14:creationId xmlns:p14="http://schemas.microsoft.com/office/powerpoint/2010/main" val="204368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458E-519D-4C68-9C35-27A26BEEA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61CEC-AE0B-4B7B-89C3-D9AB8E68B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D3823-D62F-4FE5-9384-F95AB2DDD381}"/>
              </a:ext>
            </a:extLst>
          </p:cNvPr>
          <p:cNvSpPr>
            <a:spLocks noGrp="1"/>
          </p:cNvSpPr>
          <p:nvPr>
            <p:ph type="dt" sz="half" idx="10"/>
          </p:nvPr>
        </p:nvSpPr>
        <p:spPr/>
        <p:txBody>
          <a:bodyPr/>
          <a:lstStyle/>
          <a:p>
            <a:fld id="{4BF8FA0B-6B2E-4DEA-98BC-26B3E44919C3}" type="datetimeFigureOut">
              <a:rPr lang="en-US" smtClean="0"/>
              <a:t>5/27/2025</a:t>
            </a:fld>
            <a:endParaRPr lang="en-US"/>
          </a:p>
        </p:txBody>
      </p:sp>
      <p:sp>
        <p:nvSpPr>
          <p:cNvPr id="5" name="Footer Placeholder 4">
            <a:extLst>
              <a:ext uri="{FF2B5EF4-FFF2-40B4-BE49-F238E27FC236}">
                <a16:creationId xmlns:a16="http://schemas.microsoft.com/office/drawing/2014/main" id="{5975C539-F99F-4DC9-BEA0-E72A4F51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B906-69A0-4B8A-ACB6-9B316ABFA218}"/>
              </a:ext>
            </a:extLst>
          </p:cNvPr>
          <p:cNvSpPr>
            <a:spLocks noGrp="1"/>
          </p:cNvSpPr>
          <p:nvPr>
            <p:ph type="sldNum" sz="quarter" idx="12"/>
          </p:nvPr>
        </p:nvSpPr>
        <p:spPr/>
        <p:txBody>
          <a:bodyPr/>
          <a:lstStyle/>
          <a:p>
            <a:fld id="{E1B8C2C7-AF5E-4F2F-B929-4B4699201911}" type="slidenum">
              <a:rPr lang="en-US" smtClean="0"/>
              <a:t>‹#›</a:t>
            </a:fld>
            <a:endParaRPr lang="en-US"/>
          </a:p>
        </p:txBody>
      </p:sp>
    </p:spTree>
    <p:extLst>
      <p:ext uri="{BB962C8B-B14F-4D97-AF65-F5344CB8AC3E}">
        <p14:creationId xmlns:p14="http://schemas.microsoft.com/office/powerpoint/2010/main" val="165499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slide">
    <p:bg>
      <p:bgPr>
        <a:solidFill>
          <a:srgbClr val="EDF4F4"/>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45332"/>
            <a:ext cx="7772400" cy="857250"/>
          </a:xfrm>
        </p:spPr>
        <p:txBody>
          <a:bodyPr anchor="ctr"/>
          <a:lstStyle>
            <a:lvl1pPr>
              <a:defRPr sz="3200" spc="-50" baseline="0">
                <a:solidFill>
                  <a:srgbClr val="4F0433"/>
                </a:solidFill>
              </a:defRPr>
            </a:lvl1pPr>
          </a:lstStyle>
          <a:p>
            <a:pPr lvl="0"/>
            <a:r>
              <a:rPr lang="sv-SE" noProof="0" dirty="0"/>
              <a:t>Klicka här för att ändra mall för rubrikformat</a:t>
            </a:r>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4F0433"/>
                </a:solidFill>
              </a:defRPr>
            </a:lvl1pPr>
          </a:lstStyle>
          <a:p>
            <a:pPr lvl="0"/>
            <a:r>
              <a:rPr lang="sv-SE" noProof="0" dirty="0"/>
              <a:t>Klicka här för att ändra mall för underrubrikformat</a:t>
            </a:r>
          </a:p>
        </p:txBody>
      </p:sp>
      <p:sp>
        <p:nvSpPr>
          <p:cNvPr id="2" name="Platshållare för datum 1">
            <a:extLst>
              <a:ext uri="{FF2B5EF4-FFF2-40B4-BE49-F238E27FC236}">
                <a16:creationId xmlns:a16="http://schemas.microsoft.com/office/drawing/2014/main" id="{C603663C-E919-D6CC-C27C-A79DE2DB9078}"/>
              </a:ext>
            </a:extLst>
          </p:cNvPr>
          <p:cNvSpPr>
            <a:spLocks noGrp="1"/>
          </p:cNvSpPr>
          <p:nvPr>
            <p:ph type="dt" sz="half" idx="10"/>
          </p:nvPr>
        </p:nvSpPr>
        <p:spPr>
          <a:xfrm>
            <a:off x="6623447" y="5350510"/>
            <a:ext cx="36000" cy="171450"/>
          </a:xfrm>
        </p:spPr>
        <p:txBody>
          <a:bodyPr/>
          <a:lstStyle>
            <a:lvl1pPr>
              <a:defRPr sz="100"/>
            </a:lvl1pPr>
          </a:lstStyle>
          <a:p>
            <a:fld id="{9AA65CCE-10B8-4F00-A410-F691E95F218E}" type="datetime1">
              <a:rPr lang="en-GB" smtClean="0"/>
              <a:t>27/05/2025</a:t>
            </a:fld>
            <a:endParaRPr lang="sv-SE" dirty="0"/>
          </a:p>
        </p:txBody>
      </p:sp>
      <p:sp>
        <p:nvSpPr>
          <p:cNvPr id="3" name="Platshållare för sidfot 2">
            <a:extLst>
              <a:ext uri="{FF2B5EF4-FFF2-40B4-BE49-F238E27FC236}">
                <a16:creationId xmlns:a16="http://schemas.microsoft.com/office/drawing/2014/main" id="{1FA1C1BD-68FB-23DB-D315-C1BD717657EC}"/>
              </a:ext>
            </a:extLst>
          </p:cNvPr>
          <p:cNvSpPr>
            <a:spLocks noGrp="1"/>
          </p:cNvSpPr>
          <p:nvPr>
            <p:ph type="ftr" sz="quarter" idx="11"/>
          </p:nvPr>
        </p:nvSpPr>
        <p:spPr>
          <a:xfrm>
            <a:off x="255983" y="5352628"/>
            <a:ext cx="36000" cy="171450"/>
          </a:xfrm>
        </p:spPr>
        <p:txBody>
          <a:bodyPr/>
          <a:lstStyle>
            <a:lvl1pPr>
              <a:defRPr sz="100"/>
            </a:lvl1pPr>
          </a:lstStyle>
          <a:p>
            <a:r>
              <a:rPr lang="sv-SE"/>
              <a:t>Karolinska Institutet - a medical university</a:t>
            </a:r>
            <a:endParaRPr lang="sv-SE" dirty="0"/>
          </a:p>
        </p:txBody>
      </p:sp>
      <p:sp>
        <p:nvSpPr>
          <p:cNvPr id="4" name="Platshållare för bildnummer 3">
            <a:extLst>
              <a:ext uri="{FF2B5EF4-FFF2-40B4-BE49-F238E27FC236}">
                <a16:creationId xmlns:a16="http://schemas.microsoft.com/office/drawing/2014/main" id="{ABE92261-4993-1D09-0281-AF1AAACCC6F0}"/>
              </a:ext>
            </a:extLst>
          </p:cNvPr>
          <p:cNvSpPr>
            <a:spLocks noGrp="1"/>
          </p:cNvSpPr>
          <p:nvPr>
            <p:ph type="sldNum" sz="quarter" idx="12"/>
          </p:nvPr>
        </p:nvSpPr>
        <p:spPr>
          <a:xfrm>
            <a:off x="8299847" y="5350510"/>
            <a:ext cx="36000" cy="171450"/>
          </a:xfrm>
        </p:spPr>
        <p:txBody>
          <a:bodyPr/>
          <a:lstStyle>
            <a:lvl1pPr>
              <a:defRPr sz="100"/>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63379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dirty="0"/>
              <a:t>Klicka här för att ändra mall för rubrikformat</a:t>
            </a:r>
          </a:p>
        </p:txBody>
      </p:sp>
      <p:sp>
        <p:nvSpPr>
          <p:cNvPr id="10" name="Rectangle 3"/>
          <p:cNvSpPr>
            <a:spLocks noGrp="1" noChangeArrowheads="1"/>
          </p:cNvSpPr>
          <p:nvPr>
            <p:ph idx="1"/>
          </p:nvPr>
        </p:nvSpPr>
        <p:spPr bwMode="auto">
          <a:xfrm>
            <a:off x="256774" y="1402829"/>
            <a:ext cx="8631243"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a:t>Karolinska Institutet - a medical university</a:t>
            </a:r>
            <a:endParaRPr lang="sv-SE" dirty="0"/>
          </a:p>
        </p:txBody>
      </p:sp>
      <p:sp>
        <p:nvSpPr>
          <p:cNvPr id="4" name="Platshållare för datum 3"/>
          <p:cNvSpPr>
            <a:spLocks noGrp="1"/>
          </p:cNvSpPr>
          <p:nvPr>
            <p:ph type="dt" sz="half" idx="10"/>
          </p:nvPr>
        </p:nvSpPr>
        <p:spPr/>
        <p:txBody>
          <a:bodyPr/>
          <a:lstStyle>
            <a:lvl1pPr>
              <a:defRPr/>
            </a:lvl1pPr>
          </a:lstStyle>
          <a:p>
            <a:fld id="{0B99A5A2-19A1-4CFC-BFE3-8B9C2E2B5BE0}" type="datetime1">
              <a:rPr lang="en-GB" smtClean="0"/>
              <a:t>27/05/2025</a:t>
            </a:fld>
            <a:endParaRPr lang="sv-SE" dirty="0"/>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dirty="0"/>
          </a:p>
        </p:txBody>
      </p:sp>
    </p:spTree>
    <p:extLst>
      <p:ext uri="{BB962C8B-B14F-4D97-AF65-F5344CB8AC3E}">
        <p14:creationId xmlns:p14="http://schemas.microsoft.com/office/powerpoint/2010/main" val="35126329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line + 2 content parts">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75CC17-B226-9EC7-7062-ECD0FA065757}"/>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mall för rubrikformat</a:t>
            </a:r>
          </a:p>
        </p:txBody>
      </p:sp>
      <p:sp>
        <p:nvSpPr>
          <p:cNvPr id="9" name="Rectangle 3">
            <a:extLst>
              <a:ext uri="{FF2B5EF4-FFF2-40B4-BE49-F238E27FC236}">
                <a16:creationId xmlns:a16="http://schemas.microsoft.com/office/drawing/2014/main" id="{B73CEA02-8FD8-B27D-7351-D598B5116632}"/>
              </a:ext>
            </a:extLst>
          </p:cNvPr>
          <p:cNvSpPr>
            <a:spLocks noGrp="1" noChangeArrowheads="1"/>
          </p:cNvSpPr>
          <p:nvPr>
            <p:ph idx="13"/>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4" name="Platshållare för innehåll 3"/>
          <p:cNvSpPr>
            <a:spLocks noGrp="1"/>
          </p:cNvSpPr>
          <p:nvPr>
            <p:ph sz="half" idx="2"/>
          </p:nvPr>
        </p:nvSpPr>
        <p:spPr>
          <a:xfrm>
            <a:off x="4711200" y="1403857"/>
            <a:ext cx="4170040" cy="3189163"/>
          </a:xfrm>
        </p:spPr>
        <p:txBody>
          <a:bodyPr/>
          <a:lstStyle>
            <a:lvl1pPr>
              <a:defRPr sz="2000"/>
            </a:lvl1pPr>
            <a:lvl2pPr>
              <a:defRPr sz="1800"/>
            </a:lvl2pPr>
            <a:lvl3pPr>
              <a:defRPr sz="1600"/>
            </a:lvl3pPr>
            <a:lvl4pPr>
              <a:defRPr sz="1400"/>
            </a:lvl4pPr>
            <a:lvl5pPr>
              <a:defRPr sz="16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2" name="Platshållare för sidfot 2">
            <a:extLst>
              <a:ext uri="{FF2B5EF4-FFF2-40B4-BE49-F238E27FC236}">
                <a16:creationId xmlns:a16="http://schemas.microsoft.com/office/drawing/2014/main" id="{BBC55AFF-EEAC-CC84-7EDE-436AC101B92B}"/>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a:t>Karolinska Institutet - a medical university</a:t>
            </a:r>
            <a:endParaRPr lang="sv-SE" dirty="0"/>
          </a:p>
        </p:txBody>
      </p:sp>
      <p:sp>
        <p:nvSpPr>
          <p:cNvPr id="5" name="Platshållare för datum 4"/>
          <p:cNvSpPr>
            <a:spLocks noGrp="1"/>
          </p:cNvSpPr>
          <p:nvPr>
            <p:ph type="dt" sz="half" idx="10"/>
          </p:nvPr>
        </p:nvSpPr>
        <p:spPr/>
        <p:txBody>
          <a:bodyPr/>
          <a:lstStyle>
            <a:lvl1pPr>
              <a:defRPr/>
            </a:lvl1pPr>
          </a:lstStyle>
          <a:p>
            <a:fld id="{4B55F560-0FA5-4CC3-99C4-83095CAE330C}" type="datetime1">
              <a:rPr lang="en-GB" smtClean="0"/>
              <a:t>27/05/2025</a:t>
            </a:fld>
            <a:endParaRPr lang="sv-SE" dirty="0"/>
          </a:p>
        </p:txBody>
      </p:sp>
      <p:sp>
        <p:nvSpPr>
          <p:cNvPr id="7" name="Platshållare för bildnummer 6"/>
          <p:cNvSpPr>
            <a:spLocks noGrp="1"/>
          </p:cNvSpPr>
          <p:nvPr>
            <p:ph type="sldNum" sz="quarter" idx="12"/>
          </p:nvPr>
        </p:nvSpPr>
        <p:spPr/>
        <p:txBody>
          <a:bodyPr/>
          <a:lstStyle>
            <a:lvl1pPr>
              <a:defRPr/>
            </a:lvl1pPr>
          </a:lstStyle>
          <a:p>
            <a:fld id="{719C98C6-00F0-4387-A9BA-FB521E0564CA}" type="slidenum">
              <a:rPr lang="sv-SE"/>
              <a:pPr/>
              <a:t>‹#›</a:t>
            </a:fld>
            <a:endParaRPr lang="sv-SE" dirty="0"/>
          </a:p>
        </p:txBody>
      </p:sp>
    </p:spTree>
    <p:extLst>
      <p:ext uri="{BB962C8B-B14F-4D97-AF65-F5344CB8AC3E}">
        <p14:creationId xmlns:p14="http://schemas.microsoft.com/office/powerpoint/2010/main" val="2168485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frame">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0504E30-026F-2F4E-8AA4-42B2AD69F803}"/>
              </a:ext>
            </a:extLst>
          </p:cNvPr>
          <p:cNvSpPr>
            <a:spLocks noGrp="1"/>
          </p:cNvSpPr>
          <p:nvPr>
            <p:ph sz="quarter" idx="13" hasCustomPrompt="1"/>
          </p:nvPr>
        </p:nvSpPr>
        <p:spPr>
          <a:xfrm>
            <a:off x="0" y="0"/>
            <a:ext cx="9144000" cy="5143500"/>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en-US" dirty="0"/>
              <a:t>Click the first or second icon in the second row of icons to insert an image</a:t>
            </a:r>
            <a:endParaRPr lang="en-GB" dirty="0"/>
          </a:p>
        </p:txBody>
      </p:sp>
    </p:spTree>
    <p:extLst>
      <p:ext uri="{BB962C8B-B14F-4D97-AF65-F5344CB8AC3E}">
        <p14:creationId xmlns:p14="http://schemas.microsoft.com/office/powerpoint/2010/main" val="212038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1 content and 1 image">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6C309769-9796-3F4C-16EC-30D95F72728F}"/>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mall för rubrikformat</a:t>
            </a:r>
          </a:p>
        </p:txBody>
      </p:sp>
      <p:sp>
        <p:nvSpPr>
          <p:cNvPr id="13" name="Rectangle 3">
            <a:extLst>
              <a:ext uri="{FF2B5EF4-FFF2-40B4-BE49-F238E27FC236}">
                <a16:creationId xmlns:a16="http://schemas.microsoft.com/office/drawing/2014/main" id="{0AA63C4E-0A70-530E-97DF-2D2B5352F878}"/>
              </a:ext>
            </a:extLst>
          </p:cNvPr>
          <p:cNvSpPr>
            <a:spLocks noGrp="1" noChangeArrowheads="1"/>
          </p:cNvSpPr>
          <p:nvPr>
            <p:ph idx="15"/>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6" name="Platshållare för innehåll 5">
            <a:extLst>
              <a:ext uri="{FF2B5EF4-FFF2-40B4-BE49-F238E27FC236}">
                <a16:creationId xmlns:a16="http://schemas.microsoft.com/office/drawing/2014/main" id="{932F5674-CEDF-3242-F062-BFE26C95349A}"/>
              </a:ext>
            </a:extLst>
          </p:cNvPr>
          <p:cNvSpPr>
            <a:spLocks noGrp="1"/>
          </p:cNvSpPr>
          <p:nvPr>
            <p:ph sz="quarter" idx="16" hasCustomPrompt="1"/>
          </p:nvPr>
        </p:nvSpPr>
        <p:spPr>
          <a:xfrm>
            <a:off x="4711200" y="1404631"/>
            <a:ext cx="4170040" cy="3188389"/>
          </a:xfrm>
        </p:spPr>
        <p:txBody>
          <a:bodyPr/>
          <a:lstStyle>
            <a:lvl1pPr marL="0" indent="0">
              <a:buNone/>
              <a:defRPr sz="1400"/>
            </a:lvl1pPr>
          </a:lstStyle>
          <a:p>
            <a:pPr lvl="0"/>
            <a:r>
              <a:rPr lang="en-US" dirty="0"/>
              <a:t>Click the first or second icon in the second row of icons to insert an image</a:t>
            </a:r>
            <a:endParaRPr lang="en-GB" dirty="0"/>
          </a:p>
        </p:txBody>
      </p:sp>
      <p:sp>
        <p:nvSpPr>
          <p:cNvPr id="3" name="Platshållare för sidfot 2">
            <a:extLst>
              <a:ext uri="{FF2B5EF4-FFF2-40B4-BE49-F238E27FC236}">
                <a16:creationId xmlns:a16="http://schemas.microsoft.com/office/drawing/2014/main" id="{B1D2BA1C-0344-BC2E-84D4-95E7F2FD763C}"/>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a:t>Karolinska Institutet - a medical university</a:t>
            </a:r>
            <a:endParaRPr lang="sv-SE" dirty="0"/>
          </a:p>
        </p:txBody>
      </p:sp>
      <p:sp>
        <p:nvSpPr>
          <p:cNvPr id="2" name="Platshållare för datum 1"/>
          <p:cNvSpPr>
            <a:spLocks noGrp="1"/>
          </p:cNvSpPr>
          <p:nvPr>
            <p:ph type="dt" sz="half" idx="10"/>
          </p:nvPr>
        </p:nvSpPr>
        <p:spPr/>
        <p:txBody>
          <a:bodyPr/>
          <a:lstStyle>
            <a:lvl1pPr>
              <a:defRPr/>
            </a:lvl1pPr>
          </a:lstStyle>
          <a:p>
            <a:fld id="{116A3FCF-EDA7-4D26-BE8D-0D5098A7A2A0}" type="datetime1">
              <a:rPr lang="en-GB" smtClean="0"/>
              <a:t>27/05/2025</a:t>
            </a:fld>
            <a:endParaRPr lang="sv-SE" dirty="0"/>
          </a:p>
        </p:txBody>
      </p:sp>
      <p:sp>
        <p:nvSpPr>
          <p:cNvPr id="4" name="Platshållare för bildnummer 3"/>
          <p:cNvSpPr>
            <a:spLocks noGrp="1"/>
          </p:cNvSpPr>
          <p:nvPr>
            <p:ph type="sldNum" sz="quarter" idx="12"/>
          </p:nvPr>
        </p:nvSpPr>
        <p:spPr/>
        <p:txBody>
          <a:bodyPr/>
          <a:lstStyle>
            <a:lvl1pPr>
              <a:defRPr/>
            </a:lvl1pPr>
          </a:lstStyle>
          <a:p>
            <a:fld id="{E4B570BB-7289-4069-9D4A-2FAE4107D42A}" type="slidenum">
              <a:rPr lang="sv-SE"/>
              <a:pPr/>
              <a:t>‹#›</a:t>
            </a:fld>
            <a:endParaRPr lang="sv-SE" dirty="0"/>
          </a:p>
        </p:txBody>
      </p:sp>
    </p:spTree>
    <p:extLst>
      <p:ext uri="{BB962C8B-B14F-4D97-AF65-F5344CB8AC3E}">
        <p14:creationId xmlns:p14="http://schemas.microsoft.com/office/powerpoint/2010/main" val="82723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2 images">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mall för rubrikformat</a:t>
            </a:r>
          </a:p>
        </p:txBody>
      </p:sp>
      <p:sp>
        <p:nvSpPr>
          <p:cNvPr id="8" name="Platshållare för innehåll 7">
            <a:extLst>
              <a:ext uri="{FF2B5EF4-FFF2-40B4-BE49-F238E27FC236}">
                <a16:creationId xmlns:a16="http://schemas.microsoft.com/office/drawing/2014/main" id="{FFBD3AD7-6C44-F3A0-2593-5418DFBAB09D}"/>
              </a:ext>
            </a:extLst>
          </p:cNvPr>
          <p:cNvSpPr>
            <a:spLocks noGrp="1"/>
          </p:cNvSpPr>
          <p:nvPr>
            <p:ph sz="quarter" idx="16" hasCustomPrompt="1"/>
          </p:nvPr>
        </p:nvSpPr>
        <p:spPr>
          <a:xfrm>
            <a:off x="255971" y="1401312"/>
            <a:ext cx="4170038" cy="3193712"/>
          </a:xfrm>
        </p:spPr>
        <p:txBody>
          <a:bodyPr/>
          <a:lstStyle>
            <a:lvl1pPr marL="0" indent="0">
              <a:buNone/>
              <a:defRPr sz="1400"/>
            </a:lvl1pPr>
          </a:lstStyle>
          <a:p>
            <a:pPr marL="0" marR="0" lvl="0" indent="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b="0" i="0" u="none" strike="noStrike" baseline="0" dirty="0">
              <a:solidFill>
                <a:srgbClr val="000000"/>
              </a:solidFill>
              <a:latin typeface="DM Sans" pitchFamily="2" charset="0"/>
            </a:endParaRPr>
          </a:p>
        </p:txBody>
      </p:sp>
      <p:sp>
        <p:nvSpPr>
          <p:cNvPr id="4" name="Platshållare för innehåll 3">
            <a:extLst>
              <a:ext uri="{FF2B5EF4-FFF2-40B4-BE49-F238E27FC236}">
                <a16:creationId xmlns:a16="http://schemas.microsoft.com/office/drawing/2014/main" id="{5F22D20B-A38A-2C1F-3498-AC2B7335FC09}"/>
              </a:ext>
            </a:extLst>
          </p:cNvPr>
          <p:cNvSpPr>
            <a:spLocks noGrp="1"/>
          </p:cNvSpPr>
          <p:nvPr>
            <p:ph sz="quarter" idx="15" hasCustomPrompt="1"/>
          </p:nvPr>
        </p:nvSpPr>
        <p:spPr>
          <a:xfrm>
            <a:off x="4711200" y="1404631"/>
            <a:ext cx="4170040" cy="3188389"/>
          </a:xfrm>
        </p:spPr>
        <p:txBody>
          <a:bodyPr/>
          <a:lstStyle>
            <a:lvl1pPr marL="0" indent="0">
              <a:buNone/>
              <a:defRPr sz="1400"/>
            </a:lvl1pPr>
          </a:lstStyle>
          <a:p>
            <a:pPr lvl="0"/>
            <a:r>
              <a:rPr lang="en-US" dirty="0"/>
              <a:t>Click the first or second icon in the second row of icons to insert an image</a:t>
            </a:r>
            <a:endParaRPr lang="en-GB" dirty="0"/>
          </a:p>
        </p:txBody>
      </p:sp>
      <p:sp>
        <p:nvSpPr>
          <p:cNvPr id="2" name="Platshållare för sidfot 2">
            <a:extLst>
              <a:ext uri="{FF2B5EF4-FFF2-40B4-BE49-F238E27FC236}">
                <a16:creationId xmlns:a16="http://schemas.microsoft.com/office/drawing/2014/main" id="{372DAC4F-41A4-C8F3-1E26-84893299D9BA}"/>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a:t>Karolinska Institutet - a medical university</a:t>
            </a:r>
            <a:endParaRPr lang="sv-SE" dirty="0"/>
          </a:p>
        </p:txBody>
      </p:sp>
      <p:sp>
        <p:nvSpPr>
          <p:cNvPr id="5" name="Platshållare för datum 4"/>
          <p:cNvSpPr>
            <a:spLocks noGrp="1"/>
          </p:cNvSpPr>
          <p:nvPr>
            <p:ph type="dt" sz="half" idx="10"/>
          </p:nvPr>
        </p:nvSpPr>
        <p:spPr/>
        <p:txBody>
          <a:bodyPr/>
          <a:lstStyle>
            <a:lvl1pPr>
              <a:defRPr/>
            </a:lvl1pPr>
          </a:lstStyle>
          <a:p>
            <a:fld id="{AFB23C43-02AB-49EC-8F17-D0526280C47D}" type="datetime1">
              <a:rPr lang="en-GB" smtClean="0"/>
              <a:t>27/05/2025</a:t>
            </a:fld>
            <a:endParaRPr lang="sv-SE" dirty="0"/>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dirty="0"/>
          </a:p>
        </p:txBody>
      </p:sp>
    </p:spTree>
    <p:extLst>
      <p:ext uri="{BB962C8B-B14F-4D97-AF65-F5344CB8AC3E}">
        <p14:creationId xmlns:p14="http://schemas.microsoft.com/office/powerpoint/2010/main" val="365799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2 images m caption">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mall för rubrikformat</a:t>
            </a:r>
          </a:p>
        </p:txBody>
      </p:sp>
      <p:sp>
        <p:nvSpPr>
          <p:cNvPr id="7" name="Platshållare för innehåll 6">
            <a:extLst>
              <a:ext uri="{FF2B5EF4-FFF2-40B4-BE49-F238E27FC236}">
                <a16:creationId xmlns:a16="http://schemas.microsoft.com/office/drawing/2014/main" id="{BA1DA48D-062A-3C0F-2375-4EA717C42C58}"/>
              </a:ext>
            </a:extLst>
          </p:cNvPr>
          <p:cNvSpPr>
            <a:spLocks noGrp="1"/>
          </p:cNvSpPr>
          <p:nvPr>
            <p:ph sz="quarter" idx="17" hasCustomPrompt="1"/>
          </p:nvPr>
        </p:nvSpPr>
        <p:spPr>
          <a:xfrm>
            <a:off x="255971" y="1401312"/>
            <a:ext cx="4170038" cy="2520145"/>
          </a:xfrm>
        </p:spPr>
        <p:txBody>
          <a:bodyPr/>
          <a:lstStyle>
            <a:lvl1pPr marL="0" indent="0">
              <a:buNone/>
              <a:defRPr sz="1400"/>
            </a:lvl1pPr>
          </a:lstStyle>
          <a:p>
            <a:pPr marL="0" marR="0" lvl="0" indent="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dirty="0"/>
          </a:p>
        </p:txBody>
      </p:sp>
      <p:sp>
        <p:nvSpPr>
          <p:cNvPr id="10" name="Platshållare för text 9"/>
          <p:cNvSpPr>
            <a:spLocks noGrp="1"/>
          </p:cNvSpPr>
          <p:nvPr>
            <p:ph type="body" sz="quarter" idx="15"/>
          </p:nvPr>
        </p:nvSpPr>
        <p:spPr>
          <a:xfrm>
            <a:off x="255971" y="4016459"/>
            <a:ext cx="4170039" cy="578499"/>
          </a:xfrm>
        </p:spPr>
        <p:txBody>
          <a:bodyPr/>
          <a:lstStyle>
            <a:lvl1pPr marL="0" indent="0">
              <a:buNone/>
              <a:defRPr sz="1600"/>
            </a:lvl1pPr>
          </a:lstStyle>
          <a:p>
            <a:pPr lvl="0"/>
            <a:r>
              <a:rPr lang="sv-SE" dirty="0"/>
              <a:t>Klicka här för att ändra format på bakgrundstexten</a:t>
            </a:r>
          </a:p>
        </p:txBody>
      </p:sp>
      <p:sp>
        <p:nvSpPr>
          <p:cNvPr id="9" name="Platshållare för innehåll 8">
            <a:extLst>
              <a:ext uri="{FF2B5EF4-FFF2-40B4-BE49-F238E27FC236}">
                <a16:creationId xmlns:a16="http://schemas.microsoft.com/office/drawing/2014/main" id="{33CB555F-D425-F70E-7236-981C45B2BAFA}"/>
              </a:ext>
            </a:extLst>
          </p:cNvPr>
          <p:cNvSpPr>
            <a:spLocks noGrp="1"/>
          </p:cNvSpPr>
          <p:nvPr>
            <p:ph sz="quarter" idx="18" hasCustomPrompt="1"/>
          </p:nvPr>
        </p:nvSpPr>
        <p:spPr>
          <a:xfrm>
            <a:off x="4711200" y="1404632"/>
            <a:ext cx="4170040" cy="2516826"/>
          </a:xfrm>
        </p:spPr>
        <p:txBody>
          <a:bodyPr/>
          <a:lstStyle>
            <a:lvl1pPr marL="0" indent="0">
              <a:buNone/>
              <a:defRPr sz="1400"/>
            </a:lvl1pPr>
          </a:lstStyle>
          <a:p>
            <a:pPr marL="0" marR="0" lvl="0" indent="0" algn="l" defTabSz="9144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en-US" b="0" i="0" u="none" strike="noStrike" baseline="0" dirty="0">
                <a:solidFill>
                  <a:srgbClr val="000000"/>
                </a:solidFill>
                <a:latin typeface="DM Sans" pitchFamily="2" charset="0"/>
              </a:rPr>
              <a:t>Click the first or second icon in the second row of icons to insert an image</a:t>
            </a:r>
            <a:endParaRPr lang="en-GB" b="0" i="0" u="none" strike="noStrike" baseline="0" dirty="0">
              <a:solidFill>
                <a:srgbClr val="000000"/>
              </a:solidFill>
              <a:latin typeface="DM Sans" pitchFamily="2" charset="0"/>
            </a:endParaRPr>
          </a:p>
        </p:txBody>
      </p:sp>
      <p:sp>
        <p:nvSpPr>
          <p:cNvPr id="11" name="Platshållare för text 9"/>
          <p:cNvSpPr>
            <a:spLocks noGrp="1"/>
          </p:cNvSpPr>
          <p:nvPr>
            <p:ph type="body" sz="quarter" idx="16"/>
          </p:nvPr>
        </p:nvSpPr>
        <p:spPr>
          <a:xfrm>
            <a:off x="4711200" y="4016459"/>
            <a:ext cx="4170039" cy="574675"/>
          </a:xfrm>
        </p:spPr>
        <p:txBody>
          <a:bodyPr/>
          <a:lstStyle>
            <a:lvl1pPr marL="0" indent="0">
              <a:buNone/>
              <a:defRPr sz="1600"/>
            </a:lvl1pPr>
          </a:lstStyle>
          <a:p>
            <a:pPr lvl="0"/>
            <a:r>
              <a:rPr lang="sv-SE" dirty="0"/>
              <a:t>Klicka här för att ändra format på bakgrundstexten</a:t>
            </a:r>
          </a:p>
        </p:txBody>
      </p:sp>
      <p:sp>
        <p:nvSpPr>
          <p:cNvPr id="4" name="Platshållare för sidfot 2">
            <a:extLst>
              <a:ext uri="{FF2B5EF4-FFF2-40B4-BE49-F238E27FC236}">
                <a16:creationId xmlns:a16="http://schemas.microsoft.com/office/drawing/2014/main" id="{D069920A-1206-9BEB-B428-2FE026E7B3E3}"/>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3" name="Platshållare för datum 2"/>
          <p:cNvSpPr>
            <a:spLocks noGrp="1"/>
          </p:cNvSpPr>
          <p:nvPr>
            <p:ph type="dt" sz="half" idx="10"/>
          </p:nvPr>
        </p:nvSpPr>
        <p:spPr/>
        <p:txBody>
          <a:bodyPr/>
          <a:lstStyle/>
          <a:p>
            <a:fld id="{30CF4331-D6D1-4E26-B16A-55BB8118C67A}" type="datetime1">
              <a:rPr lang="en-GB" smtClean="0"/>
              <a:t>27/05/2025</a:t>
            </a:fld>
            <a:endParaRPr lang="sv-SE" dirty="0"/>
          </a:p>
        </p:txBody>
      </p:sp>
      <p:sp>
        <p:nvSpPr>
          <p:cNvPr id="5" name="Platshållare för bildnummer 4"/>
          <p:cNvSpPr>
            <a:spLocks noGrp="1"/>
          </p:cNvSpPr>
          <p:nvPr>
            <p:ph type="sldNum" sz="quarter" idx="12"/>
          </p:nvPr>
        </p:nvSpPr>
        <p:spPr/>
        <p:txBody>
          <a:body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220158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dirty="0"/>
              <a:t>Klicka här för att ändra mall för rubrikformat</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rgbClr val="4F0433"/>
                </a:solidFill>
                <a:latin typeface="+mn-lt"/>
              </a:defRPr>
            </a:lvl1pPr>
          </a:lstStyle>
          <a:p>
            <a:r>
              <a:rPr lang="sv-SE"/>
              <a:t>Karolinska Institutet - a medical university</a:t>
            </a:r>
            <a:endParaRPr lang="sv-SE" dirty="0"/>
          </a:p>
        </p:txBody>
      </p:sp>
      <p:sp>
        <p:nvSpPr>
          <p:cNvPr id="4" name="Platshållare för datum 3"/>
          <p:cNvSpPr>
            <a:spLocks noGrp="1"/>
          </p:cNvSpPr>
          <p:nvPr>
            <p:ph type="dt" sz="half" idx="10"/>
          </p:nvPr>
        </p:nvSpPr>
        <p:spPr/>
        <p:txBody>
          <a:bodyPr/>
          <a:lstStyle>
            <a:lvl1pPr>
              <a:defRPr/>
            </a:lvl1pPr>
          </a:lstStyle>
          <a:p>
            <a:fld id="{0B99A5A2-19A1-4CFC-BFE3-8B9C2E2B5BE0}" type="datetime1">
              <a:rPr lang="en-GB" smtClean="0"/>
              <a:t>27/05/2025</a:t>
            </a:fld>
            <a:endParaRPr lang="sv-SE" dirty="0"/>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dirty="0"/>
          </a:p>
        </p:txBody>
      </p:sp>
    </p:spTree>
    <p:extLst>
      <p:ext uri="{BB962C8B-B14F-4D97-AF65-F5344CB8AC3E}">
        <p14:creationId xmlns:p14="http://schemas.microsoft.com/office/powerpoint/2010/main" val="251664029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983" y="339502"/>
            <a:ext cx="862525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255983" y="1402830"/>
            <a:ext cx="8630513" cy="31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sidfot 2">
            <a:extLst>
              <a:ext uri="{FF2B5EF4-FFF2-40B4-BE49-F238E27FC236}">
                <a16:creationId xmlns:a16="http://schemas.microsoft.com/office/drawing/2014/main" id="{C2080A6F-57B1-B9B7-BFFB-9C38D4F13FE6}"/>
              </a:ext>
            </a:extLst>
          </p:cNvPr>
          <p:cNvSpPr>
            <a:spLocks noGrp="1"/>
          </p:cNvSpPr>
          <p:nvPr>
            <p:ph type="ftr" sz="quarter" idx="3"/>
          </p:nvPr>
        </p:nvSpPr>
        <p:spPr>
          <a:xfrm>
            <a:off x="255983" y="4790351"/>
            <a:ext cx="2227785" cy="171450"/>
          </a:xfrm>
          <a:prstGeom prst="rect">
            <a:avLst/>
          </a:prstGeom>
        </p:spPr>
        <p:txBody>
          <a:bodyPr vert="horz" lIns="91440" tIns="45720" rIns="91440" bIns="45720" rtlCol="0" anchor="ctr"/>
          <a:lstStyle>
            <a:lvl1pPr algn="l">
              <a:tabLst/>
              <a:defRPr sz="800">
                <a:solidFill>
                  <a:schemeClr val="accent1"/>
                </a:solidFill>
                <a:latin typeface="+mn-lt"/>
              </a:defRPr>
            </a:lvl1pPr>
          </a:lstStyle>
          <a:p>
            <a:r>
              <a:rPr lang="sv-SE" dirty="0"/>
              <a:t>Karolinska Institutet - a </a:t>
            </a:r>
            <a:r>
              <a:rPr lang="sv-SE" dirty="0" err="1"/>
              <a:t>medical</a:t>
            </a:r>
            <a:r>
              <a:rPr lang="sv-SE" dirty="0"/>
              <a:t> </a:t>
            </a:r>
            <a:r>
              <a:rPr lang="sv-SE" dirty="0" err="1"/>
              <a:t>university</a:t>
            </a:r>
            <a:endParaRPr lang="sv-SE" dirty="0"/>
          </a:p>
        </p:txBody>
      </p:sp>
      <p:sp>
        <p:nvSpPr>
          <p:cNvPr id="1028" name="Rectangle 4"/>
          <p:cNvSpPr>
            <a:spLocks noGrp="1" noChangeArrowheads="1"/>
          </p:cNvSpPr>
          <p:nvPr>
            <p:ph type="dt" sz="half" idx="2"/>
          </p:nvPr>
        </p:nvSpPr>
        <p:spPr bwMode="auto">
          <a:xfrm>
            <a:off x="6623447" y="4788233"/>
            <a:ext cx="19050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chemeClr val="accent1"/>
                </a:solidFill>
                <a:latin typeface="+mn-lt"/>
              </a:defRPr>
            </a:lvl1pPr>
          </a:lstStyle>
          <a:p>
            <a:fld id="{556C4A7E-66B8-4D02-A897-C064A39C4051}" type="datetime1">
              <a:rPr lang="en-GB" smtClean="0"/>
              <a:t>27/05/2025</a:t>
            </a:fld>
            <a:endParaRPr lang="sv-SE" dirty="0"/>
          </a:p>
        </p:txBody>
      </p:sp>
      <p:sp>
        <p:nvSpPr>
          <p:cNvPr id="1030" name="Rectangle 6"/>
          <p:cNvSpPr>
            <a:spLocks noGrp="1" noChangeArrowheads="1"/>
          </p:cNvSpPr>
          <p:nvPr>
            <p:ph type="sldNum" sz="quarter" idx="4"/>
          </p:nvPr>
        </p:nvSpPr>
        <p:spPr bwMode="auto">
          <a:xfrm>
            <a:off x="8299847" y="4788233"/>
            <a:ext cx="6858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b="0">
                <a:solidFill>
                  <a:schemeClr val="accent1"/>
                </a:solidFill>
                <a:latin typeface="+mn-lt"/>
              </a:defRPr>
            </a:lvl1pPr>
          </a:lstStyle>
          <a:p>
            <a:fld id="{B5C8723E-5A40-4F9A-B83B-0F0B7FEF2706}" type="slidenum">
              <a:rPr lang="sv-SE" smtClean="0"/>
              <a:pPr/>
              <a:t>‹#›</a:t>
            </a:fld>
            <a:endParaRPr lang="sv-SE"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4" r:id="rId5"/>
    <p:sldLayoutId id="2147483655" r:id="rId6"/>
    <p:sldLayoutId id="2147483657" r:id="rId7"/>
    <p:sldLayoutId id="2147483658" r:id="rId8"/>
    <p:sldLayoutId id="2147483663" r:id="rId9"/>
    <p:sldLayoutId id="2147483659" r:id="rId10"/>
    <p:sldLayoutId id="2147483662" r:id="rId11"/>
    <p:sldLayoutId id="2147483664" r:id="rId12"/>
  </p:sldLayoutIdLst>
  <p:hf hdr="0"/>
  <p:txStyles>
    <p:title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p:titleStyle>
    <p:body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520.png"/><Relationship Id="rId4" Type="http://schemas.openxmlformats.org/officeDocument/2006/relationships/image" Target="../media/image51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4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9.jpeg"/><Relationship Id="rId5" Type="http://schemas.openxmlformats.org/officeDocument/2006/relationships/image" Target="../media/image65.png"/><Relationship Id="rId10" Type="http://schemas.openxmlformats.org/officeDocument/2006/relationships/image" Target="../media/image59.jpeg"/><Relationship Id="rId4" Type="http://schemas.openxmlformats.org/officeDocument/2006/relationships/image" Target="../media/image64.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3.png"/><Relationship Id="rId21" Type="http://schemas.openxmlformats.org/officeDocument/2006/relationships/image" Target="../media/image19.png"/><Relationship Id="rId7" Type="http://schemas.microsoft.com/office/2007/relationships/hdphoto" Target="../media/hdphoto1.wdp"/><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3.png"/><Relationship Id="rId10" Type="http://schemas.microsoft.com/office/2007/relationships/hdphoto" Target="../media/hdphoto2.wdp"/><Relationship Id="rId19" Type="http://schemas.openxmlformats.org/officeDocument/2006/relationships/image" Target="../media/image17.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12.png"/><Relationship Id="rId22"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hyperlink" Target="https://doi.org/10.1101/2023.08.03.551714" TargetMode="External"/><Relationship Id="rId5" Type="http://schemas.openxmlformats.org/officeDocument/2006/relationships/image" Target="../media/image78.png"/><Relationship Id="rId10" Type="http://schemas.microsoft.com/office/2007/relationships/hdphoto" Target="../media/hdphoto5.wdp"/><Relationship Id="rId4" Type="http://schemas.openxmlformats.org/officeDocument/2006/relationships/image" Target="../media/image77.png"/><Relationship Id="rId9"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51.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4.png"/><Relationship Id="rId7" Type="http://schemas.openxmlformats.org/officeDocument/2006/relationships/image" Target="../media/image108.png"/><Relationship Id="rId12"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7.png"/><Relationship Id="rId11" Type="http://schemas.openxmlformats.org/officeDocument/2006/relationships/image" Target="../media/image82.png"/><Relationship Id="rId5" Type="http://schemas.openxmlformats.org/officeDocument/2006/relationships/image" Target="../media/image106.png"/><Relationship Id="rId10" Type="http://schemas.openxmlformats.org/officeDocument/2006/relationships/image" Target="../media/image93.JPG"/><Relationship Id="rId4" Type="http://schemas.openxmlformats.org/officeDocument/2006/relationships/image" Target="../media/image105.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195B-8A87-0659-1403-6E7233781A4D}"/>
              </a:ext>
            </a:extLst>
          </p:cNvPr>
          <p:cNvSpPr>
            <a:spLocks noGrp="1"/>
          </p:cNvSpPr>
          <p:nvPr>
            <p:ph type="ctrTitle"/>
          </p:nvPr>
        </p:nvSpPr>
        <p:spPr>
          <a:xfrm>
            <a:off x="533400" y="1545332"/>
            <a:ext cx="7848600" cy="857250"/>
          </a:xfrm>
        </p:spPr>
        <p:txBody>
          <a:bodyPr/>
          <a:lstStyle/>
          <a:p>
            <a:r>
              <a:rPr lang="en-US" sz="2800" dirty="0"/>
              <a:t>Towards an interpretable deep learning model of cancer cells</a:t>
            </a:r>
            <a:endParaRPr lang="en-GB" sz="2800" dirty="0"/>
          </a:p>
        </p:txBody>
      </p:sp>
      <p:sp>
        <p:nvSpPr>
          <p:cNvPr id="3" name="Underrubrik 2">
            <a:extLst>
              <a:ext uri="{FF2B5EF4-FFF2-40B4-BE49-F238E27FC236}">
                <a16:creationId xmlns:a16="http://schemas.microsoft.com/office/drawing/2014/main" id="{1B4D2C54-6FB1-D0FC-01BE-847D5965E867}"/>
              </a:ext>
            </a:extLst>
          </p:cNvPr>
          <p:cNvSpPr>
            <a:spLocks noGrp="1"/>
          </p:cNvSpPr>
          <p:nvPr>
            <p:ph type="subTitle" idx="1"/>
          </p:nvPr>
        </p:nvSpPr>
        <p:spPr>
          <a:xfrm>
            <a:off x="533400" y="2857500"/>
            <a:ext cx="7772400" cy="1314450"/>
          </a:xfrm>
        </p:spPr>
        <p:txBody>
          <a:bodyPr/>
          <a:lstStyle/>
          <a:p>
            <a:r>
              <a:rPr lang="en-GB" dirty="0"/>
              <a:t>Avlant Nilsson</a:t>
            </a:r>
          </a:p>
        </p:txBody>
      </p:sp>
      <p:sp>
        <p:nvSpPr>
          <p:cNvPr id="4" name="Underrubrik 2">
            <a:extLst>
              <a:ext uri="{FF2B5EF4-FFF2-40B4-BE49-F238E27FC236}">
                <a16:creationId xmlns:a16="http://schemas.microsoft.com/office/drawing/2014/main" id="{C8610E69-2DF6-D231-BF50-18F05683BAB1}"/>
              </a:ext>
            </a:extLst>
          </p:cNvPr>
          <p:cNvSpPr txBox="1">
            <a:spLocks/>
          </p:cNvSpPr>
          <p:nvPr/>
        </p:nvSpPr>
        <p:spPr bwMode="auto">
          <a:xfrm>
            <a:off x="533400" y="340995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1"/>
              </a:buClr>
              <a:buFont typeface="Wingdings" charset="2"/>
              <a:buNone/>
              <a:defRPr sz="1800" spc="-20" baseline="0">
                <a:solidFill>
                  <a:srgbClr val="FFFFFF"/>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r>
              <a:rPr lang="en-US" sz="1200" dirty="0"/>
              <a:t>Assistant Professor, DDLS fellow</a:t>
            </a:r>
          </a:p>
          <a:p>
            <a:r>
              <a:rPr lang="en-GB" sz="1200" dirty="0" err="1"/>
              <a:t>SciLifeLab</a:t>
            </a:r>
            <a:r>
              <a:rPr lang="en-GB" sz="1200" dirty="0"/>
              <a:t>, </a:t>
            </a:r>
            <a:r>
              <a:rPr lang="en-US" sz="1200" dirty="0"/>
              <a:t>Department of Cell and Molecular Biology</a:t>
            </a:r>
            <a:endParaRPr lang="en-GB" sz="1200" dirty="0"/>
          </a:p>
          <a:p>
            <a:r>
              <a:rPr lang="en-GB" sz="1200" dirty="0"/>
              <a:t>Karolinska </a:t>
            </a:r>
            <a:r>
              <a:rPr lang="en-GB" sz="1200" dirty="0" err="1"/>
              <a:t>Institutet</a:t>
            </a:r>
            <a:endParaRPr lang="en-GB" sz="1200" dirty="0"/>
          </a:p>
          <a:p>
            <a:r>
              <a:rPr lang="en-GB" sz="1200" dirty="0"/>
              <a:t>avlant.nilsson@ki.se</a:t>
            </a:r>
          </a:p>
        </p:txBody>
      </p:sp>
      <p:sp>
        <p:nvSpPr>
          <p:cNvPr id="5" name="Underrubrik 2">
            <a:extLst>
              <a:ext uri="{FF2B5EF4-FFF2-40B4-BE49-F238E27FC236}">
                <a16:creationId xmlns:a16="http://schemas.microsoft.com/office/drawing/2014/main" id="{3E8F5FF8-94DD-B7D6-475A-A3C3B5994DDC}"/>
              </a:ext>
            </a:extLst>
          </p:cNvPr>
          <p:cNvSpPr txBox="1">
            <a:spLocks/>
          </p:cNvSpPr>
          <p:nvPr/>
        </p:nvSpPr>
        <p:spPr bwMode="auto">
          <a:xfrm>
            <a:off x="533400" y="285006"/>
            <a:ext cx="3657600" cy="68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accent1"/>
              </a:buClr>
              <a:buFont typeface="Wingdings" charset="2"/>
              <a:buNone/>
              <a:defRPr sz="1800" spc="-20" baseline="0">
                <a:solidFill>
                  <a:srgbClr val="FFFFFF"/>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a:lstStyle>
          <a:p>
            <a:pPr>
              <a:spcAft>
                <a:spcPts val="300"/>
              </a:spcAft>
            </a:pPr>
            <a:r>
              <a:rPr lang="en-US" sz="1100" dirty="0"/>
              <a:t>25</a:t>
            </a:r>
            <a:r>
              <a:rPr lang="en-US" sz="1100" baseline="30000" dirty="0"/>
              <a:t>th</a:t>
            </a:r>
            <a:r>
              <a:rPr lang="en-US" sz="1100" dirty="0"/>
              <a:t> of April 2025</a:t>
            </a:r>
          </a:p>
          <a:p>
            <a:pPr>
              <a:spcAft>
                <a:spcPts val="300"/>
              </a:spcAft>
            </a:pPr>
            <a:r>
              <a:rPr lang="en-US" sz="1100" dirty="0" err="1"/>
              <a:t>SciLifeLab</a:t>
            </a:r>
            <a:r>
              <a:rPr lang="en-US" sz="1100" dirty="0"/>
              <a:t> AI Seminar Series</a:t>
            </a:r>
          </a:p>
          <a:p>
            <a:pPr>
              <a:spcAft>
                <a:spcPts val="300"/>
              </a:spcAft>
            </a:pPr>
            <a:r>
              <a:rPr lang="en-US" sz="1100" dirty="0"/>
              <a:t>Online</a:t>
            </a:r>
          </a:p>
        </p:txBody>
      </p:sp>
    </p:spTree>
    <p:extLst>
      <p:ext uri="{BB962C8B-B14F-4D97-AF65-F5344CB8AC3E}">
        <p14:creationId xmlns:p14="http://schemas.microsoft.com/office/powerpoint/2010/main" val="109942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66453-DD89-865F-4591-70C495ABFCC0}"/>
              </a:ext>
            </a:extLst>
          </p:cNvPr>
          <p:cNvPicPr>
            <a:picLocks noChangeAspect="1"/>
          </p:cNvPicPr>
          <p:nvPr/>
        </p:nvPicPr>
        <p:blipFill>
          <a:blip r:embed="rId3"/>
          <a:srcRect l="2965" r="2965"/>
          <a:stretch/>
        </p:blipFill>
        <p:spPr bwMode="auto">
          <a:xfrm>
            <a:off x="1206706" y="1690675"/>
            <a:ext cx="6489494" cy="2496540"/>
          </a:xfrm>
          <a:prstGeom prst="rect">
            <a:avLst/>
          </a:prstGeom>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B1C062C9-AC5F-3879-8D0D-02AA3F29A3EC}"/>
              </a:ext>
            </a:extLst>
          </p:cNvPr>
          <p:cNvSpPr/>
          <p:nvPr/>
        </p:nvSpPr>
        <p:spPr bwMode="auto">
          <a:xfrm>
            <a:off x="3282843" y="1234865"/>
            <a:ext cx="2128384" cy="276165"/>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 name="Title 1">
            <a:extLst>
              <a:ext uri="{FF2B5EF4-FFF2-40B4-BE49-F238E27FC236}">
                <a16:creationId xmlns:a16="http://schemas.microsoft.com/office/drawing/2014/main" id="{8102AC95-57EF-1B75-E97B-652A4E880617}"/>
              </a:ext>
            </a:extLst>
          </p:cNvPr>
          <p:cNvSpPr>
            <a:spLocks noGrp="1"/>
          </p:cNvSpPr>
          <p:nvPr>
            <p:ph type="title"/>
          </p:nvPr>
        </p:nvSpPr>
        <p:spPr/>
        <p:txBody>
          <a:bodyPr/>
          <a:lstStyle/>
          <a:p>
            <a:r>
              <a:rPr lang="en-US" dirty="0"/>
              <a:t>An interpretable deep learning model of the cell</a:t>
            </a:r>
          </a:p>
        </p:txBody>
      </p:sp>
      <p:sp>
        <p:nvSpPr>
          <p:cNvPr id="4" name="Footer Placeholder 3">
            <a:extLst>
              <a:ext uri="{FF2B5EF4-FFF2-40B4-BE49-F238E27FC236}">
                <a16:creationId xmlns:a16="http://schemas.microsoft.com/office/drawing/2014/main" id="{DF45D84F-1E2D-458B-E4BA-4CAC9CDF7453}"/>
              </a:ext>
            </a:extLst>
          </p:cNvPr>
          <p:cNvSpPr>
            <a:spLocks noGrp="1"/>
          </p:cNvSpPr>
          <p:nvPr>
            <p:ph type="ftr" sz="quarter" idx="3"/>
          </p:nvPr>
        </p:nvSpPr>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5" name="Date Placeholder 4">
            <a:extLst>
              <a:ext uri="{FF2B5EF4-FFF2-40B4-BE49-F238E27FC236}">
                <a16:creationId xmlns:a16="http://schemas.microsoft.com/office/drawing/2014/main" id="{27604A39-545E-02C2-B981-40ECF92483E4}"/>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3CFE6A57-368E-12C8-8152-71A8C7BE097F}"/>
              </a:ext>
            </a:extLst>
          </p:cNvPr>
          <p:cNvSpPr>
            <a:spLocks noGrp="1"/>
          </p:cNvSpPr>
          <p:nvPr>
            <p:ph type="sldNum" sz="quarter" idx="12"/>
          </p:nvPr>
        </p:nvSpPr>
        <p:spPr/>
        <p:txBody>
          <a:bodyPr/>
          <a:lstStyle/>
          <a:p>
            <a:fld id="{15859C56-CB7E-413F-8971-4226A1EF6823}" type="slidenum">
              <a:rPr lang="sv-SE" smtClean="0"/>
              <a:pPr/>
              <a:t>10</a:t>
            </a:fld>
            <a:endParaRPr lang="sv-SE" dirty="0"/>
          </a:p>
        </p:txBody>
      </p:sp>
      <p:grpSp>
        <p:nvGrpSpPr>
          <p:cNvPr id="3" name="Group 2">
            <a:extLst>
              <a:ext uri="{FF2B5EF4-FFF2-40B4-BE49-F238E27FC236}">
                <a16:creationId xmlns:a16="http://schemas.microsoft.com/office/drawing/2014/main" id="{F86BA49B-0D95-BAF7-1EDC-2F8E077998F0}"/>
              </a:ext>
            </a:extLst>
          </p:cNvPr>
          <p:cNvGrpSpPr/>
          <p:nvPr/>
        </p:nvGrpSpPr>
        <p:grpSpPr>
          <a:xfrm>
            <a:off x="990600" y="1195823"/>
            <a:ext cx="2120778" cy="369332"/>
            <a:chOff x="610627" y="1757335"/>
            <a:chExt cx="2120778" cy="369332"/>
          </a:xfrm>
        </p:grpSpPr>
        <p:sp>
          <p:nvSpPr>
            <p:cNvPr id="8" name="Rectangle 7">
              <a:extLst>
                <a:ext uri="{FF2B5EF4-FFF2-40B4-BE49-F238E27FC236}">
                  <a16:creationId xmlns:a16="http://schemas.microsoft.com/office/drawing/2014/main" id="{4FF0E925-F8FD-706B-D112-513D3E8DEC2E}"/>
                </a:ext>
              </a:extLst>
            </p:cNvPr>
            <p:cNvSpPr/>
            <p:nvPr/>
          </p:nvSpPr>
          <p:spPr bwMode="auto">
            <a:xfrm>
              <a:off x="652202" y="1800756"/>
              <a:ext cx="1922237" cy="276165"/>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1" name="TextBox 40">
              <a:extLst>
                <a:ext uri="{FF2B5EF4-FFF2-40B4-BE49-F238E27FC236}">
                  <a16:creationId xmlns:a16="http://schemas.microsoft.com/office/drawing/2014/main" id="{BEB5EDD0-AC61-801D-9E97-BE1A9BA3725F}"/>
                </a:ext>
              </a:extLst>
            </p:cNvPr>
            <p:cNvSpPr txBox="1"/>
            <p:nvPr/>
          </p:nvSpPr>
          <p:spPr>
            <a:xfrm>
              <a:off x="610627" y="1757335"/>
              <a:ext cx="2120778" cy="369332"/>
            </a:xfrm>
            <a:prstGeom prst="rect">
              <a:avLst/>
            </a:prstGeom>
            <a:noFill/>
            <a:ln w="6350">
              <a:noFill/>
            </a:ln>
          </p:spPr>
          <p:txBody>
            <a:bodyPr wrap="square" rtlCol="0">
              <a:spAutoFit/>
            </a:bodyPr>
            <a:lstStyle/>
            <a:p>
              <a:pPr algn="l"/>
              <a:r>
                <a:rPr lang="en-US" sz="1800" dirty="0">
                  <a:latin typeface="+mn-lt"/>
                </a:rPr>
                <a:t>Molecular causes</a:t>
              </a:r>
            </a:p>
          </p:txBody>
        </p:sp>
      </p:grpSp>
      <p:grpSp>
        <p:nvGrpSpPr>
          <p:cNvPr id="7" name="Group 6">
            <a:extLst>
              <a:ext uri="{FF2B5EF4-FFF2-40B4-BE49-F238E27FC236}">
                <a16:creationId xmlns:a16="http://schemas.microsoft.com/office/drawing/2014/main" id="{7E0D8207-1A89-9061-2C89-EB00F684037D}"/>
              </a:ext>
            </a:extLst>
          </p:cNvPr>
          <p:cNvGrpSpPr/>
          <p:nvPr/>
        </p:nvGrpSpPr>
        <p:grpSpPr>
          <a:xfrm>
            <a:off x="6233930" y="1195823"/>
            <a:ext cx="1219200" cy="369332"/>
            <a:chOff x="6907833" y="1800756"/>
            <a:chExt cx="1219200" cy="369332"/>
          </a:xfrm>
        </p:grpSpPr>
        <p:sp>
          <p:nvSpPr>
            <p:cNvPr id="9" name="Rectangle 8">
              <a:extLst>
                <a:ext uri="{FF2B5EF4-FFF2-40B4-BE49-F238E27FC236}">
                  <a16:creationId xmlns:a16="http://schemas.microsoft.com/office/drawing/2014/main" id="{0218B08F-9F14-64E8-42FD-14246EA16884}"/>
                </a:ext>
              </a:extLst>
            </p:cNvPr>
            <p:cNvSpPr/>
            <p:nvPr/>
          </p:nvSpPr>
          <p:spPr bwMode="auto">
            <a:xfrm>
              <a:off x="6913562" y="1838756"/>
              <a:ext cx="935038" cy="257640"/>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2" name="TextBox 41">
              <a:extLst>
                <a:ext uri="{FF2B5EF4-FFF2-40B4-BE49-F238E27FC236}">
                  <a16:creationId xmlns:a16="http://schemas.microsoft.com/office/drawing/2014/main" id="{0CFDFF5C-BBF7-6C76-F9D0-16C1E014246E}"/>
                </a:ext>
              </a:extLst>
            </p:cNvPr>
            <p:cNvSpPr txBox="1"/>
            <p:nvPr/>
          </p:nvSpPr>
          <p:spPr>
            <a:xfrm>
              <a:off x="6907833" y="1800756"/>
              <a:ext cx="1219200" cy="369332"/>
            </a:xfrm>
            <a:prstGeom prst="rect">
              <a:avLst/>
            </a:prstGeom>
            <a:noFill/>
            <a:ln w="6350">
              <a:noFill/>
            </a:ln>
          </p:spPr>
          <p:txBody>
            <a:bodyPr wrap="square" rtlCol="0">
              <a:spAutoFit/>
            </a:bodyPr>
            <a:lstStyle/>
            <a:p>
              <a:pPr algn="l"/>
              <a:r>
                <a:rPr lang="en-US" sz="1800" dirty="0">
                  <a:latin typeface="+mn-lt"/>
                </a:rPr>
                <a:t>Effects</a:t>
              </a:r>
            </a:p>
          </p:txBody>
        </p:sp>
      </p:grpSp>
      <p:sp>
        <p:nvSpPr>
          <p:cNvPr id="18" name="TextBox 17">
            <a:extLst>
              <a:ext uri="{FF2B5EF4-FFF2-40B4-BE49-F238E27FC236}">
                <a16:creationId xmlns:a16="http://schemas.microsoft.com/office/drawing/2014/main" id="{ED0213D2-95AD-1756-9F3F-245469FCB3ED}"/>
              </a:ext>
            </a:extLst>
          </p:cNvPr>
          <p:cNvSpPr txBox="1"/>
          <p:nvPr/>
        </p:nvSpPr>
        <p:spPr>
          <a:xfrm>
            <a:off x="3353827" y="1200387"/>
            <a:ext cx="2133914" cy="369332"/>
          </a:xfrm>
          <a:prstGeom prst="rect">
            <a:avLst/>
          </a:prstGeom>
          <a:noFill/>
          <a:ln w="6350">
            <a:noFill/>
          </a:ln>
        </p:spPr>
        <p:txBody>
          <a:bodyPr wrap="square" rtlCol="0">
            <a:spAutoFit/>
          </a:bodyPr>
          <a:lstStyle/>
          <a:p>
            <a:pPr algn="l"/>
            <a:r>
              <a:rPr lang="en-US" sz="1800" dirty="0">
                <a:latin typeface="+mn-lt"/>
              </a:rPr>
              <a:t>Cellular networks</a:t>
            </a:r>
          </a:p>
        </p:txBody>
      </p:sp>
      <p:sp>
        <p:nvSpPr>
          <p:cNvPr id="12" name="Oval 11">
            <a:extLst>
              <a:ext uri="{FF2B5EF4-FFF2-40B4-BE49-F238E27FC236}">
                <a16:creationId xmlns:a16="http://schemas.microsoft.com/office/drawing/2014/main" id="{C291B355-5919-9D07-3D59-9D4349DB296D}"/>
              </a:ext>
            </a:extLst>
          </p:cNvPr>
          <p:cNvSpPr/>
          <p:nvPr/>
        </p:nvSpPr>
        <p:spPr bwMode="auto">
          <a:xfrm>
            <a:off x="3886200" y="1962150"/>
            <a:ext cx="1601541" cy="1066800"/>
          </a:xfrm>
          <a:prstGeom prst="ellipse">
            <a:avLst/>
          </a:prstGeom>
          <a:solidFill>
            <a:schemeClr val="accent6">
              <a:alpha val="69000"/>
            </a:schemeClr>
          </a:solidFill>
          <a:ln>
            <a:solidFill>
              <a:schemeClr val="accent5"/>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0" name="Oval 9">
            <a:extLst>
              <a:ext uri="{FF2B5EF4-FFF2-40B4-BE49-F238E27FC236}">
                <a16:creationId xmlns:a16="http://schemas.microsoft.com/office/drawing/2014/main" id="{3AFF9560-0278-A5A5-07EA-00696B26C28A}"/>
              </a:ext>
            </a:extLst>
          </p:cNvPr>
          <p:cNvSpPr/>
          <p:nvPr/>
        </p:nvSpPr>
        <p:spPr bwMode="auto">
          <a:xfrm>
            <a:off x="3111378" y="1982403"/>
            <a:ext cx="774822" cy="761999"/>
          </a:xfrm>
          <a:prstGeom prst="ellipse">
            <a:avLst/>
          </a:prstGeom>
          <a:solidFill>
            <a:schemeClr val="accent6">
              <a:alpha val="69000"/>
            </a:schemeClr>
          </a:solidFill>
          <a:ln>
            <a:solidFill>
              <a:schemeClr val="accent5"/>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3" name="Oval 12">
            <a:extLst>
              <a:ext uri="{FF2B5EF4-FFF2-40B4-BE49-F238E27FC236}">
                <a16:creationId xmlns:a16="http://schemas.microsoft.com/office/drawing/2014/main" id="{ACE3423C-F6E4-041C-5572-231CE3B8E880}"/>
              </a:ext>
            </a:extLst>
          </p:cNvPr>
          <p:cNvSpPr/>
          <p:nvPr/>
        </p:nvSpPr>
        <p:spPr bwMode="auto">
          <a:xfrm>
            <a:off x="3200399" y="1631987"/>
            <a:ext cx="2210827" cy="482564"/>
          </a:xfrm>
          <a:prstGeom prst="ellipse">
            <a:avLst/>
          </a:prstGeom>
          <a:solidFill>
            <a:srgbClr val="FF0000">
              <a:alpha val="20000"/>
            </a:srgbClr>
          </a:solidFill>
          <a:ln>
            <a:solidFill>
              <a:srgbClr val="FF2C2C"/>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782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lex structure&#10;&#10;AI-generated content may be incorrect.">
            <a:extLst>
              <a:ext uri="{FF2B5EF4-FFF2-40B4-BE49-F238E27FC236}">
                <a16:creationId xmlns:a16="http://schemas.microsoft.com/office/drawing/2014/main" id="{F9CDE00E-1120-9645-B67F-49D4BBA2CB55}"/>
              </a:ext>
            </a:extLst>
          </p:cNvPr>
          <p:cNvPicPr>
            <a:picLocks noChangeAspect="1"/>
          </p:cNvPicPr>
          <p:nvPr/>
        </p:nvPicPr>
        <p:blipFill>
          <a:blip r:embed="rId2">
            <a:extLst>
              <a:ext uri="{28A0092B-C50C-407E-A947-70E740481C1C}">
                <a14:useLocalDpi xmlns:a14="http://schemas.microsoft.com/office/drawing/2010/main" val="0"/>
              </a:ext>
            </a:extLst>
          </a:blip>
          <a:srcRect l="-977" t="1" r="-3493" b="44875"/>
          <a:stretch/>
        </p:blipFill>
        <p:spPr>
          <a:xfrm>
            <a:off x="294975" y="1581150"/>
            <a:ext cx="6023780" cy="2835323"/>
          </a:xfrm>
          <a:prstGeom prst="rect">
            <a:avLst/>
          </a:prstGeom>
        </p:spPr>
      </p:pic>
      <p:cxnSp>
        <p:nvCxnSpPr>
          <p:cNvPr id="9" name="Straight Arrow Connector 8">
            <a:extLst>
              <a:ext uri="{FF2B5EF4-FFF2-40B4-BE49-F238E27FC236}">
                <a16:creationId xmlns:a16="http://schemas.microsoft.com/office/drawing/2014/main" id="{F8C16C5E-278B-35E3-039E-84666EC06509}"/>
              </a:ext>
            </a:extLst>
          </p:cNvPr>
          <p:cNvCxnSpPr>
            <a:cxnSpLocks/>
          </p:cNvCxnSpPr>
          <p:nvPr/>
        </p:nvCxnSpPr>
        <p:spPr>
          <a:xfrm flipH="1">
            <a:off x="4123881" y="1745351"/>
            <a:ext cx="647844" cy="1050634"/>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21" name="Rectangle 20">
            <a:extLst>
              <a:ext uri="{FF2B5EF4-FFF2-40B4-BE49-F238E27FC236}">
                <a16:creationId xmlns:a16="http://schemas.microsoft.com/office/drawing/2014/main" id="{14E12F40-69D3-7A93-53F9-8992A4F8A753}"/>
              </a:ext>
            </a:extLst>
          </p:cNvPr>
          <p:cNvSpPr/>
          <p:nvPr/>
        </p:nvSpPr>
        <p:spPr>
          <a:xfrm>
            <a:off x="4599709" y="959647"/>
            <a:ext cx="1583529" cy="1079741"/>
          </a:xfrm>
          <a:prstGeom prst="rect">
            <a:avLst/>
          </a:prstGeom>
          <a:solidFill>
            <a:schemeClr val="bg1"/>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SE" sz="1800"/>
          </a:p>
        </p:txBody>
      </p:sp>
      <p:sp>
        <p:nvSpPr>
          <p:cNvPr id="2" name="Title 1">
            <a:extLst>
              <a:ext uri="{FF2B5EF4-FFF2-40B4-BE49-F238E27FC236}">
                <a16:creationId xmlns:a16="http://schemas.microsoft.com/office/drawing/2014/main" id="{3650E0F3-94B5-39CD-4B3D-EB5A79A5CD98}"/>
              </a:ext>
            </a:extLst>
          </p:cNvPr>
          <p:cNvSpPr>
            <a:spLocks noGrp="1"/>
          </p:cNvSpPr>
          <p:nvPr>
            <p:ph type="title"/>
          </p:nvPr>
        </p:nvSpPr>
        <p:spPr/>
        <p:txBody>
          <a:bodyPr/>
          <a:lstStyle/>
          <a:p>
            <a:r>
              <a:rPr lang="en-US" dirty="0"/>
              <a:t>Network: effects caused by many local interactions</a:t>
            </a:r>
            <a:endParaRPr lang="en-SE" dirty="0"/>
          </a:p>
        </p:txBody>
      </p:sp>
      <p:pic>
        <p:nvPicPr>
          <p:cNvPr id="7" name="Picture 6">
            <a:extLst>
              <a:ext uri="{FF2B5EF4-FFF2-40B4-BE49-F238E27FC236}">
                <a16:creationId xmlns:a16="http://schemas.microsoft.com/office/drawing/2014/main" id="{F354E404-90B7-E051-AF98-2D50E28A251C}"/>
              </a:ext>
            </a:extLst>
          </p:cNvPr>
          <p:cNvPicPr>
            <a:picLocks noChangeAspect="1"/>
          </p:cNvPicPr>
          <p:nvPr/>
        </p:nvPicPr>
        <p:blipFill>
          <a:blip r:embed="rId3"/>
          <a:stretch>
            <a:fillRect/>
          </a:stretch>
        </p:blipFill>
        <p:spPr>
          <a:xfrm>
            <a:off x="255181" y="1682304"/>
            <a:ext cx="328658" cy="450119"/>
          </a:xfrm>
          <a:prstGeom prst="rect">
            <a:avLst/>
          </a:prstGeom>
        </p:spPr>
      </p:pic>
      <p:sp>
        <p:nvSpPr>
          <p:cNvPr id="10" name="Oval 9">
            <a:extLst>
              <a:ext uri="{FF2B5EF4-FFF2-40B4-BE49-F238E27FC236}">
                <a16:creationId xmlns:a16="http://schemas.microsoft.com/office/drawing/2014/main" id="{F0F0C7BF-015F-0FE5-43AB-0C6EBE55912A}"/>
              </a:ext>
            </a:extLst>
          </p:cNvPr>
          <p:cNvSpPr/>
          <p:nvPr/>
        </p:nvSpPr>
        <p:spPr>
          <a:xfrm>
            <a:off x="4896741" y="1616025"/>
            <a:ext cx="266700" cy="266700"/>
          </a:xfrm>
          <a:prstGeom prst="ellipse">
            <a:avLst/>
          </a:prstGeom>
          <a:solidFill>
            <a:srgbClr val="9A9A9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X</a:t>
            </a:r>
            <a:endParaRPr lang="en-SE" sz="1800" dirty="0"/>
          </a:p>
        </p:txBody>
      </p:sp>
      <p:sp>
        <p:nvSpPr>
          <p:cNvPr id="11" name="Oval 10">
            <a:extLst>
              <a:ext uri="{FF2B5EF4-FFF2-40B4-BE49-F238E27FC236}">
                <a16:creationId xmlns:a16="http://schemas.microsoft.com/office/drawing/2014/main" id="{8394D8EB-B92A-8016-47B0-7E08AFC7601C}"/>
              </a:ext>
            </a:extLst>
          </p:cNvPr>
          <p:cNvSpPr/>
          <p:nvPr/>
        </p:nvSpPr>
        <p:spPr>
          <a:xfrm>
            <a:off x="4723622" y="1135013"/>
            <a:ext cx="266700" cy="266700"/>
          </a:xfrm>
          <a:prstGeom prst="ellipse">
            <a:avLst/>
          </a:prstGeom>
          <a:solidFill>
            <a:srgbClr val="9A9A9A"/>
          </a:solidFill>
          <a:ln>
            <a:solidFill>
              <a:srgbClr val="99999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A</a:t>
            </a:r>
            <a:endParaRPr lang="en-SE" sz="1800" dirty="0"/>
          </a:p>
        </p:txBody>
      </p:sp>
      <p:sp>
        <p:nvSpPr>
          <p:cNvPr id="13" name="Oval 12">
            <a:extLst>
              <a:ext uri="{FF2B5EF4-FFF2-40B4-BE49-F238E27FC236}">
                <a16:creationId xmlns:a16="http://schemas.microsoft.com/office/drawing/2014/main" id="{532C113F-09FC-62DD-1F81-24535A65CC0B}"/>
              </a:ext>
            </a:extLst>
          </p:cNvPr>
          <p:cNvSpPr/>
          <p:nvPr/>
        </p:nvSpPr>
        <p:spPr>
          <a:xfrm>
            <a:off x="5112633" y="1129388"/>
            <a:ext cx="266700" cy="266700"/>
          </a:xfrm>
          <a:prstGeom prst="ellipse">
            <a:avLst/>
          </a:prstGeom>
          <a:solidFill>
            <a:srgbClr val="9A9A9A"/>
          </a:solidFill>
          <a:ln>
            <a:solidFill>
              <a:srgbClr val="99999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B</a:t>
            </a:r>
            <a:endParaRPr lang="en-SE" sz="1800" dirty="0"/>
          </a:p>
        </p:txBody>
      </p:sp>
      <p:cxnSp>
        <p:nvCxnSpPr>
          <p:cNvPr id="15" name="Straight Arrow Connector 14">
            <a:extLst>
              <a:ext uri="{FF2B5EF4-FFF2-40B4-BE49-F238E27FC236}">
                <a16:creationId xmlns:a16="http://schemas.microsoft.com/office/drawing/2014/main" id="{21C2F706-AB14-3CAA-8CAF-994BAF98FEB1}"/>
              </a:ext>
            </a:extLst>
          </p:cNvPr>
          <p:cNvCxnSpPr>
            <a:cxnSpLocks/>
          </p:cNvCxnSpPr>
          <p:nvPr/>
        </p:nvCxnSpPr>
        <p:spPr>
          <a:xfrm>
            <a:off x="4885608" y="1428831"/>
            <a:ext cx="64528" cy="166994"/>
          </a:xfrm>
          <a:prstGeom prst="straightConnector1">
            <a:avLst/>
          </a:prstGeom>
          <a:ln>
            <a:solidFill>
              <a:srgbClr val="9999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0F07467-4F73-B12A-E634-2FD75842A6A0}"/>
              </a:ext>
            </a:extLst>
          </p:cNvPr>
          <p:cNvCxnSpPr>
            <a:cxnSpLocks/>
          </p:cNvCxnSpPr>
          <p:nvPr/>
        </p:nvCxnSpPr>
        <p:spPr>
          <a:xfrm flipH="1">
            <a:off x="5112633" y="1414550"/>
            <a:ext cx="66919" cy="191888"/>
          </a:xfrm>
          <a:prstGeom prst="straightConnector1">
            <a:avLst/>
          </a:prstGeom>
          <a:ln>
            <a:solidFill>
              <a:srgbClr val="999999"/>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40BF28D-BFBF-9675-65D9-7CE37411A94E}"/>
              </a:ext>
            </a:extLst>
          </p:cNvPr>
          <p:cNvSpPr txBox="1"/>
          <p:nvPr/>
        </p:nvSpPr>
        <p:spPr>
          <a:xfrm>
            <a:off x="5383937" y="1097485"/>
            <a:ext cx="675185" cy="338554"/>
          </a:xfrm>
          <a:prstGeom prst="rect">
            <a:avLst/>
          </a:prstGeom>
          <a:noFill/>
          <a:ln w="6350">
            <a:noFill/>
          </a:ln>
        </p:spPr>
        <p:txBody>
          <a:bodyPr wrap="none" rtlCol="0">
            <a:spAutoFit/>
          </a:bodyPr>
          <a:lstStyle/>
          <a:p>
            <a:pPr algn="l"/>
            <a:r>
              <a:rPr lang="en-US" sz="1600" dirty="0">
                <a:latin typeface="+mn-lt"/>
              </a:rPr>
              <a:t>Input</a:t>
            </a:r>
          </a:p>
        </p:txBody>
      </p:sp>
      <p:sp>
        <p:nvSpPr>
          <p:cNvPr id="29" name="TextBox 28">
            <a:extLst>
              <a:ext uri="{FF2B5EF4-FFF2-40B4-BE49-F238E27FC236}">
                <a16:creationId xmlns:a16="http://schemas.microsoft.com/office/drawing/2014/main" id="{1F011957-207C-7E43-8745-93B17604C9FD}"/>
              </a:ext>
            </a:extLst>
          </p:cNvPr>
          <p:cNvSpPr txBox="1"/>
          <p:nvPr/>
        </p:nvSpPr>
        <p:spPr>
          <a:xfrm>
            <a:off x="5371406" y="1576074"/>
            <a:ext cx="691215" cy="338554"/>
          </a:xfrm>
          <a:prstGeom prst="rect">
            <a:avLst/>
          </a:prstGeom>
          <a:noFill/>
          <a:ln w="6350">
            <a:noFill/>
          </a:ln>
        </p:spPr>
        <p:txBody>
          <a:bodyPr wrap="none" rtlCol="0">
            <a:spAutoFit/>
          </a:bodyPr>
          <a:lstStyle/>
          <a:p>
            <a:pPr algn="l"/>
            <a:r>
              <a:rPr lang="en-US" sz="1600" dirty="0">
                <a:latin typeface="+mn-lt"/>
              </a:rPr>
              <a:t>State</a:t>
            </a:r>
          </a:p>
        </p:txBody>
      </p:sp>
      <p:sp>
        <p:nvSpPr>
          <p:cNvPr id="30" name="TextBox 29">
            <a:extLst>
              <a:ext uri="{FF2B5EF4-FFF2-40B4-BE49-F238E27FC236}">
                <a16:creationId xmlns:a16="http://schemas.microsoft.com/office/drawing/2014/main" id="{0BFF4E31-8E1C-3B75-39C0-08E4B878172B}"/>
              </a:ext>
            </a:extLst>
          </p:cNvPr>
          <p:cNvSpPr txBox="1"/>
          <p:nvPr/>
        </p:nvSpPr>
        <p:spPr>
          <a:xfrm>
            <a:off x="6705600" y="3943350"/>
            <a:ext cx="2325389" cy="584775"/>
          </a:xfrm>
          <a:prstGeom prst="rect">
            <a:avLst/>
          </a:prstGeom>
          <a:noFill/>
          <a:ln w="6350">
            <a:noFill/>
          </a:ln>
        </p:spPr>
        <p:txBody>
          <a:bodyPr wrap="square">
            <a:spAutoFit/>
          </a:bodyPr>
          <a:lstStyle/>
          <a:p>
            <a:r>
              <a:rPr lang="en-US" sz="800" dirty="0">
                <a:solidFill>
                  <a:schemeClr val="bg1">
                    <a:lumMod val="65000"/>
                  </a:schemeClr>
                </a:solidFill>
                <a:effectLst/>
                <a:latin typeface="+mn-lt"/>
              </a:rPr>
              <a:t>Nilsson, A, et al “Artificial Neural Networks Enable Genome-Scale Simulations of Intracellular Signaling.” Nature Communications 13, no. 1 (2022): 3069. </a:t>
            </a:r>
          </a:p>
        </p:txBody>
      </p:sp>
      <p:pic>
        <p:nvPicPr>
          <p:cNvPr id="31" name="Picture 30">
            <a:extLst>
              <a:ext uri="{FF2B5EF4-FFF2-40B4-BE49-F238E27FC236}">
                <a16:creationId xmlns:a16="http://schemas.microsoft.com/office/drawing/2014/main" id="{BFCFF687-6A13-191E-2A41-EFB129B4E2A7}"/>
              </a:ext>
            </a:extLst>
          </p:cNvPr>
          <p:cNvPicPr>
            <a:picLocks noChangeAspect="1"/>
          </p:cNvPicPr>
          <p:nvPr/>
        </p:nvPicPr>
        <p:blipFill>
          <a:blip r:embed="rId4"/>
          <a:stretch>
            <a:fillRect/>
          </a:stretch>
        </p:blipFill>
        <p:spPr>
          <a:xfrm>
            <a:off x="6844974" y="1299026"/>
            <a:ext cx="1840586" cy="2419345"/>
          </a:xfrm>
          <a:prstGeom prst="rect">
            <a:avLst/>
          </a:prstGeom>
          <a:ln>
            <a:solidFill>
              <a:schemeClr val="tx1"/>
            </a:solidFill>
          </a:ln>
          <a:effectLst>
            <a:outerShdw blurRad="50800" dist="38100" dir="2700000" algn="tl" rotWithShape="0">
              <a:prstClr val="black">
                <a:alpha val="40000"/>
              </a:prstClr>
            </a:outerShdw>
          </a:effectLst>
        </p:spPr>
      </p:pic>
      <p:sp>
        <p:nvSpPr>
          <p:cNvPr id="6" name="Date Placeholder 4">
            <a:extLst>
              <a:ext uri="{FF2B5EF4-FFF2-40B4-BE49-F238E27FC236}">
                <a16:creationId xmlns:a16="http://schemas.microsoft.com/office/drawing/2014/main" id="{821B0755-B1CA-2B58-F3FB-A9ECE50E9118}"/>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
        <p:nvSpPr>
          <p:cNvPr id="8" name="Slide Number Placeholder 5">
            <a:extLst>
              <a:ext uri="{FF2B5EF4-FFF2-40B4-BE49-F238E27FC236}">
                <a16:creationId xmlns:a16="http://schemas.microsoft.com/office/drawing/2014/main" id="{9F87931B-5F65-EB6D-1664-7F04D54E08E6}"/>
              </a:ext>
            </a:extLst>
          </p:cNvPr>
          <p:cNvSpPr>
            <a:spLocks noGrp="1"/>
          </p:cNvSpPr>
          <p:nvPr>
            <p:ph type="sldNum" sz="quarter" idx="12"/>
          </p:nvPr>
        </p:nvSpPr>
        <p:spPr>
          <a:xfrm>
            <a:off x="8299847" y="4788233"/>
            <a:ext cx="685800" cy="171450"/>
          </a:xfrm>
        </p:spPr>
        <p:txBody>
          <a:bodyPr/>
          <a:lstStyle/>
          <a:p>
            <a:fld id="{15859C56-CB7E-413F-8971-4226A1EF6823}" type="slidenum">
              <a:rPr lang="sv-SE" smtClean="0"/>
              <a:pPr/>
              <a:t>11</a:t>
            </a:fld>
            <a:endParaRPr lang="sv-SE" dirty="0"/>
          </a:p>
        </p:txBody>
      </p:sp>
      <p:sp>
        <p:nvSpPr>
          <p:cNvPr id="4" name="Footer Placeholder 3">
            <a:extLst>
              <a:ext uri="{FF2B5EF4-FFF2-40B4-BE49-F238E27FC236}">
                <a16:creationId xmlns:a16="http://schemas.microsoft.com/office/drawing/2014/main" id="{8A4CD0F1-734D-C352-B5E9-5354DE57CECE}"/>
              </a:ext>
            </a:extLst>
          </p:cNvPr>
          <p:cNvSpPr txBox="1">
            <a:spLocks/>
          </p:cNvSpPr>
          <p:nvPr/>
        </p:nvSpPr>
        <p:spPr>
          <a:xfrm>
            <a:off x="255983" y="4790351"/>
            <a:ext cx="2227785" cy="171450"/>
          </a:xfrm>
          <a:prstGeom prst="rect">
            <a:avLst/>
          </a:prstGeom>
        </p:spPr>
        <p:txBody>
          <a:bodyPr/>
          <a:ls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r>
              <a:rPr lang="sv-SE" sz="800" dirty="0">
                <a:solidFill>
                  <a:srgbClr val="65234D"/>
                </a:solidFill>
                <a:latin typeface="+mn-lt"/>
              </a:rPr>
              <a:t>Karolinska Institutet - a </a:t>
            </a:r>
            <a:r>
              <a:rPr lang="sv-SE" sz="800" dirty="0" err="1">
                <a:solidFill>
                  <a:srgbClr val="65234D"/>
                </a:solidFill>
                <a:latin typeface="+mn-lt"/>
              </a:rPr>
              <a:t>medical</a:t>
            </a:r>
            <a:r>
              <a:rPr lang="sv-SE" sz="800" dirty="0">
                <a:solidFill>
                  <a:srgbClr val="65234D"/>
                </a:solidFill>
                <a:latin typeface="+mn-lt"/>
              </a:rPr>
              <a:t> </a:t>
            </a:r>
            <a:r>
              <a:rPr lang="sv-SE" sz="800" dirty="0" err="1">
                <a:solidFill>
                  <a:srgbClr val="65234D"/>
                </a:solidFill>
                <a:latin typeface="+mn-lt"/>
              </a:rPr>
              <a:t>university</a:t>
            </a:r>
            <a:endParaRPr lang="sv-SE" sz="800" dirty="0">
              <a:solidFill>
                <a:srgbClr val="65234D"/>
              </a:solidFill>
              <a:latin typeface="+mn-lt"/>
            </a:endParaRPr>
          </a:p>
        </p:txBody>
      </p:sp>
    </p:spTree>
    <p:extLst>
      <p:ext uri="{BB962C8B-B14F-4D97-AF65-F5344CB8AC3E}">
        <p14:creationId xmlns:p14="http://schemas.microsoft.com/office/powerpoint/2010/main" val="3681314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2342D78-68C1-0A98-5019-9105C9AA6AAF}"/>
              </a:ext>
            </a:extLst>
          </p:cNvPr>
          <p:cNvGrpSpPr/>
          <p:nvPr/>
        </p:nvGrpSpPr>
        <p:grpSpPr>
          <a:xfrm>
            <a:off x="2952866" y="980365"/>
            <a:ext cx="2948884" cy="2556213"/>
            <a:chOff x="2952866" y="980365"/>
            <a:chExt cx="2948884" cy="2556213"/>
          </a:xfrm>
        </p:grpSpPr>
        <p:pic>
          <p:nvPicPr>
            <p:cNvPr id="14" name="Picture 13">
              <a:extLst>
                <a:ext uri="{FF2B5EF4-FFF2-40B4-BE49-F238E27FC236}">
                  <a16:creationId xmlns:a16="http://schemas.microsoft.com/office/drawing/2014/main" id="{35D76B3D-9F9F-7F25-CF27-12B22280A94D}"/>
                </a:ext>
              </a:extLst>
            </p:cNvPr>
            <p:cNvPicPr>
              <a:picLocks noChangeAspect="1"/>
            </p:cNvPicPr>
            <p:nvPr/>
          </p:nvPicPr>
          <p:blipFill>
            <a:blip r:embed="rId2"/>
            <a:stretch>
              <a:fillRect/>
            </a:stretch>
          </p:blipFill>
          <p:spPr>
            <a:xfrm>
              <a:off x="3292237" y="1331243"/>
              <a:ext cx="1947962" cy="1909861"/>
            </a:xfrm>
            <a:prstGeom prst="rect">
              <a:avLst/>
            </a:prstGeom>
          </p:spPr>
        </p:pic>
        <p:sp>
          <p:nvSpPr>
            <p:cNvPr id="20" name="TextBox 19">
              <a:extLst>
                <a:ext uri="{FF2B5EF4-FFF2-40B4-BE49-F238E27FC236}">
                  <a16:creationId xmlns:a16="http://schemas.microsoft.com/office/drawing/2014/main" id="{7160062C-F688-FDF6-2343-58B98348BE93}"/>
                </a:ext>
              </a:extLst>
            </p:cNvPr>
            <p:cNvSpPr txBox="1"/>
            <p:nvPr/>
          </p:nvSpPr>
          <p:spPr>
            <a:xfrm>
              <a:off x="3912595" y="3167246"/>
              <a:ext cx="707245" cy="369332"/>
            </a:xfrm>
            <a:prstGeom prst="rect">
              <a:avLst/>
            </a:prstGeom>
            <a:noFill/>
          </p:spPr>
          <p:txBody>
            <a:bodyPr wrap="none" rtlCol="0">
              <a:spAutoFit/>
            </a:bodyPr>
            <a:lstStyle/>
            <a:p>
              <a:r>
                <a:rPr lang="en-US" sz="1800" dirty="0">
                  <a:latin typeface="+mn-lt"/>
                </a:rPr>
                <a:t>Time</a:t>
              </a:r>
              <a:endParaRPr lang="en-SE" sz="1800" dirty="0">
                <a:latin typeface="+mn-lt"/>
              </a:endParaRPr>
            </a:p>
          </p:txBody>
        </p:sp>
        <p:sp>
          <p:nvSpPr>
            <p:cNvPr id="21" name="TextBox 20">
              <a:extLst>
                <a:ext uri="{FF2B5EF4-FFF2-40B4-BE49-F238E27FC236}">
                  <a16:creationId xmlns:a16="http://schemas.microsoft.com/office/drawing/2014/main" id="{E370CB66-895B-C10D-54BF-E28B248E3AD8}"/>
                </a:ext>
              </a:extLst>
            </p:cNvPr>
            <p:cNvSpPr txBox="1"/>
            <p:nvPr/>
          </p:nvSpPr>
          <p:spPr>
            <a:xfrm rot="16200000">
              <a:off x="2272551" y="2056872"/>
              <a:ext cx="1729961" cy="369332"/>
            </a:xfrm>
            <a:prstGeom prst="rect">
              <a:avLst/>
            </a:prstGeom>
            <a:noFill/>
          </p:spPr>
          <p:txBody>
            <a:bodyPr wrap="none" rtlCol="0">
              <a:spAutoFit/>
            </a:bodyPr>
            <a:lstStyle/>
            <a:p>
              <a:r>
                <a:rPr lang="en-US" sz="1800" dirty="0">
                  <a:latin typeface="+mn-lt"/>
                </a:rPr>
                <a:t>Activity (ratio)</a:t>
              </a:r>
              <a:endParaRPr lang="en-SE" sz="1800" dirty="0">
                <a:latin typeface="+mn-lt"/>
              </a:endParaRPr>
            </a:p>
          </p:txBody>
        </p:sp>
        <p:sp>
          <p:nvSpPr>
            <p:cNvPr id="22" name="Rectangle 21">
              <a:extLst>
                <a:ext uri="{FF2B5EF4-FFF2-40B4-BE49-F238E27FC236}">
                  <a16:creationId xmlns:a16="http://schemas.microsoft.com/office/drawing/2014/main" id="{E3844E65-215D-47AB-A10C-A92843437B93}"/>
                </a:ext>
              </a:extLst>
            </p:cNvPr>
            <p:cNvSpPr/>
            <p:nvPr/>
          </p:nvSpPr>
          <p:spPr>
            <a:xfrm>
              <a:off x="4308815" y="2426606"/>
              <a:ext cx="795750" cy="5928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E" sz="1800" dirty="0"/>
            </a:p>
          </p:txBody>
        </p:sp>
        <p:sp>
          <p:nvSpPr>
            <p:cNvPr id="66" name="TextBox 65">
              <a:extLst>
                <a:ext uri="{FF2B5EF4-FFF2-40B4-BE49-F238E27FC236}">
                  <a16:creationId xmlns:a16="http://schemas.microsoft.com/office/drawing/2014/main" id="{17153C0D-3D56-1F6E-48B3-B992ED1994E3}"/>
                </a:ext>
              </a:extLst>
            </p:cNvPr>
            <p:cNvSpPr txBox="1"/>
            <p:nvPr/>
          </p:nvSpPr>
          <p:spPr>
            <a:xfrm>
              <a:off x="4308815" y="2434714"/>
              <a:ext cx="1081581" cy="584775"/>
            </a:xfrm>
            <a:prstGeom prst="rect">
              <a:avLst/>
            </a:prstGeom>
            <a:noFill/>
            <a:ln w="6350">
              <a:noFill/>
            </a:ln>
          </p:spPr>
          <p:txBody>
            <a:bodyPr wrap="square" rtlCol="0">
              <a:spAutoFit/>
            </a:bodyPr>
            <a:lstStyle/>
            <a:p>
              <a:pPr algn="l"/>
              <a:r>
                <a:rPr lang="en-US" sz="1600" dirty="0">
                  <a:solidFill>
                    <a:schemeClr val="bg1"/>
                  </a:solidFill>
                  <a:latin typeface="+mn-lt"/>
                </a:rPr>
                <a:t>Steady state</a:t>
              </a:r>
            </a:p>
          </p:txBody>
        </p:sp>
        <p:cxnSp>
          <p:nvCxnSpPr>
            <p:cNvPr id="28" name="Straight Arrow Connector 27">
              <a:extLst>
                <a:ext uri="{FF2B5EF4-FFF2-40B4-BE49-F238E27FC236}">
                  <a16:creationId xmlns:a16="http://schemas.microsoft.com/office/drawing/2014/main" id="{584EF672-23B3-8E2E-2446-965CB5883ECE}"/>
                </a:ext>
              </a:extLst>
            </p:cNvPr>
            <p:cNvCxnSpPr/>
            <p:nvPr/>
          </p:nvCxnSpPr>
          <p:spPr bwMode="auto">
            <a:xfrm flipH="1">
              <a:off x="3733800" y="1253170"/>
              <a:ext cx="457200" cy="62664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351838C8-7CF2-0FD0-8BB1-47DFCD900FE8}"/>
                </a:ext>
              </a:extLst>
            </p:cNvPr>
            <p:cNvSpPr txBox="1"/>
            <p:nvPr/>
          </p:nvSpPr>
          <p:spPr>
            <a:xfrm>
              <a:off x="3322198" y="980365"/>
              <a:ext cx="2579552" cy="276999"/>
            </a:xfrm>
            <a:prstGeom prst="rect">
              <a:avLst/>
            </a:prstGeom>
            <a:noFill/>
            <a:ln w="6350">
              <a:noFill/>
            </a:ln>
          </p:spPr>
          <p:txBody>
            <a:bodyPr wrap="none" rtlCol="0">
              <a:spAutoFit/>
            </a:bodyPr>
            <a:lstStyle/>
            <a:p>
              <a:pPr algn="l"/>
              <a:r>
                <a:rPr lang="en-US" sz="1200" dirty="0">
                  <a:latin typeface="+mn-lt"/>
                </a:rPr>
                <a:t>Independent of initial activity of X</a:t>
              </a:r>
            </a:p>
          </p:txBody>
        </p:sp>
      </p:grpSp>
      <p:sp>
        <p:nvSpPr>
          <p:cNvPr id="37" name="Rectangle 36">
            <a:extLst>
              <a:ext uri="{FF2B5EF4-FFF2-40B4-BE49-F238E27FC236}">
                <a16:creationId xmlns:a16="http://schemas.microsoft.com/office/drawing/2014/main" id="{B8AC1190-A6F0-C81A-A259-9352B174B35F}"/>
              </a:ext>
            </a:extLst>
          </p:cNvPr>
          <p:cNvSpPr/>
          <p:nvPr/>
        </p:nvSpPr>
        <p:spPr>
          <a:xfrm>
            <a:off x="890734" y="1403428"/>
            <a:ext cx="1570521" cy="1050634"/>
          </a:xfrm>
          <a:prstGeom prst="rect">
            <a:avLst/>
          </a:prstGeom>
          <a:solidFill>
            <a:schemeClr val="bg1"/>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SE" sz="1800"/>
          </a:p>
        </p:txBody>
      </p:sp>
      <p:sp>
        <p:nvSpPr>
          <p:cNvPr id="38" name="Oval 37">
            <a:extLst>
              <a:ext uri="{FF2B5EF4-FFF2-40B4-BE49-F238E27FC236}">
                <a16:creationId xmlns:a16="http://schemas.microsoft.com/office/drawing/2014/main" id="{89B91E28-B7E0-AB73-F498-549B15515CD7}"/>
              </a:ext>
            </a:extLst>
          </p:cNvPr>
          <p:cNvSpPr/>
          <p:nvPr/>
        </p:nvSpPr>
        <p:spPr>
          <a:xfrm>
            <a:off x="1174758" y="2059805"/>
            <a:ext cx="266700" cy="266700"/>
          </a:xfrm>
          <a:prstGeom prst="ellipse">
            <a:avLst/>
          </a:prstGeom>
          <a:solidFill>
            <a:srgbClr val="9A9A9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X</a:t>
            </a:r>
            <a:endParaRPr lang="en-SE" sz="1800" dirty="0"/>
          </a:p>
        </p:txBody>
      </p:sp>
      <p:sp>
        <p:nvSpPr>
          <p:cNvPr id="39" name="Oval 38">
            <a:extLst>
              <a:ext uri="{FF2B5EF4-FFF2-40B4-BE49-F238E27FC236}">
                <a16:creationId xmlns:a16="http://schemas.microsoft.com/office/drawing/2014/main" id="{A7B244C4-60AA-7921-24AD-EAA64CBC7573}"/>
              </a:ext>
            </a:extLst>
          </p:cNvPr>
          <p:cNvSpPr/>
          <p:nvPr/>
        </p:nvSpPr>
        <p:spPr>
          <a:xfrm>
            <a:off x="1001639" y="1578793"/>
            <a:ext cx="266700" cy="266700"/>
          </a:xfrm>
          <a:prstGeom prst="ellipse">
            <a:avLst/>
          </a:prstGeom>
          <a:solidFill>
            <a:srgbClr val="9A9A9A"/>
          </a:solidFill>
          <a:ln>
            <a:solidFill>
              <a:srgbClr val="99999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A</a:t>
            </a:r>
            <a:endParaRPr lang="en-SE" sz="1800" dirty="0"/>
          </a:p>
        </p:txBody>
      </p:sp>
      <p:sp>
        <p:nvSpPr>
          <p:cNvPr id="40" name="Oval 39">
            <a:extLst>
              <a:ext uri="{FF2B5EF4-FFF2-40B4-BE49-F238E27FC236}">
                <a16:creationId xmlns:a16="http://schemas.microsoft.com/office/drawing/2014/main" id="{8AD60B20-4C10-98C8-E1D5-B4DC76F787DA}"/>
              </a:ext>
            </a:extLst>
          </p:cNvPr>
          <p:cNvSpPr/>
          <p:nvPr/>
        </p:nvSpPr>
        <p:spPr>
          <a:xfrm>
            <a:off x="1390650" y="1573168"/>
            <a:ext cx="266700" cy="266700"/>
          </a:xfrm>
          <a:prstGeom prst="ellipse">
            <a:avLst/>
          </a:prstGeom>
          <a:solidFill>
            <a:srgbClr val="9A9A9A"/>
          </a:solidFill>
          <a:ln>
            <a:solidFill>
              <a:srgbClr val="99999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B</a:t>
            </a:r>
            <a:endParaRPr lang="en-SE" sz="1800" dirty="0"/>
          </a:p>
        </p:txBody>
      </p:sp>
      <p:cxnSp>
        <p:nvCxnSpPr>
          <p:cNvPr id="41" name="Straight Arrow Connector 40">
            <a:extLst>
              <a:ext uri="{FF2B5EF4-FFF2-40B4-BE49-F238E27FC236}">
                <a16:creationId xmlns:a16="http://schemas.microsoft.com/office/drawing/2014/main" id="{6DBFBAD0-6D39-6183-5A14-A47DE763DB00}"/>
              </a:ext>
            </a:extLst>
          </p:cNvPr>
          <p:cNvCxnSpPr>
            <a:cxnSpLocks/>
          </p:cNvCxnSpPr>
          <p:nvPr/>
        </p:nvCxnSpPr>
        <p:spPr>
          <a:xfrm>
            <a:off x="1163625" y="1872611"/>
            <a:ext cx="64528" cy="166994"/>
          </a:xfrm>
          <a:prstGeom prst="straightConnector1">
            <a:avLst/>
          </a:prstGeom>
          <a:ln>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AEC6FD4D-889B-5A25-1920-31457CCA58D4}"/>
              </a:ext>
            </a:extLst>
          </p:cNvPr>
          <p:cNvCxnSpPr>
            <a:cxnSpLocks/>
          </p:cNvCxnSpPr>
          <p:nvPr/>
        </p:nvCxnSpPr>
        <p:spPr>
          <a:xfrm flipH="1">
            <a:off x="1390650" y="1858330"/>
            <a:ext cx="66919" cy="191888"/>
          </a:xfrm>
          <a:prstGeom prst="straightConnector1">
            <a:avLst/>
          </a:prstGeom>
          <a:ln>
            <a:solidFill>
              <a:srgbClr val="1B74B2"/>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3406BF95-C6F5-CE0A-FEAD-2A00842BB344}"/>
              </a:ext>
            </a:extLst>
          </p:cNvPr>
          <p:cNvSpPr txBox="1"/>
          <p:nvPr/>
        </p:nvSpPr>
        <p:spPr>
          <a:xfrm>
            <a:off x="1661954" y="1541265"/>
            <a:ext cx="675185" cy="338554"/>
          </a:xfrm>
          <a:prstGeom prst="rect">
            <a:avLst/>
          </a:prstGeom>
          <a:noFill/>
          <a:ln w="6350">
            <a:noFill/>
          </a:ln>
        </p:spPr>
        <p:txBody>
          <a:bodyPr wrap="none" rtlCol="0">
            <a:spAutoFit/>
          </a:bodyPr>
          <a:lstStyle/>
          <a:p>
            <a:pPr algn="l"/>
            <a:r>
              <a:rPr lang="en-US" sz="1600" dirty="0">
                <a:latin typeface="+mn-lt"/>
              </a:rPr>
              <a:t>Input</a:t>
            </a:r>
          </a:p>
        </p:txBody>
      </p:sp>
      <p:sp>
        <p:nvSpPr>
          <p:cNvPr id="44" name="TextBox 43">
            <a:extLst>
              <a:ext uri="{FF2B5EF4-FFF2-40B4-BE49-F238E27FC236}">
                <a16:creationId xmlns:a16="http://schemas.microsoft.com/office/drawing/2014/main" id="{D13BE34F-1EB7-B56F-B78A-1A7C7BB35382}"/>
              </a:ext>
            </a:extLst>
          </p:cNvPr>
          <p:cNvSpPr txBox="1"/>
          <p:nvPr/>
        </p:nvSpPr>
        <p:spPr>
          <a:xfrm>
            <a:off x="1649423" y="2019854"/>
            <a:ext cx="691215" cy="338554"/>
          </a:xfrm>
          <a:prstGeom prst="rect">
            <a:avLst/>
          </a:prstGeom>
          <a:noFill/>
          <a:ln w="6350">
            <a:noFill/>
          </a:ln>
        </p:spPr>
        <p:txBody>
          <a:bodyPr wrap="none" rtlCol="0">
            <a:spAutoFit/>
          </a:bodyPr>
          <a:lstStyle/>
          <a:p>
            <a:pPr algn="l"/>
            <a:r>
              <a:rPr lang="en-US" sz="1600" dirty="0">
                <a:latin typeface="+mn-lt"/>
              </a:rPr>
              <a:t>State</a:t>
            </a:r>
          </a:p>
        </p:txBody>
      </p:sp>
      <p:sp>
        <p:nvSpPr>
          <p:cNvPr id="60" name="Title 1">
            <a:extLst>
              <a:ext uri="{FF2B5EF4-FFF2-40B4-BE49-F238E27FC236}">
                <a16:creationId xmlns:a16="http://schemas.microsoft.com/office/drawing/2014/main" id="{CB08DE9A-8EAB-812E-4CEA-B6D4364D7D90}"/>
              </a:ext>
            </a:extLst>
          </p:cNvPr>
          <p:cNvSpPr>
            <a:spLocks noGrp="1"/>
          </p:cNvSpPr>
          <p:nvPr>
            <p:ph type="title"/>
          </p:nvPr>
        </p:nvSpPr>
        <p:spPr>
          <a:xfrm>
            <a:off x="255983" y="339502"/>
            <a:ext cx="8625257" cy="857250"/>
          </a:xfrm>
        </p:spPr>
        <p:txBody>
          <a:bodyPr/>
          <a:lstStyle/>
          <a:p>
            <a:r>
              <a:rPr lang="en-US" dirty="0"/>
              <a:t>Local steady states</a:t>
            </a:r>
            <a:endParaRPr lang="en-SE" dirty="0"/>
          </a:p>
        </p:txBody>
      </p:sp>
      <p:sp>
        <p:nvSpPr>
          <p:cNvPr id="4" name="Date Placeholder 4">
            <a:extLst>
              <a:ext uri="{FF2B5EF4-FFF2-40B4-BE49-F238E27FC236}">
                <a16:creationId xmlns:a16="http://schemas.microsoft.com/office/drawing/2014/main" id="{4583247F-EF44-8A06-5451-1CFB22653C20}"/>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83F56A62-4AFF-EC07-66E6-348CB1353612}"/>
              </a:ext>
            </a:extLst>
          </p:cNvPr>
          <p:cNvSpPr>
            <a:spLocks noGrp="1"/>
          </p:cNvSpPr>
          <p:nvPr>
            <p:ph type="sldNum" sz="quarter" idx="12"/>
          </p:nvPr>
        </p:nvSpPr>
        <p:spPr>
          <a:xfrm>
            <a:off x="8299847" y="4788233"/>
            <a:ext cx="685800" cy="171450"/>
          </a:xfrm>
        </p:spPr>
        <p:txBody>
          <a:bodyPr/>
          <a:lstStyle/>
          <a:p>
            <a:fld id="{15859C56-CB7E-413F-8971-4226A1EF6823}" type="slidenum">
              <a:rPr lang="sv-SE" smtClean="0"/>
              <a:pPr/>
              <a:t>12</a:t>
            </a:fld>
            <a:endParaRPr lang="sv-SE" dirty="0"/>
          </a:p>
        </p:txBody>
      </p:sp>
      <p:grpSp>
        <p:nvGrpSpPr>
          <p:cNvPr id="13" name="Group 12">
            <a:extLst>
              <a:ext uri="{FF2B5EF4-FFF2-40B4-BE49-F238E27FC236}">
                <a16:creationId xmlns:a16="http://schemas.microsoft.com/office/drawing/2014/main" id="{234FCA0E-7598-2E4C-BA85-458402A34B4F}"/>
              </a:ext>
            </a:extLst>
          </p:cNvPr>
          <p:cNvGrpSpPr/>
          <p:nvPr/>
        </p:nvGrpSpPr>
        <p:grpSpPr>
          <a:xfrm>
            <a:off x="444810" y="2568909"/>
            <a:ext cx="1854642" cy="1143912"/>
            <a:chOff x="416886" y="3356231"/>
            <a:chExt cx="1854642" cy="1143912"/>
          </a:xfrm>
        </p:grpSpPr>
        <p:sp>
          <p:nvSpPr>
            <p:cNvPr id="69" name="TextBox 68">
              <a:extLst>
                <a:ext uri="{FF2B5EF4-FFF2-40B4-BE49-F238E27FC236}">
                  <a16:creationId xmlns:a16="http://schemas.microsoft.com/office/drawing/2014/main" id="{43D1238B-B46D-41DF-D67C-5D80AF0B7393}"/>
                </a:ext>
              </a:extLst>
            </p:cNvPr>
            <p:cNvSpPr txBox="1"/>
            <p:nvPr/>
          </p:nvSpPr>
          <p:spPr>
            <a:xfrm>
              <a:off x="416886" y="4223144"/>
              <a:ext cx="1258678" cy="276999"/>
            </a:xfrm>
            <a:prstGeom prst="rect">
              <a:avLst/>
            </a:prstGeom>
            <a:noFill/>
            <a:ln w="6350">
              <a:noFill/>
            </a:ln>
          </p:spPr>
          <p:txBody>
            <a:bodyPr wrap="none" rtlCol="0">
              <a:spAutoFit/>
            </a:bodyPr>
            <a:lstStyle/>
            <a:p>
              <a:pPr algn="l"/>
              <a:r>
                <a:rPr lang="en-US" sz="1200" dirty="0">
                  <a:latin typeface="+mn-lt"/>
                </a:rPr>
                <a:t>Rate constants</a:t>
              </a:r>
            </a:p>
          </p:txBody>
        </p:sp>
        <p:pic>
          <p:nvPicPr>
            <p:cNvPr id="12" name="Picture 11">
              <a:extLst>
                <a:ext uri="{FF2B5EF4-FFF2-40B4-BE49-F238E27FC236}">
                  <a16:creationId xmlns:a16="http://schemas.microsoft.com/office/drawing/2014/main" id="{F2AB3234-53AB-0E49-3240-8599F879735C}"/>
                </a:ext>
              </a:extLst>
            </p:cNvPr>
            <p:cNvPicPr>
              <a:picLocks noChangeAspect="1"/>
            </p:cNvPicPr>
            <p:nvPr/>
          </p:nvPicPr>
          <p:blipFill>
            <a:blip r:embed="rId3"/>
            <a:stretch>
              <a:fillRect/>
            </a:stretch>
          </p:blipFill>
          <p:spPr>
            <a:xfrm>
              <a:off x="1107065" y="3356231"/>
              <a:ext cx="1164463" cy="815747"/>
            </a:xfrm>
            <a:prstGeom prst="rect">
              <a:avLst/>
            </a:prstGeom>
          </p:spPr>
        </p:pic>
        <p:cxnSp>
          <p:nvCxnSpPr>
            <p:cNvPr id="68" name="Straight Arrow Connector 67">
              <a:extLst>
                <a:ext uri="{FF2B5EF4-FFF2-40B4-BE49-F238E27FC236}">
                  <a16:creationId xmlns:a16="http://schemas.microsoft.com/office/drawing/2014/main" id="{4BB7B575-E17B-4150-A96F-C6D9A2C63360}"/>
                </a:ext>
              </a:extLst>
            </p:cNvPr>
            <p:cNvCxnSpPr/>
            <p:nvPr/>
          </p:nvCxnSpPr>
          <p:spPr bwMode="auto">
            <a:xfrm flipV="1">
              <a:off x="1048741" y="3938256"/>
              <a:ext cx="364093" cy="2848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TextBox 29">
            <a:extLst>
              <a:ext uri="{FF2B5EF4-FFF2-40B4-BE49-F238E27FC236}">
                <a16:creationId xmlns:a16="http://schemas.microsoft.com/office/drawing/2014/main" id="{EDCD8D5F-F561-E2CE-CC07-B4FDAF42AF8F}"/>
              </a:ext>
            </a:extLst>
          </p:cNvPr>
          <p:cNvSpPr txBox="1"/>
          <p:nvPr/>
        </p:nvSpPr>
        <p:spPr>
          <a:xfrm>
            <a:off x="744290" y="4122742"/>
            <a:ext cx="7924800" cy="338554"/>
          </a:xfrm>
          <a:prstGeom prst="rect">
            <a:avLst/>
          </a:prstGeom>
          <a:noFill/>
        </p:spPr>
        <p:txBody>
          <a:bodyPr wrap="square" rtlCol="0">
            <a:spAutoFit/>
          </a:bodyPr>
          <a:lstStyle/>
          <a:p>
            <a:r>
              <a:rPr lang="en-US" sz="1600" dirty="0">
                <a:latin typeface="+mn-lt"/>
              </a:rPr>
              <a:t>Activity of X for fixed activities of a kinase (A) and phosphatase (B)</a:t>
            </a:r>
            <a:endParaRPr lang="en-SE" sz="1600" dirty="0">
              <a:latin typeface="+mn-lt"/>
            </a:endParaRPr>
          </a:p>
        </p:txBody>
      </p:sp>
      <p:grpSp>
        <p:nvGrpSpPr>
          <p:cNvPr id="5" name="Group 4">
            <a:extLst>
              <a:ext uri="{FF2B5EF4-FFF2-40B4-BE49-F238E27FC236}">
                <a16:creationId xmlns:a16="http://schemas.microsoft.com/office/drawing/2014/main" id="{4090857D-5B35-315E-4CC4-797D975B4C58}"/>
              </a:ext>
            </a:extLst>
          </p:cNvPr>
          <p:cNvGrpSpPr/>
          <p:nvPr/>
        </p:nvGrpSpPr>
        <p:grpSpPr>
          <a:xfrm>
            <a:off x="5087389" y="966049"/>
            <a:ext cx="3454626" cy="2202929"/>
            <a:chOff x="5087389" y="966049"/>
            <a:chExt cx="3454626" cy="2202929"/>
          </a:xfrm>
        </p:grpSpPr>
        <p:grpSp>
          <p:nvGrpSpPr>
            <p:cNvPr id="36" name="Group 35">
              <a:extLst>
                <a:ext uri="{FF2B5EF4-FFF2-40B4-BE49-F238E27FC236}">
                  <a16:creationId xmlns:a16="http://schemas.microsoft.com/office/drawing/2014/main" id="{E9975D80-2173-FED7-6B46-E367799F0A73}"/>
                </a:ext>
              </a:extLst>
            </p:cNvPr>
            <p:cNvGrpSpPr/>
            <p:nvPr/>
          </p:nvGrpSpPr>
          <p:grpSpPr>
            <a:xfrm>
              <a:off x="6049604" y="966049"/>
              <a:ext cx="2492411" cy="2202929"/>
              <a:chOff x="6049604" y="966049"/>
              <a:chExt cx="2492411" cy="2202929"/>
            </a:xfrm>
          </p:grpSpPr>
          <p:sp>
            <p:nvSpPr>
              <p:cNvPr id="8" name="TextBox 7">
                <a:extLst>
                  <a:ext uri="{FF2B5EF4-FFF2-40B4-BE49-F238E27FC236}">
                    <a16:creationId xmlns:a16="http://schemas.microsoft.com/office/drawing/2014/main" id="{22053BF9-9D77-89A2-330D-490E69922177}"/>
                  </a:ext>
                </a:extLst>
              </p:cNvPr>
              <p:cNvSpPr txBox="1"/>
              <p:nvPr/>
            </p:nvSpPr>
            <p:spPr>
              <a:xfrm>
                <a:off x="6515795" y="2830424"/>
                <a:ext cx="1447800" cy="338554"/>
              </a:xfrm>
              <a:prstGeom prst="rect">
                <a:avLst/>
              </a:prstGeom>
              <a:noFill/>
              <a:ln w="6350">
                <a:noFill/>
              </a:ln>
            </p:spPr>
            <p:txBody>
              <a:bodyPr wrap="square">
                <a:spAutoFit/>
              </a:bodyPr>
              <a:lstStyle/>
              <a:p>
                <a:r>
                  <a:rPr lang="en-US" sz="1600" dirty="0">
                    <a:latin typeface="+mn-lt"/>
                  </a:rPr>
                  <a:t>Phosphatase</a:t>
                </a:r>
              </a:p>
            </p:txBody>
          </p:sp>
          <p:sp>
            <p:nvSpPr>
              <p:cNvPr id="11" name="TextBox 10">
                <a:extLst>
                  <a:ext uri="{FF2B5EF4-FFF2-40B4-BE49-F238E27FC236}">
                    <a16:creationId xmlns:a16="http://schemas.microsoft.com/office/drawing/2014/main" id="{3C3BD9A1-683E-9D9F-F94C-E5F6CC9CA9F1}"/>
                  </a:ext>
                </a:extLst>
              </p:cNvPr>
              <p:cNvSpPr txBox="1"/>
              <p:nvPr/>
            </p:nvSpPr>
            <p:spPr>
              <a:xfrm rot="16200000">
                <a:off x="5618435" y="1684339"/>
                <a:ext cx="1200891" cy="338554"/>
              </a:xfrm>
              <a:prstGeom prst="rect">
                <a:avLst/>
              </a:prstGeom>
              <a:noFill/>
              <a:ln w="6350">
                <a:noFill/>
              </a:ln>
            </p:spPr>
            <p:txBody>
              <a:bodyPr wrap="square">
                <a:spAutoFit/>
              </a:bodyPr>
              <a:lstStyle/>
              <a:p>
                <a:r>
                  <a:rPr lang="en" sz="1600" dirty="0">
                    <a:latin typeface="+mn-lt"/>
                  </a:rPr>
                  <a:t>Kinase </a:t>
                </a:r>
                <a:endParaRPr lang="en-US" sz="1600" dirty="0">
                  <a:latin typeface="+mn-lt"/>
                </a:endParaRPr>
              </a:p>
            </p:txBody>
          </p:sp>
          <p:grpSp>
            <p:nvGrpSpPr>
              <p:cNvPr id="35" name="Group 34">
                <a:extLst>
                  <a:ext uri="{FF2B5EF4-FFF2-40B4-BE49-F238E27FC236}">
                    <a16:creationId xmlns:a16="http://schemas.microsoft.com/office/drawing/2014/main" id="{D7A7081B-8153-5A88-1D85-DA5D72FDE6C3}"/>
                  </a:ext>
                </a:extLst>
              </p:cNvPr>
              <p:cNvGrpSpPr/>
              <p:nvPr/>
            </p:nvGrpSpPr>
            <p:grpSpPr>
              <a:xfrm>
                <a:off x="6463970" y="1020758"/>
                <a:ext cx="1922540" cy="1852207"/>
                <a:chOff x="6463970" y="1020758"/>
                <a:chExt cx="1922540" cy="1852207"/>
              </a:xfrm>
            </p:grpSpPr>
            <p:grpSp>
              <p:nvGrpSpPr>
                <p:cNvPr id="26" name="Group 25">
                  <a:extLst>
                    <a:ext uri="{FF2B5EF4-FFF2-40B4-BE49-F238E27FC236}">
                      <a16:creationId xmlns:a16="http://schemas.microsoft.com/office/drawing/2014/main" id="{13A2A34B-0B53-D37B-C0C8-CAE66549D5DB}"/>
                    </a:ext>
                  </a:extLst>
                </p:cNvPr>
                <p:cNvGrpSpPr/>
                <p:nvPr/>
              </p:nvGrpSpPr>
              <p:grpSpPr>
                <a:xfrm>
                  <a:off x="6463970" y="1020758"/>
                  <a:ext cx="1637207" cy="1852207"/>
                  <a:chOff x="6467893" y="1305176"/>
                  <a:chExt cx="1637207" cy="1852207"/>
                </a:xfrm>
              </p:grpSpPr>
              <p:pic>
                <p:nvPicPr>
                  <p:cNvPr id="25" name="Content Placeholder 4" descr="A diagram of a graph and a diagram of a graph&#10;&#10;AI-generated content may be incorrect.">
                    <a:extLst>
                      <a:ext uri="{FF2B5EF4-FFF2-40B4-BE49-F238E27FC236}">
                        <a16:creationId xmlns:a16="http://schemas.microsoft.com/office/drawing/2014/main" id="{22DB6827-5AFE-B501-AC67-AE7DC21A00CA}"/>
                      </a:ext>
                    </a:extLst>
                  </p:cNvPr>
                  <p:cNvPicPr>
                    <a:picLocks noChangeAspect="1"/>
                  </p:cNvPicPr>
                  <p:nvPr/>
                </p:nvPicPr>
                <p:blipFill rotWithShape="1">
                  <a:blip r:embed="rId4">
                    <a:extLst>
                      <a:ext uri="{28A0092B-C50C-407E-A947-70E740481C1C}">
                        <a14:useLocalDpi xmlns:a14="http://schemas.microsoft.com/office/drawing/2010/main" val="0"/>
                      </a:ext>
                    </a:extLst>
                  </a:blip>
                  <a:srcRect t="13209" r="73051" b="45039"/>
                  <a:stretch/>
                </p:blipFill>
                <p:spPr bwMode="auto">
                  <a:xfrm>
                    <a:off x="6467893" y="1712826"/>
                    <a:ext cx="1205066" cy="144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a:extLst>
                      <a:ext uri="{FF2B5EF4-FFF2-40B4-BE49-F238E27FC236}">
                        <a16:creationId xmlns:a16="http://schemas.microsoft.com/office/drawing/2014/main" id="{3D8380FA-140B-5D28-E6C3-6E4D4FCA5AB4}"/>
                      </a:ext>
                    </a:extLst>
                  </p:cNvPr>
                  <p:cNvGrpSpPr/>
                  <p:nvPr/>
                </p:nvGrpSpPr>
                <p:grpSpPr>
                  <a:xfrm>
                    <a:off x="6705600" y="1305176"/>
                    <a:ext cx="1399500" cy="1702289"/>
                    <a:chOff x="6705600" y="1305176"/>
                    <a:chExt cx="1399500" cy="1702289"/>
                  </a:xfrm>
                </p:grpSpPr>
                <p:pic>
                  <p:nvPicPr>
                    <p:cNvPr id="3" name="Content Placeholder 4" descr="A diagram of a graph and a diagram of a graph&#10;&#10;AI-generated content may be incorrect.">
                      <a:extLst>
                        <a:ext uri="{FF2B5EF4-FFF2-40B4-BE49-F238E27FC236}">
                          <a16:creationId xmlns:a16="http://schemas.microsoft.com/office/drawing/2014/main" id="{EDDB6BF5-8C7B-C767-D8BE-0FCFB3004F40}"/>
                        </a:ext>
                      </a:extLst>
                    </p:cNvPr>
                    <p:cNvPicPr>
                      <a:picLocks noChangeAspect="1"/>
                    </p:cNvPicPr>
                    <p:nvPr/>
                  </p:nvPicPr>
                  <p:blipFill rotWithShape="1">
                    <a:blip r:embed="rId4">
                      <a:extLst>
                        <a:ext uri="{28A0092B-C50C-407E-A947-70E740481C1C}">
                          <a14:useLocalDpi xmlns:a14="http://schemas.microsoft.com/office/drawing/2010/main" val="0"/>
                        </a:ext>
                      </a:extLst>
                    </a:blip>
                    <a:srcRect l="91304" t="15900" b="50716"/>
                    <a:stretch/>
                  </p:blipFill>
                  <p:spPr bwMode="auto">
                    <a:xfrm>
                      <a:off x="7716232" y="1852433"/>
                      <a:ext cx="388868" cy="115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8BCD9D9B-CA7D-1087-5987-31B278ABA4BB}"/>
                        </a:ext>
                      </a:extLst>
                    </p:cNvPr>
                    <p:cNvGrpSpPr/>
                    <p:nvPr/>
                  </p:nvGrpSpPr>
                  <p:grpSpPr>
                    <a:xfrm>
                      <a:off x="6705600" y="1305176"/>
                      <a:ext cx="967359" cy="1568876"/>
                      <a:chOff x="6705600" y="1305176"/>
                      <a:chExt cx="967359" cy="1568876"/>
                    </a:xfrm>
                  </p:grpSpPr>
                  <p:pic>
                    <p:nvPicPr>
                      <p:cNvPr id="2" name="Content Placeholder 4" descr="A diagram of a graph and a diagram of a graph&#10;&#10;AI-generated content may be incorrect.">
                        <a:extLst>
                          <a:ext uri="{FF2B5EF4-FFF2-40B4-BE49-F238E27FC236}">
                            <a16:creationId xmlns:a16="http://schemas.microsoft.com/office/drawing/2014/main" id="{BDE21969-3CAA-4804-9B86-32AF010D41E4}"/>
                          </a:ext>
                        </a:extLst>
                      </p:cNvPr>
                      <p:cNvPicPr>
                        <a:picLocks noChangeAspect="1"/>
                      </p:cNvPicPr>
                      <p:nvPr/>
                    </p:nvPicPr>
                    <p:blipFill rotWithShape="1">
                      <a:blip r:embed="rId4">
                        <a:extLst>
                          <a:ext uri="{28A0092B-C50C-407E-A947-70E740481C1C}">
                            <a14:useLocalDpi xmlns:a14="http://schemas.microsoft.com/office/drawing/2010/main" val="0"/>
                          </a:ext>
                        </a:extLst>
                      </a:blip>
                      <a:srcRect l="26783" t="18575" r="51585" b="53860"/>
                      <a:stretch/>
                    </p:blipFill>
                    <p:spPr bwMode="auto">
                      <a:xfrm>
                        <a:off x="6705600" y="1920321"/>
                        <a:ext cx="967359" cy="9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DE47930C-243A-E5CA-64CA-BB936760FB0D}"/>
                          </a:ext>
                        </a:extLst>
                      </p:cNvPr>
                      <p:cNvPicPr>
                        <a:picLocks noChangeAspect="1"/>
                      </p:cNvPicPr>
                      <p:nvPr/>
                    </p:nvPicPr>
                    <p:blipFill>
                      <a:blip r:embed="rId5"/>
                      <a:stretch>
                        <a:fillRect/>
                      </a:stretch>
                    </p:blipFill>
                    <p:spPr>
                      <a:xfrm>
                        <a:off x="6775735" y="1305176"/>
                        <a:ext cx="800212" cy="638264"/>
                      </a:xfrm>
                      <a:prstGeom prst="rect">
                        <a:avLst/>
                      </a:prstGeom>
                    </p:spPr>
                  </p:pic>
                </p:grpSp>
              </p:grpSp>
            </p:grpSp>
            <p:pic>
              <p:nvPicPr>
                <p:cNvPr id="34" name="Picture 33">
                  <a:extLst>
                    <a:ext uri="{FF2B5EF4-FFF2-40B4-BE49-F238E27FC236}">
                      <a16:creationId xmlns:a16="http://schemas.microsoft.com/office/drawing/2014/main" id="{E091E74F-FAB2-511B-4BE6-868D73F5D1A0}"/>
                    </a:ext>
                  </a:extLst>
                </p:cNvPr>
                <p:cNvPicPr>
                  <a:picLocks noChangeAspect="1"/>
                </p:cNvPicPr>
                <p:nvPr/>
              </p:nvPicPr>
              <p:blipFill>
                <a:blip r:embed="rId6"/>
                <a:stretch>
                  <a:fillRect/>
                </a:stretch>
              </p:blipFill>
              <p:spPr>
                <a:xfrm>
                  <a:off x="7976878" y="1573168"/>
                  <a:ext cx="409632" cy="381053"/>
                </a:xfrm>
                <a:prstGeom prst="rect">
                  <a:avLst/>
                </a:prstGeom>
              </p:spPr>
            </p:pic>
          </p:grpSp>
          <p:sp>
            <p:nvSpPr>
              <p:cNvPr id="32" name="TextBox 31">
                <a:extLst>
                  <a:ext uri="{FF2B5EF4-FFF2-40B4-BE49-F238E27FC236}">
                    <a16:creationId xmlns:a16="http://schemas.microsoft.com/office/drawing/2014/main" id="{B651BE6A-FD6A-0CB4-30A7-BDB75543DD13}"/>
                  </a:ext>
                </a:extLst>
              </p:cNvPr>
              <p:cNvSpPr txBox="1"/>
              <p:nvPr/>
            </p:nvSpPr>
            <p:spPr>
              <a:xfrm>
                <a:off x="6244591" y="966049"/>
                <a:ext cx="2297424" cy="338554"/>
              </a:xfrm>
              <a:prstGeom prst="rect">
                <a:avLst/>
              </a:prstGeom>
              <a:noFill/>
              <a:ln w="6350">
                <a:noFill/>
              </a:ln>
            </p:spPr>
            <p:txBody>
              <a:bodyPr wrap="none" rtlCol="0">
                <a:spAutoFit/>
              </a:bodyPr>
              <a:lstStyle/>
              <a:p>
                <a:pPr algn="l"/>
                <a:r>
                  <a:rPr lang="en-US" sz="1600" dirty="0">
                    <a:latin typeface="+mn-lt"/>
                  </a:rPr>
                  <a:t>Input-output relations</a:t>
                </a:r>
              </a:p>
            </p:txBody>
          </p:sp>
        </p:grpSp>
        <p:sp>
          <p:nvSpPr>
            <p:cNvPr id="62" name="Freeform: Shape 61">
              <a:extLst>
                <a:ext uri="{FF2B5EF4-FFF2-40B4-BE49-F238E27FC236}">
                  <a16:creationId xmlns:a16="http://schemas.microsoft.com/office/drawing/2014/main" id="{2B09CA8D-DB90-CE9F-FA21-D8D5D034CD77}"/>
                </a:ext>
              </a:extLst>
            </p:cNvPr>
            <p:cNvSpPr/>
            <p:nvPr/>
          </p:nvSpPr>
          <p:spPr bwMode="auto">
            <a:xfrm flipH="1">
              <a:off x="5087389" y="1451206"/>
              <a:ext cx="1883066" cy="969151"/>
            </a:xfrm>
            <a:custGeom>
              <a:avLst/>
              <a:gdLst>
                <a:gd name="connsiteX0" fmla="*/ 3984859 w 3984859"/>
                <a:gd name="connsiteY0" fmla="*/ 1097458 h 1097458"/>
                <a:gd name="connsiteX1" fmla="*/ 1756611 w 3984859"/>
                <a:gd name="connsiteY1" fmla="*/ 178 h 1097458"/>
                <a:gd name="connsiteX2" fmla="*/ 0 w 3984859"/>
                <a:gd name="connsiteY2" fmla="*/ 1030082 h 1097458"/>
                <a:gd name="connsiteX0" fmla="*/ 4033535 w 4033535"/>
                <a:gd name="connsiteY0" fmla="*/ 1192965 h 1192965"/>
                <a:gd name="connsiteX1" fmla="*/ 1756611 w 4033535"/>
                <a:gd name="connsiteY1" fmla="*/ 178 h 1192965"/>
                <a:gd name="connsiteX2" fmla="*/ 0 w 4033535"/>
                <a:gd name="connsiteY2" fmla="*/ 1030082 h 1192965"/>
                <a:gd name="connsiteX0" fmla="*/ 4289075 w 4289075"/>
                <a:gd name="connsiteY0" fmla="*/ 1193018 h 1193018"/>
                <a:gd name="connsiteX1" fmla="*/ 2012151 w 4289075"/>
                <a:gd name="connsiteY1" fmla="*/ 231 h 1193018"/>
                <a:gd name="connsiteX2" fmla="*/ 0 w 4289075"/>
                <a:gd name="connsiteY2" fmla="*/ 907340 h 1193018"/>
              </a:gdLst>
              <a:ahLst/>
              <a:cxnLst>
                <a:cxn ang="0">
                  <a:pos x="connsiteX0" y="connsiteY0"/>
                </a:cxn>
                <a:cxn ang="0">
                  <a:pos x="connsiteX1" y="connsiteY1"/>
                </a:cxn>
                <a:cxn ang="0">
                  <a:pos x="connsiteX2" y="connsiteY2"/>
                </a:cxn>
              </a:cxnLst>
              <a:rect l="l" t="t" r="r" b="b"/>
              <a:pathLst>
                <a:path w="4289075" h="1193018">
                  <a:moveTo>
                    <a:pt x="4289075" y="1193018"/>
                  </a:moveTo>
                  <a:cubicBezTo>
                    <a:pt x="3507022" y="649992"/>
                    <a:pt x="2676294" y="11460"/>
                    <a:pt x="2012151" y="231"/>
                  </a:cubicBezTo>
                  <a:cubicBezTo>
                    <a:pt x="1348008" y="-10998"/>
                    <a:pt x="546234" y="386773"/>
                    <a:pt x="0" y="907340"/>
                  </a:cubicBezTo>
                </a:path>
              </a:pathLst>
            </a:custGeom>
            <a:noFill/>
            <a:ln w="38100" cap="flat" cmpd="sng" algn="ctr">
              <a:solidFill>
                <a:srgbClr val="FF2C2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sp>
        <p:nvSpPr>
          <p:cNvPr id="7" name="Footer Placeholder 3">
            <a:extLst>
              <a:ext uri="{FF2B5EF4-FFF2-40B4-BE49-F238E27FC236}">
                <a16:creationId xmlns:a16="http://schemas.microsoft.com/office/drawing/2014/main" id="{8BFD0F78-2686-F0F0-0387-74A2CAB01A83}"/>
              </a:ext>
            </a:extLst>
          </p:cNvPr>
          <p:cNvSpPr txBox="1">
            <a:spLocks/>
          </p:cNvSpPr>
          <p:nvPr/>
        </p:nvSpPr>
        <p:spPr>
          <a:xfrm>
            <a:off x="255983" y="4790351"/>
            <a:ext cx="2227785" cy="171450"/>
          </a:xfrm>
          <a:prstGeom prst="rect">
            <a:avLst/>
          </a:prstGeom>
        </p:spPr>
        <p:txBody>
          <a:bodyPr/>
          <a:ls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r>
              <a:rPr lang="sv-SE" sz="800" dirty="0">
                <a:solidFill>
                  <a:srgbClr val="65234D"/>
                </a:solidFill>
                <a:latin typeface="+mn-lt"/>
              </a:rPr>
              <a:t>Karolinska Institutet - a </a:t>
            </a:r>
            <a:r>
              <a:rPr lang="sv-SE" sz="800" dirty="0" err="1">
                <a:solidFill>
                  <a:srgbClr val="65234D"/>
                </a:solidFill>
                <a:latin typeface="+mn-lt"/>
              </a:rPr>
              <a:t>medical</a:t>
            </a:r>
            <a:r>
              <a:rPr lang="sv-SE" sz="800" dirty="0">
                <a:solidFill>
                  <a:srgbClr val="65234D"/>
                </a:solidFill>
                <a:latin typeface="+mn-lt"/>
              </a:rPr>
              <a:t> </a:t>
            </a:r>
            <a:r>
              <a:rPr lang="sv-SE" sz="800" dirty="0" err="1">
                <a:solidFill>
                  <a:srgbClr val="65234D"/>
                </a:solidFill>
                <a:latin typeface="+mn-lt"/>
              </a:rPr>
              <a:t>university</a:t>
            </a:r>
            <a:endParaRPr lang="sv-SE" sz="800" dirty="0">
              <a:solidFill>
                <a:srgbClr val="65234D"/>
              </a:solidFill>
              <a:latin typeface="+mn-lt"/>
            </a:endParaRPr>
          </a:p>
        </p:txBody>
      </p:sp>
    </p:spTree>
    <p:extLst>
      <p:ext uri="{BB962C8B-B14F-4D97-AF65-F5344CB8AC3E}">
        <p14:creationId xmlns:p14="http://schemas.microsoft.com/office/powerpoint/2010/main" val="287206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845A-0519-F298-4585-2C54B791AFE3}"/>
              </a:ext>
            </a:extLst>
          </p:cNvPr>
          <p:cNvSpPr>
            <a:spLocks noGrp="1"/>
          </p:cNvSpPr>
          <p:nvPr>
            <p:ph type="title"/>
          </p:nvPr>
        </p:nvSpPr>
        <p:spPr/>
        <p:txBody>
          <a:bodyPr/>
          <a:lstStyle/>
          <a:p>
            <a:r>
              <a:rPr lang="en-US" dirty="0"/>
              <a:t>The challenge: 1000s unique functions</a:t>
            </a:r>
          </a:p>
        </p:txBody>
      </p:sp>
      <p:sp>
        <p:nvSpPr>
          <p:cNvPr id="4" name="Date Placeholder 3">
            <a:extLst>
              <a:ext uri="{FF2B5EF4-FFF2-40B4-BE49-F238E27FC236}">
                <a16:creationId xmlns:a16="http://schemas.microsoft.com/office/drawing/2014/main" id="{078A48FB-3135-9361-DB32-F30896577ED1}"/>
              </a:ext>
            </a:extLst>
          </p:cNvPr>
          <p:cNvSpPr>
            <a:spLocks noGrp="1"/>
          </p:cNvSpPr>
          <p:nvPr>
            <p:ph type="dt" sz="half" idx="10"/>
          </p:nvPr>
        </p:nvSpPr>
        <p:spPr/>
        <p:txBody>
          <a:bodyPr/>
          <a:lstStyle/>
          <a:p>
            <a:fld id="{E8C245DC-1D9B-4638-B1C2-4735BDC7861B}" type="datetime1">
              <a:rPr lang="en-US" smtClean="0"/>
              <a:t>5/27/2025</a:t>
            </a:fld>
            <a:endParaRPr lang="en-US"/>
          </a:p>
        </p:txBody>
      </p:sp>
      <p:sp>
        <p:nvSpPr>
          <p:cNvPr id="5" name="Footer Placeholder 4">
            <a:extLst>
              <a:ext uri="{FF2B5EF4-FFF2-40B4-BE49-F238E27FC236}">
                <a16:creationId xmlns:a16="http://schemas.microsoft.com/office/drawing/2014/main" id="{3CF03657-6665-D500-A381-97C20DB2C8D5}"/>
              </a:ext>
            </a:extLst>
          </p:cNvPr>
          <p:cNvSpPr>
            <a:spLocks noGrp="1"/>
          </p:cNvSpPr>
          <p:nvPr>
            <p:ph type="ftr" sz="quarter" idx="11"/>
          </p:nvPr>
        </p:nvSpPr>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6" name="Slide Number Placeholder 5">
            <a:extLst>
              <a:ext uri="{FF2B5EF4-FFF2-40B4-BE49-F238E27FC236}">
                <a16:creationId xmlns:a16="http://schemas.microsoft.com/office/drawing/2014/main" id="{03DF226E-A279-9963-AF7F-B5502F2E09E2}"/>
              </a:ext>
            </a:extLst>
          </p:cNvPr>
          <p:cNvSpPr>
            <a:spLocks noGrp="1"/>
          </p:cNvSpPr>
          <p:nvPr>
            <p:ph type="sldNum" sz="quarter" idx="12"/>
          </p:nvPr>
        </p:nvSpPr>
        <p:spPr/>
        <p:txBody>
          <a:bodyPr/>
          <a:lstStyle/>
          <a:p>
            <a:fld id="{E1B8C2C7-AF5E-4F2F-B929-4B4699201911}" type="slidenum">
              <a:rPr lang="en-US" smtClean="0"/>
              <a:t>13</a:t>
            </a:fld>
            <a:endParaRPr lang="en-US"/>
          </a:p>
        </p:txBody>
      </p:sp>
      <p:pic>
        <p:nvPicPr>
          <p:cNvPr id="7" name="Picture 6" descr="A diagram of a complex structure&#10;&#10;AI-generated content may be incorrect.">
            <a:extLst>
              <a:ext uri="{FF2B5EF4-FFF2-40B4-BE49-F238E27FC236}">
                <a16:creationId xmlns:a16="http://schemas.microsoft.com/office/drawing/2014/main" id="{60F76213-543C-ACD5-8B9F-5DB40CA198E6}"/>
              </a:ext>
            </a:extLst>
          </p:cNvPr>
          <p:cNvPicPr>
            <a:picLocks noChangeAspect="1"/>
          </p:cNvPicPr>
          <p:nvPr/>
        </p:nvPicPr>
        <p:blipFill>
          <a:blip r:embed="rId2">
            <a:extLst>
              <a:ext uri="{28A0092B-C50C-407E-A947-70E740481C1C}">
                <a14:useLocalDpi xmlns:a14="http://schemas.microsoft.com/office/drawing/2010/main" val="0"/>
              </a:ext>
            </a:extLst>
          </a:blip>
          <a:srcRect l="-977" t="1" r="-3493" b="44875"/>
          <a:stretch/>
        </p:blipFill>
        <p:spPr>
          <a:xfrm>
            <a:off x="294975" y="1581151"/>
            <a:ext cx="3723483" cy="1752600"/>
          </a:xfrm>
          <a:prstGeom prst="rect">
            <a:avLst/>
          </a:prstGeom>
        </p:spPr>
      </p:pic>
      <p:pic>
        <p:nvPicPr>
          <p:cNvPr id="9" name="Picture 8">
            <a:extLst>
              <a:ext uri="{FF2B5EF4-FFF2-40B4-BE49-F238E27FC236}">
                <a16:creationId xmlns:a16="http://schemas.microsoft.com/office/drawing/2014/main" id="{7420A5A2-2B14-CC65-41EC-4B5BC2E8B96D}"/>
              </a:ext>
            </a:extLst>
          </p:cNvPr>
          <p:cNvPicPr>
            <a:picLocks noChangeAspect="1"/>
          </p:cNvPicPr>
          <p:nvPr/>
        </p:nvPicPr>
        <p:blipFill>
          <a:blip r:embed="rId3"/>
          <a:stretch>
            <a:fillRect/>
          </a:stretch>
        </p:blipFill>
        <p:spPr>
          <a:xfrm>
            <a:off x="255983" y="1123950"/>
            <a:ext cx="552527" cy="733527"/>
          </a:xfrm>
          <a:prstGeom prst="rect">
            <a:avLst/>
          </a:prstGeom>
        </p:spPr>
      </p:pic>
      <p:sp>
        <p:nvSpPr>
          <p:cNvPr id="19" name="Rectangle 18">
            <a:extLst>
              <a:ext uri="{FF2B5EF4-FFF2-40B4-BE49-F238E27FC236}">
                <a16:creationId xmlns:a16="http://schemas.microsoft.com/office/drawing/2014/main" id="{7B8A5E8A-4382-E81A-8252-4784CC27D34B}"/>
              </a:ext>
            </a:extLst>
          </p:cNvPr>
          <p:cNvSpPr/>
          <p:nvPr/>
        </p:nvSpPr>
        <p:spPr bwMode="auto">
          <a:xfrm>
            <a:off x="6146968" y="110886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0" name="Rectangle 19">
            <a:extLst>
              <a:ext uri="{FF2B5EF4-FFF2-40B4-BE49-F238E27FC236}">
                <a16:creationId xmlns:a16="http://schemas.microsoft.com/office/drawing/2014/main" id="{14417C2B-4F2B-1357-5D48-7191446F7E0A}"/>
              </a:ext>
            </a:extLst>
          </p:cNvPr>
          <p:cNvSpPr/>
          <p:nvPr/>
        </p:nvSpPr>
        <p:spPr bwMode="auto">
          <a:xfrm>
            <a:off x="6146968" y="149070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1" name="Rectangle 20">
            <a:extLst>
              <a:ext uri="{FF2B5EF4-FFF2-40B4-BE49-F238E27FC236}">
                <a16:creationId xmlns:a16="http://schemas.microsoft.com/office/drawing/2014/main" id="{5C741D0D-196A-8AD1-73C7-5BC09EE678F2}"/>
              </a:ext>
            </a:extLst>
          </p:cNvPr>
          <p:cNvSpPr/>
          <p:nvPr/>
        </p:nvSpPr>
        <p:spPr bwMode="auto">
          <a:xfrm>
            <a:off x="6146968" y="187253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2" name="Rectangle 21">
            <a:extLst>
              <a:ext uri="{FF2B5EF4-FFF2-40B4-BE49-F238E27FC236}">
                <a16:creationId xmlns:a16="http://schemas.microsoft.com/office/drawing/2014/main" id="{40985817-0B3C-C4C8-D815-031AE1280B8B}"/>
              </a:ext>
            </a:extLst>
          </p:cNvPr>
          <p:cNvSpPr/>
          <p:nvPr/>
        </p:nvSpPr>
        <p:spPr bwMode="auto">
          <a:xfrm>
            <a:off x="6146968" y="225437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3" name="Rectangle 22">
            <a:extLst>
              <a:ext uri="{FF2B5EF4-FFF2-40B4-BE49-F238E27FC236}">
                <a16:creationId xmlns:a16="http://schemas.microsoft.com/office/drawing/2014/main" id="{B9744602-6C9F-5AD3-8651-B1DA3EEEF35F}"/>
              </a:ext>
            </a:extLst>
          </p:cNvPr>
          <p:cNvSpPr/>
          <p:nvPr/>
        </p:nvSpPr>
        <p:spPr bwMode="auto">
          <a:xfrm>
            <a:off x="6146968" y="263620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4" name="Rectangle 23">
            <a:extLst>
              <a:ext uri="{FF2B5EF4-FFF2-40B4-BE49-F238E27FC236}">
                <a16:creationId xmlns:a16="http://schemas.microsoft.com/office/drawing/2014/main" id="{386D3554-2264-D2FE-EB56-61BB6A0137CD}"/>
              </a:ext>
            </a:extLst>
          </p:cNvPr>
          <p:cNvSpPr/>
          <p:nvPr/>
        </p:nvSpPr>
        <p:spPr bwMode="auto">
          <a:xfrm>
            <a:off x="6143579" y="301804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5" name="Rectangle 24">
            <a:extLst>
              <a:ext uri="{FF2B5EF4-FFF2-40B4-BE49-F238E27FC236}">
                <a16:creationId xmlns:a16="http://schemas.microsoft.com/office/drawing/2014/main" id="{B32088D1-9E14-EBCB-4802-B87A4215B1BD}"/>
              </a:ext>
            </a:extLst>
          </p:cNvPr>
          <p:cNvSpPr/>
          <p:nvPr/>
        </p:nvSpPr>
        <p:spPr bwMode="auto">
          <a:xfrm>
            <a:off x="6143579" y="339987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6" name="Rectangle 25">
            <a:extLst>
              <a:ext uri="{FF2B5EF4-FFF2-40B4-BE49-F238E27FC236}">
                <a16:creationId xmlns:a16="http://schemas.microsoft.com/office/drawing/2014/main" id="{0EAE77DC-2E7F-74F4-D095-485A869E855C}"/>
              </a:ext>
            </a:extLst>
          </p:cNvPr>
          <p:cNvSpPr/>
          <p:nvPr/>
        </p:nvSpPr>
        <p:spPr bwMode="auto">
          <a:xfrm>
            <a:off x="6143579" y="378171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7" name="Rectangle 26">
            <a:extLst>
              <a:ext uri="{FF2B5EF4-FFF2-40B4-BE49-F238E27FC236}">
                <a16:creationId xmlns:a16="http://schemas.microsoft.com/office/drawing/2014/main" id="{325B0E5E-798D-12A1-8BEF-F67085C1AA07}"/>
              </a:ext>
            </a:extLst>
          </p:cNvPr>
          <p:cNvSpPr/>
          <p:nvPr/>
        </p:nvSpPr>
        <p:spPr bwMode="auto">
          <a:xfrm>
            <a:off x="6143579" y="4163550"/>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cxnSp>
        <p:nvCxnSpPr>
          <p:cNvPr id="29" name="Straight Arrow Connector 28">
            <a:extLst>
              <a:ext uri="{FF2B5EF4-FFF2-40B4-BE49-F238E27FC236}">
                <a16:creationId xmlns:a16="http://schemas.microsoft.com/office/drawing/2014/main" id="{4827AEB1-9FCA-6213-5430-DDBB52D8439F}"/>
              </a:ext>
            </a:extLst>
          </p:cNvPr>
          <p:cNvCxnSpPr/>
          <p:nvPr/>
        </p:nvCxnSpPr>
        <p:spPr bwMode="auto">
          <a:xfrm>
            <a:off x="5271485" y="4733563"/>
            <a:ext cx="7620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1FB10FD-ACF5-014C-7539-6E6F72679CDE}"/>
                  </a:ext>
                </a:extLst>
              </p:cNvPr>
              <p:cNvSpPr txBox="1"/>
              <p:nvPr/>
            </p:nvSpPr>
            <p:spPr>
              <a:xfrm>
                <a:off x="4903138" y="4531447"/>
                <a:ext cx="352276" cy="369332"/>
              </a:xfrm>
              <a:prstGeom prst="rect">
                <a:avLst/>
              </a:prstGeom>
              <a:noFill/>
              <a:ln w="6350">
                <a:noFill/>
              </a:ln>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oMath>
                  </m:oMathPara>
                </a14:m>
                <a:endParaRPr lang="en-US" dirty="0">
                  <a:latin typeface="+mn-lt"/>
                </a:endParaRPr>
              </a:p>
            </p:txBody>
          </p:sp>
        </mc:Choice>
        <mc:Fallback xmlns="">
          <p:sp>
            <p:nvSpPr>
              <p:cNvPr id="31" name="TextBox 30">
                <a:extLst>
                  <a:ext uri="{FF2B5EF4-FFF2-40B4-BE49-F238E27FC236}">
                    <a16:creationId xmlns:a16="http://schemas.microsoft.com/office/drawing/2014/main" id="{51FB10FD-ACF5-014C-7539-6E6F72679CDE}"/>
                  </a:ext>
                </a:extLst>
              </p:cNvPr>
              <p:cNvSpPr txBox="1">
                <a:spLocks noRot="1" noChangeAspect="1" noMove="1" noResize="1" noEditPoints="1" noAdjustHandles="1" noChangeArrowheads="1" noChangeShapeType="1" noTextEdit="1"/>
              </p:cNvSpPr>
              <p:nvPr/>
            </p:nvSpPr>
            <p:spPr>
              <a:xfrm>
                <a:off x="4903138" y="4531447"/>
                <a:ext cx="352276" cy="369332"/>
              </a:xfrm>
              <a:prstGeom prst="rect">
                <a:avLst/>
              </a:prstGeom>
              <a:blipFill>
                <a:blip r:embed="rId4"/>
                <a:stretch>
                  <a:fillRect l="-18966" r="-5172" b="-13115"/>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9FCA733-D6CA-7084-310E-10F78CE68A18}"/>
                  </a:ext>
                </a:extLst>
              </p:cNvPr>
              <p:cNvSpPr txBox="1"/>
              <p:nvPr/>
            </p:nvSpPr>
            <p:spPr>
              <a:xfrm>
                <a:off x="6137784" y="4548897"/>
                <a:ext cx="645626" cy="369332"/>
              </a:xfrm>
              <a:prstGeom prst="rect">
                <a:avLst/>
              </a:prstGeom>
              <a:noFill/>
              <a:ln w="6350">
                <a:noFill/>
              </a:ln>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r>
                            <a:rPr lang="en-US" b="0" i="1" smtClean="0">
                              <a:latin typeface="Cambria Math" panose="02040503050406030204" pitchFamily="18" charset="0"/>
                            </a:rPr>
                            <m:t>+1</m:t>
                          </m:r>
                        </m:sub>
                      </m:sSub>
                    </m:oMath>
                  </m:oMathPara>
                </a14:m>
                <a:endParaRPr lang="en-US" dirty="0">
                  <a:latin typeface="+mn-lt"/>
                </a:endParaRPr>
              </a:p>
            </p:txBody>
          </p:sp>
        </mc:Choice>
        <mc:Fallback xmlns="">
          <p:sp>
            <p:nvSpPr>
              <p:cNvPr id="32" name="TextBox 31">
                <a:extLst>
                  <a:ext uri="{FF2B5EF4-FFF2-40B4-BE49-F238E27FC236}">
                    <a16:creationId xmlns:a16="http://schemas.microsoft.com/office/drawing/2014/main" id="{09FCA733-D6CA-7084-310E-10F78CE68A18}"/>
                  </a:ext>
                </a:extLst>
              </p:cNvPr>
              <p:cNvSpPr txBox="1">
                <a:spLocks noRot="1" noChangeAspect="1" noMove="1" noResize="1" noEditPoints="1" noAdjustHandles="1" noChangeArrowheads="1" noChangeShapeType="1" noTextEdit="1"/>
              </p:cNvSpPr>
              <p:nvPr/>
            </p:nvSpPr>
            <p:spPr>
              <a:xfrm>
                <a:off x="6137784" y="4548897"/>
                <a:ext cx="645626" cy="369332"/>
              </a:xfrm>
              <a:prstGeom prst="rect">
                <a:avLst/>
              </a:prstGeom>
              <a:blipFill>
                <a:blip r:embed="rId5"/>
                <a:stretch>
                  <a:fillRect l="-10377" r="-2830" b="-13115"/>
                </a:stretch>
              </a:blipFill>
              <a:ln w="6350">
                <a:noFill/>
              </a:ln>
            </p:spPr>
            <p:txBody>
              <a:bodyPr/>
              <a:lstStyle/>
              <a:p>
                <a:r>
                  <a:rPr lang="en-US">
                    <a:noFill/>
                  </a:rPr>
                  <a:t> </a:t>
                </a:r>
              </a:p>
            </p:txBody>
          </p:sp>
        </mc:Fallback>
      </mc:AlternateContent>
      <p:sp>
        <p:nvSpPr>
          <p:cNvPr id="34" name="Rectangle 33">
            <a:extLst>
              <a:ext uri="{FF2B5EF4-FFF2-40B4-BE49-F238E27FC236}">
                <a16:creationId xmlns:a16="http://schemas.microsoft.com/office/drawing/2014/main" id="{1E9C055E-ACEA-8134-687B-1F5650B685F2}"/>
              </a:ext>
            </a:extLst>
          </p:cNvPr>
          <p:cNvSpPr/>
          <p:nvPr/>
        </p:nvSpPr>
        <p:spPr bwMode="auto">
          <a:xfrm>
            <a:off x="5652485" y="1188465"/>
            <a:ext cx="152400" cy="1524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5" name="Rectangle 34">
            <a:extLst>
              <a:ext uri="{FF2B5EF4-FFF2-40B4-BE49-F238E27FC236}">
                <a16:creationId xmlns:a16="http://schemas.microsoft.com/office/drawing/2014/main" id="{FF5B56AA-5C60-5E06-13B2-713EA89AB2D0}"/>
              </a:ext>
            </a:extLst>
          </p:cNvPr>
          <p:cNvSpPr/>
          <p:nvPr/>
        </p:nvSpPr>
        <p:spPr bwMode="auto">
          <a:xfrm>
            <a:off x="5652485" y="1572050"/>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6" name="Rectangle 35">
            <a:extLst>
              <a:ext uri="{FF2B5EF4-FFF2-40B4-BE49-F238E27FC236}">
                <a16:creationId xmlns:a16="http://schemas.microsoft.com/office/drawing/2014/main" id="{7392E00F-3F0F-0373-2185-C0A2E59A5901}"/>
              </a:ext>
            </a:extLst>
          </p:cNvPr>
          <p:cNvSpPr/>
          <p:nvPr/>
        </p:nvSpPr>
        <p:spPr bwMode="auto">
          <a:xfrm>
            <a:off x="5652485" y="1955635"/>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7" name="Rectangle 36">
            <a:extLst>
              <a:ext uri="{FF2B5EF4-FFF2-40B4-BE49-F238E27FC236}">
                <a16:creationId xmlns:a16="http://schemas.microsoft.com/office/drawing/2014/main" id="{881D835C-3F70-34F8-E4F7-0FB8F74BE93E}"/>
              </a:ext>
            </a:extLst>
          </p:cNvPr>
          <p:cNvSpPr/>
          <p:nvPr/>
        </p:nvSpPr>
        <p:spPr bwMode="auto">
          <a:xfrm>
            <a:off x="5652485" y="2339220"/>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8" name="Rectangle 37">
            <a:extLst>
              <a:ext uri="{FF2B5EF4-FFF2-40B4-BE49-F238E27FC236}">
                <a16:creationId xmlns:a16="http://schemas.microsoft.com/office/drawing/2014/main" id="{B731330A-4406-6BC0-C8BA-2CCC1D60B562}"/>
              </a:ext>
            </a:extLst>
          </p:cNvPr>
          <p:cNvSpPr/>
          <p:nvPr/>
        </p:nvSpPr>
        <p:spPr bwMode="auto">
          <a:xfrm>
            <a:off x="5652485" y="2722805"/>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9" name="Rectangle 38">
            <a:extLst>
              <a:ext uri="{FF2B5EF4-FFF2-40B4-BE49-F238E27FC236}">
                <a16:creationId xmlns:a16="http://schemas.microsoft.com/office/drawing/2014/main" id="{3B558944-0F87-DD7C-D317-521C39E8275B}"/>
              </a:ext>
            </a:extLst>
          </p:cNvPr>
          <p:cNvSpPr/>
          <p:nvPr/>
        </p:nvSpPr>
        <p:spPr bwMode="auto">
          <a:xfrm>
            <a:off x="5652485" y="3106390"/>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0" name="Rectangle 39">
            <a:extLst>
              <a:ext uri="{FF2B5EF4-FFF2-40B4-BE49-F238E27FC236}">
                <a16:creationId xmlns:a16="http://schemas.microsoft.com/office/drawing/2014/main" id="{7C226947-893C-6A39-9A56-94A38262109A}"/>
              </a:ext>
            </a:extLst>
          </p:cNvPr>
          <p:cNvSpPr/>
          <p:nvPr/>
        </p:nvSpPr>
        <p:spPr bwMode="auto">
          <a:xfrm>
            <a:off x="5652485" y="3489975"/>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1" name="Rectangle 40">
            <a:extLst>
              <a:ext uri="{FF2B5EF4-FFF2-40B4-BE49-F238E27FC236}">
                <a16:creationId xmlns:a16="http://schemas.microsoft.com/office/drawing/2014/main" id="{29700C8F-D879-AC36-A534-7F2FCF67DB4C}"/>
              </a:ext>
            </a:extLst>
          </p:cNvPr>
          <p:cNvSpPr/>
          <p:nvPr/>
        </p:nvSpPr>
        <p:spPr bwMode="auto">
          <a:xfrm>
            <a:off x="5652485" y="3873560"/>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2" name="Rectangle 41">
            <a:extLst>
              <a:ext uri="{FF2B5EF4-FFF2-40B4-BE49-F238E27FC236}">
                <a16:creationId xmlns:a16="http://schemas.microsoft.com/office/drawing/2014/main" id="{7928C318-BC26-A25C-C7A8-8C7FC31D3D91}"/>
              </a:ext>
            </a:extLst>
          </p:cNvPr>
          <p:cNvSpPr/>
          <p:nvPr/>
        </p:nvSpPr>
        <p:spPr bwMode="auto">
          <a:xfrm>
            <a:off x="5652485" y="4257143"/>
            <a:ext cx="152400" cy="1524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cxnSp>
        <p:nvCxnSpPr>
          <p:cNvPr id="45" name="Straight Arrow Connector 44">
            <a:extLst>
              <a:ext uri="{FF2B5EF4-FFF2-40B4-BE49-F238E27FC236}">
                <a16:creationId xmlns:a16="http://schemas.microsoft.com/office/drawing/2014/main" id="{E4BC1B49-4E26-0FBE-2489-CAC96255E5EC}"/>
              </a:ext>
            </a:extLst>
          </p:cNvPr>
          <p:cNvCxnSpPr>
            <a:stCxn id="34" idx="3"/>
          </p:cNvCxnSpPr>
          <p:nvPr/>
        </p:nvCxnSpPr>
        <p:spPr bwMode="auto">
          <a:xfrm flipV="1">
            <a:off x="5804885" y="1261267"/>
            <a:ext cx="304800" cy="339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2A087212-3B19-CFC9-F42F-BE907545C898}"/>
              </a:ext>
            </a:extLst>
          </p:cNvPr>
          <p:cNvCxnSpPr/>
          <p:nvPr/>
        </p:nvCxnSpPr>
        <p:spPr bwMode="auto">
          <a:xfrm flipV="1">
            <a:off x="5804885" y="1647668"/>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47CC975C-BD40-2741-F16D-BD8ACB6401EF}"/>
              </a:ext>
            </a:extLst>
          </p:cNvPr>
          <p:cNvCxnSpPr/>
          <p:nvPr/>
        </p:nvCxnSpPr>
        <p:spPr bwMode="auto">
          <a:xfrm flipV="1">
            <a:off x="5804885" y="2028124"/>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ACD7FD47-BC66-BBBD-7440-FF4079AB520A}"/>
              </a:ext>
            </a:extLst>
          </p:cNvPr>
          <p:cNvCxnSpPr/>
          <p:nvPr/>
        </p:nvCxnSpPr>
        <p:spPr bwMode="auto">
          <a:xfrm flipV="1">
            <a:off x="5804885" y="2415420"/>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B8A43E0A-16C0-1B07-FC90-E26E3FEECF8B}"/>
              </a:ext>
            </a:extLst>
          </p:cNvPr>
          <p:cNvCxnSpPr/>
          <p:nvPr/>
        </p:nvCxnSpPr>
        <p:spPr bwMode="auto">
          <a:xfrm flipV="1">
            <a:off x="5804885" y="2795607"/>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A70C2DBE-9326-6E19-E220-2385B8ACAE42}"/>
              </a:ext>
            </a:extLst>
          </p:cNvPr>
          <p:cNvCxnSpPr/>
          <p:nvPr/>
        </p:nvCxnSpPr>
        <p:spPr bwMode="auto">
          <a:xfrm flipV="1">
            <a:off x="5804885" y="3180891"/>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DEE5E921-131B-DECB-C9D0-F3DA23DD75F6}"/>
              </a:ext>
            </a:extLst>
          </p:cNvPr>
          <p:cNvCxnSpPr/>
          <p:nvPr/>
        </p:nvCxnSpPr>
        <p:spPr bwMode="auto">
          <a:xfrm flipV="1">
            <a:off x="5804885" y="3568873"/>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a:extLst>
              <a:ext uri="{FF2B5EF4-FFF2-40B4-BE49-F238E27FC236}">
                <a16:creationId xmlns:a16="http://schemas.microsoft.com/office/drawing/2014/main" id="{D77577E5-C233-1DEF-BF76-240DC32922D8}"/>
              </a:ext>
            </a:extLst>
          </p:cNvPr>
          <p:cNvCxnSpPr/>
          <p:nvPr/>
        </p:nvCxnSpPr>
        <p:spPr bwMode="auto">
          <a:xfrm flipV="1">
            <a:off x="5799270" y="3946362"/>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F663F779-FB40-D695-A3D2-DE40646165DA}"/>
              </a:ext>
            </a:extLst>
          </p:cNvPr>
          <p:cNvCxnSpPr/>
          <p:nvPr/>
        </p:nvCxnSpPr>
        <p:spPr bwMode="auto">
          <a:xfrm flipV="1">
            <a:off x="5799270" y="4336564"/>
            <a:ext cx="304800" cy="3398"/>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Freeform: Shape 53">
            <a:extLst>
              <a:ext uri="{FF2B5EF4-FFF2-40B4-BE49-F238E27FC236}">
                <a16:creationId xmlns:a16="http://schemas.microsoft.com/office/drawing/2014/main" id="{536FD532-4937-0077-2D5A-0A7272C6343B}"/>
              </a:ext>
            </a:extLst>
          </p:cNvPr>
          <p:cNvSpPr/>
          <p:nvPr/>
        </p:nvSpPr>
        <p:spPr bwMode="auto">
          <a:xfrm>
            <a:off x="5188066" y="1269271"/>
            <a:ext cx="534202" cy="380204"/>
          </a:xfrm>
          <a:custGeom>
            <a:avLst/>
            <a:gdLst>
              <a:gd name="connsiteX0" fmla="*/ 0 w 534202"/>
              <a:gd name="connsiteY0" fmla="*/ 380204 h 380204"/>
              <a:gd name="connsiteX1" fmla="*/ 28876 w 534202"/>
              <a:gd name="connsiteY1" fmla="*/ 370579 h 380204"/>
              <a:gd name="connsiteX2" fmla="*/ 57752 w 534202"/>
              <a:gd name="connsiteY2" fmla="*/ 351328 h 380204"/>
              <a:gd name="connsiteX3" fmla="*/ 91440 w 534202"/>
              <a:gd name="connsiteY3" fmla="*/ 332078 h 380204"/>
              <a:gd name="connsiteX4" fmla="*/ 120316 w 534202"/>
              <a:gd name="connsiteY4" fmla="*/ 293577 h 380204"/>
              <a:gd name="connsiteX5" fmla="*/ 144379 w 534202"/>
              <a:gd name="connsiteY5" fmla="*/ 255076 h 380204"/>
              <a:gd name="connsiteX6" fmla="*/ 240632 w 534202"/>
              <a:gd name="connsiteY6" fmla="*/ 105884 h 380204"/>
              <a:gd name="connsiteX7" fmla="*/ 288758 w 534202"/>
              <a:gd name="connsiteY7" fmla="*/ 67383 h 380204"/>
              <a:gd name="connsiteX8" fmla="*/ 351322 w 534202"/>
              <a:gd name="connsiteY8" fmla="*/ 33695 h 380204"/>
              <a:gd name="connsiteX9" fmla="*/ 394636 w 534202"/>
              <a:gd name="connsiteY9" fmla="*/ 28882 h 380204"/>
              <a:gd name="connsiteX10" fmla="*/ 452387 w 534202"/>
              <a:gd name="connsiteY10" fmla="*/ 19257 h 380204"/>
              <a:gd name="connsiteX11" fmla="*/ 510139 w 534202"/>
              <a:gd name="connsiteY11" fmla="*/ 4819 h 380204"/>
              <a:gd name="connsiteX12" fmla="*/ 534202 w 534202"/>
              <a:gd name="connsiteY12" fmla="*/ 6 h 3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202" h="380204">
                <a:moveTo>
                  <a:pt x="0" y="380204"/>
                </a:moveTo>
                <a:cubicBezTo>
                  <a:pt x="9625" y="376996"/>
                  <a:pt x="19801" y="375116"/>
                  <a:pt x="28876" y="370579"/>
                </a:cubicBezTo>
                <a:cubicBezTo>
                  <a:pt x="39223" y="365406"/>
                  <a:pt x="47832" y="357280"/>
                  <a:pt x="57752" y="351328"/>
                </a:cubicBezTo>
                <a:cubicBezTo>
                  <a:pt x="118831" y="314680"/>
                  <a:pt x="41480" y="365384"/>
                  <a:pt x="91440" y="332078"/>
                </a:cubicBezTo>
                <a:cubicBezTo>
                  <a:pt x="101065" y="319244"/>
                  <a:pt x="113142" y="307926"/>
                  <a:pt x="120316" y="293577"/>
                </a:cubicBezTo>
                <a:cubicBezTo>
                  <a:pt x="133528" y="267152"/>
                  <a:pt x="125636" y="280065"/>
                  <a:pt x="144379" y="255076"/>
                </a:cubicBezTo>
                <a:cubicBezTo>
                  <a:pt x="166966" y="194843"/>
                  <a:pt x="177319" y="156535"/>
                  <a:pt x="240632" y="105884"/>
                </a:cubicBezTo>
                <a:lnTo>
                  <a:pt x="288758" y="67383"/>
                </a:lnTo>
                <a:cubicBezTo>
                  <a:pt x="314604" y="46706"/>
                  <a:pt x="315105" y="42216"/>
                  <a:pt x="351322" y="33695"/>
                </a:cubicBezTo>
                <a:cubicBezTo>
                  <a:pt x="365463" y="30368"/>
                  <a:pt x="380255" y="30936"/>
                  <a:pt x="394636" y="28882"/>
                </a:cubicBezTo>
                <a:cubicBezTo>
                  <a:pt x="413956" y="26122"/>
                  <a:pt x="433168" y="22649"/>
                  <a:pt x="452387" y="19257"/>
                </a:cubicBezTo>
                <a:cubicBezTo>
                  <a:pt x="483144" y="13829"/>
                  <a:pt x="475380" y="14299"/>
                  <a:pt x="510139" y="4819"/>
                </a:cubicBezTo>
                <a:cubicBezTo>
                  <a:pt x="529213" y="-383"/>
                  <a:pt x="523196" y="6"/>
                  <a:pt x="534202" y="6"/>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55" name="Freeform: Shape 54">
            <a:extLst>
              <a:ext uri="{FF2B5EF4-FFF2-40B4-BE49-F238E27FC236}">
                <a16:creationId xmlns:a16="http://schemas.microsoft.com/office/drawing/2014/main" id="{2AAA7837-5BFE-3E41-332B-048C7418C438}"/>
              </a:ext>
            </a:extLst>
          </p:cNvPr>
          <p:cNvSpPr/>
          <p:nvPr/>
        </p:nvSpPr>
        <p:spPr bwMode="auto">
          <a:xfrm>
            <a:off x="5173628" y="1224742"/>
            <a:ext cx="534202" cy="1546076"/>
          </a:xfrm>
          <a:custGeom>
            <a:avLst/>
            <a:gdLst>
              <a:gd name="connsiteX0" fmla="*/ 0 w 490889"/>
              <a:gd name="connsiteY0" fmla="*/ 1497128 h 1497128"/>
              <a:gd name="connsiteX1" fmla="*/ 24063 w 490889"/>
              <a:gd name="connsiteY1" fmla="*/ 1487503 h 1497128"/>
              <a:gd name="connsiteX2" fmla="*/ 255070 w 490889"/>
              <a:gd name="connsiteY2" fmla="*/ 1290185 h 1497128"/>
              <a:gd name="connsiteX3" fmla="*/ 322446 w 490889"/>
              <a:gd name="connsiteY3" fmla="*/ 1097680 h 1497128"/>
              <a:gd name="connsiteX4" fmla="*/ 375385 w 490889"/>
              <a:gd name="connsiteY4" fmla="*/ 741545 h 1497128"/>
              <a:gd name="connsiteX5" fmla="*/ 380198 w 490889"/>
              <a:gd name="connsiteY5" fmla="*/ 303596 h 1497128"/>
              <a:gd name="connsiteX6" fmla="*/ 394636 w 490889"/>
              <a:gd name="connsiteY6" fmla="*/ 188092 h 1497128"/>
              <a:gd name="connsiteX7" fmla="*/ 413886 w 490889"/>
              <a:gd name="connsiteY7" fmla="*/ 101465 h 1497128"/>
              <a:gd name="connsiteX8" fmla="*/ 437950 w 490889"/>
              <a:gd name="connsiteY8" fmla="*/ 34088 h 1497128"/>
              <a:gd name="connsiteX9" fmla="*/ 466825 w 490889"/>
              <a:gd name="connsiteY9" fmla="*/ 10025 h 1497128"/>
              <a:gd name="connsiteX10" fmla="*/ 490889 w 490889"/>
              <a:gd name="connsiteY10" fmla="*/ 400 h 149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889" h="1497128">
                <a:moveTo>
                  <a:pt x="0" y="1497128"/>
                </a:moveTo>
                <a:cubicBezTo>
                  <a:pt x="8021" y="1493920"/>
                  <a:pt x="16692" y="1492008"/>
                  <a:pt x="24063" y="1487503"/>
                </a:cubicBezTo>
                <a:cubicBezTo>
                  <a:pt x="199550" y="1380261"/>
                  <a:pt x="143433" y="1428088"/>
                  <a:pt x="255070" y="1290185"/>
                </a:cubicBezTo>
                <a:cubicBezTo>
                  <a:pt x="277529" y="1226017"/>
                  <a:pt x="303886" y="1163083"/>
                  <a:pt x="322446" y="1097680"/>
                </a:cubicBezTo>
                <a:cubicBezTo>
                  <a:pt x="359527" y="967013"/>
                  <a:pt x="361726" y="878142"/>
                  <a:pt x="375385" y="741545"/>
                </a:cubicBezTo>
                <a:cubicBezTo>
                  <a:pt x="376989" y="595562"/>
                  <a:pt x="375123" y="449500"/>
                  <a:pt x="380198" y="303596"/>
                </a:cubicBezTo>
                <a:cubicBezTo>
                  <a:pt x="381547" y="264818"/>
                  <a:pt x="388257" y="226365"/>
                  <a:pt x="394636" y="188092"/>
                </a:cubicBezTo>
                <a:cubicBezTo>
                  <a:pt x="399499" y="158914"/>
                  <a:pt x="407235" y="130287"/>
                  <a:pt x="413886" y="101465"/>
                </a:cubicBezTo>
                <a:cubicBezTo>
                  <a:pt x="420266" y="73818"/>
                  <a:pt x="422360" y="57473"/>
                  <a:pt x="437950" y="34088"/>
                </a:cubicBezTo>
                <a:cubicBezTo>
                  <a:pt x="447748" y="19391"/>
                  <a:pt x="454144" y="20170"/>
                  <a:pt x="466825" y="10025"/>
                </a:cubicBezTo>
                <a:cubicBezTo>
                  <a:pt x="483110" y="-3003"/>
                  <a:pt x="468460" y="400"/>
                  <a:pt x="490889" y="40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57" name="Freeform: Shape 56">
            <a:extLst>
              <a:ext uri="{FF2B5EF4-FFF2-40B4-BE49-F238E27FC236}">
                <a16:creationId xmlns:a16="http://schemas.microsoft.com/office/drawing/2014/main" id="{A31E19BE-2686-6A5B-63EF-84959D568B86}"/>
              </a:ext>
            </a:extLst>
          </p:cNvPr>
          <p:cNvSpPr/>
          <p:nvPr/>
        </p:nvSpPr>
        <p:spPr bwMode="auto">
          <a:xfrm>
            <a:off x="5168816" y="1196752"/>
            <a:ext cx="534202" cy="2368150"/>
          </a:xfrm>
          <a:custGeom>
            <a:avLst/>
            <a:gdLst>
              <a:gd name="connsiteX0" fmla="*/ 0 w 534202"/>
              <a:gd name="connsiteY0" fmla="*/ 2319701 h 2319701"/>
              <a:gd name="connsiteX1" fmla="*/ 24063 w 534202"/>
              <a:gd name="connsiteY1" fmla="*/ 2310076 h 2319701"/>
              <a:gd name="connsiteX2" fmla="*/ 52938 w 534202"/>
              <a:gd name="connsiteY2" fmla="*/ 2261950 h 2319701"/>
              <a:gd name="connsiteX3" fmla="*/ 72189 w 534202"/>
              <a:gd name="connsiteY3" fmla="*/ 2233074 h 2319701"/>
              <a:gd name="connsiteX4" fmla="*/ 77002 w 534202"/>
              <a:gd name="connsiteY4" fmla="*/ 2199386 h 2319701"/>
              <a:gd name="connsiteX5" fmla="*/ 96252 w 534202"/>
              <a:gd name="connsiteY5" fmla="*/ 2107946 h 2319701"/>
              <a:gd name="connsiteX6" fmla="*/ 105877 w 534202"/>
              <a:gd name="connsiteY6" fmla="*/ 2035756 h 2319701"/>
              <a:gd name="connsiteX7" fmla="*/ 125128 w 534202"/>
              <a:gd name="connsiteY7" fmla="*/ 1929878 h 2319701"/>
              <a:gd name="connsiteX8" fmla="*/ 134753 w 534202"/>
              <a:gd name="connsiteY8" fmla="*/ 1833626 h 2319701"/>
              <a:gd name="connsiteX9" fmla="*/ 173254 w 534202"/>
              <a:gd name="connsiteY9" fmla="*/ 1549680 h 2319701"/>
              <a:gd name="connsiteX10" fmla="*/ 211755 w 534202"/>
              <a:gd name="connsiteY10" fmla="*/ 1236859 h 2319701"/>
              <a:gd name="connsiteX11" fmla="*/ 216568 w 534202"/>
              <a:gd name="connsiteY11" fmla="*/ 1145419 h 2319701"/>
              <a:gd name="connsiteX12" fmla="*/ 250256 w 534202"/>
              <a:gd name="connsiteY12" fmla="*/ 938476 h 2319701"/>
              <a:gd name="connsiteX13" fmla="*/ 264694 w 534202"/>
              <a:gd name="connsiteY13" fmla="*/ 693032 h 2319701"/>
              <a:gd name="connsiteX14" fmla="*/ 298383 w 534202"/>
              <a:gd name="connsiteY14" fmla="*/ 471651 h 2319701"/>
              <a:gd name="connsiteX15" fmla="*/ 317633 w 534202"/>
              <a:gd name="connsiteY15" fmla="*/ 418712 h 2319701"/>
              <a:gd name="connsiteX16" fmla="*/ 351322 w 534202"/>
              <a:gd name="connsiteY16" fmla="*/ 346522 h 2319701"/>
              <a:gd name="connsiteX17" fmla="*/ 360947 w 534202"/>
              <a:gd name="connsiteY17" fmla="*/ 303209 h 2319701"/>
              <a:gd name="connsiteX18" fmla="*/ 404261 w 534202"/>
              <a:gd name="connsiteY18" fmla="*/ 206956 h 2319701"/>
              <a:gd name="connsiteX19" fmla="*/ 452387 w 534202"/>
              <a:gd name="connsiteY19" fmla="*/ 115516 h 2319701"/>
              <a:gd name="connsiteX20" fmla="*/ 466825 w 534202"/>
              <a:gd name="connsiteY20" fmla="*/ 91453 h 2319701"/>
              <a:gd name="connsiteX21" fmla="*/ 481263 w 534202"/>
              <a:gd name="connsiteY21" fmla="*/ 77015 h 2319701"/>
              <a:gd name="connsiteX22" fmla="*/ 514951 w 534202"/>
              <a:gd name="connsiteY22" fmla="*/ 24076 h 2319701"/>
              <a:gd name="connsiteX23" fmla="*/ 534202 w 534202"/>
              <a:gd name="connsiteY23" fmla="*/ 13 h 231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202" h="2319701">
                <a:moveTo>
                  <a:pt x="0" y="2319701"/>
                </a:moveTo>
                <a:cubicBezTo>
                  <a:pt x="8021" y="2316493"/>
                  <a:pt x="17244" y="2315380"/>
                  <a:pt x="24063" y="2310076"/>
                </a:cubicBezTo>
                <a:cubicBezTo>
                  <a:pt x="47777" y="2291632"/>
                  <a:pt x="40283" y="2285151"/>
                  <a:pt x="52938" y="2261950"/>
                </a:cubicBezTo>
                <a:cubicBezTo>
                  <a:pt x="58478" y="2251794"/>
                  <a:pt x="65772" y="2242699"/>
                  <a:pt x="72189" y="2233074"/>
                </a:cubicBezTo>
                <a:cubicBezTo>
                  <a:pt x="73793" y="2221845"/>
                  <a:pt x="74912" y="2210535"/>
                  <a:pt x="77002" y="2199386"/>
                </a:cubicBezTo>
                <a:cubicBezTo>
                  <a:pt x="86707" y="2147625"/>
                  <a:pt x="87563" y="2162254"/>
                  <a:pt x="96252" y="2107946"/>
                </a:cubicBezTo>
                <a:cubicBezTo>
                  <a:pt x="100087" y="2083975"/>
                  <a:pt x="101991" y="2059719"/>
                  <a:pt x="105877" y="2035756"/>
                </a:cubicBezTo>
                <a:cubicBezTo>
                  <a:pt x="111619" y="2000347"/>
                  <a:pt x="120055" y="1965389"/>
                  <a:pt x="125128" y="1929878"/>
                </a:cubicBezTo>
                <a:cubicBezTo>
                  <a:pt x="129688" y="1897958"/>
                  <a:pt x="130704" y="1865615"/>
                  <a:pt x="134753" y="1833626"/>
                </a:cubicBezTo>
                <a:cubicBezTo>
                  <a:pt x="146748" y="1738867"/>
                  <a:pt x="165928" y="1644913"/>
                  <a:pt x="173254" y="1549680"/>
                </a:cubicBezTo>
                <a:cubicBezTo>
                  <a:pt x="190950" y="1319639"/>
                  <a:pt x="175842" y="1423608"/>
                  <a:pt x="211755" y="1236859"/>
                </a:cubicBezTo>
                <a:cubicBezTo>
                  <a:pt x="213359" y="1206379"/>
                  <a:pt x="212662" y="1175690"/>
                  <a:pt x="216568" y="1145419"/>
                </a:cubicBezTo>
                <a:cubicBezTo>
                  <a:pt x="225512" y="1076105"/>
                  <a:pt x="250256" y="938476"/>
                  <a:pt x="250256" y="938476"/>
                </a:cubicBezTo>
                <a:cubicBezTo>
                  <a:pt x="253030" y="880237"/>
                  <a:pt x="259024" y="740915"/>
                  <a:pt x="264694" y="693032"/>
                </a:cubicBezTo>
                <a:cubicBezTo>
                  <a:pt x="273472" y="618907"/>
                  <a:pt x="272875" y="541800"/>
                  <a:pt x="298383" y="471651"/>
                </a:cubicBezTo>
                <a:cubicBezTo>
                  <a:pt x="304800" y="454005"/>
                  <a:pt x="310828" y="436212"/>
                  <a:pt x="317633" y="418712"/>
                </a:cubicBezTo>
                <a:cubicBezTo>
                  <a:pt x="329353" y="388575"/>
                  <a:pt x="336437" y="376290"/>
                  <a:pt x="351322" y="346522"/>
                </a:cubicBezTo>
                <a:cubicBezTo>
                  <a:pt x="354530" y="332084"/>
                  <a:pt x="355702" y="317037"/>
                  <a:pt x="360947" y="303209"/>
                </a:cubicBezTo>
                <a:cubicBezTo>
                  <a:pt x="373425" y="270313"/>
                  <a:pt x="389972" y="239107"/>
                  <a:pt x="404261" y="206956"/>
                </a:cubicBezTo>
                <a:cubicBezTo>
                  <a:pt x="430431" y="148074"/>
                  <a:pt x="407154" y="192412"/>
                  <a:pt x="452387" y="115516"/>
                </a:cubicBezTo>
                <a:cubicBezTo>
                  <a:pt x="457130" y="107453"/>
                  <a:pt x="460211" y="98067"/>
                  <a:pt x="466825" y="91453"/>
                </a:cubicBezTo>
                <a:cubicBezTo>
                  <a:pt x="471638" y="86640"/>
                  <a:pt x="477307" y="82553"/>
                  <a:pt x="481263" y="77015"/>
                </a:cubicBezTo>
                <a:cubicBezTo>
                  <a:pt x="493420" y="59995"/>
                  <a:pt x="504190" y="42012"/>
                  <a:pt x="514951" y="24076"/>
                </a:cubicBezTo>
                <a:cubicBezTo>
                  <a:pt x="530214" y="-1363"/>
                  <a:pt x="520035" y="13"/>
                  <a:pt x="534202" y="13"/>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0" name="Rectangle 9">
            <a:extLst>
              <a:ext uri="{FF2B5EF4-FFF2-40B4-BE49-F238E27FC236}">
                <a16:creationId xmlns:a16="http://schemas.microsoft.com/office/drawing/2014/main" id="{DA7C16F6-B1C8-0906-113A-F9558FEF1822}"/>
              </a:ext>
            </a:extLst>
          </p:cNvPr>
          <p:cNvSpPr/>
          <p:nvPr/>
        </p:nvSpPr>
        <p:spPr bwMode="auto">
          <a:xfrm>
            <a:off x="4890485" y="110886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1" name="Rectangle 10">
            <a:extLst>
              <a:ext uri="{FF2B5EF4-FFF2-40B4-BE49-F238E27FC236}">
                <a16:creationId xmlns:a16="http://schemas.microsoft.com/office/drawing/2014/main" id="{45F69F7E-E683-CC9F-8A32-215B7DAD2AAB}"/>
              </a:ext>
            </a:extLst>
          </p:cNvPr>
          <p:cNvSpPr/>
          <p:nvPr/>
        </p:nvSpPr>
        <p:spPr bwMode="auto">
          <a:xfrm>
            <a:off x="4890485" y="149070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2" name="Rectangle 11">
            <a:extLst>
              <a:ext uri="{FF2B5EF4-FFF2-40B4-BE49-F238E27FC236}">
                <a16:creationId xmlns:a16="http://schemas.microsoft.com/office/drawing/2014/main" id="{615EDA7C-8842-A0F3-39BB-3E1004407907}"/>
              </a:ext>
            </a:extLst>
          </p:cNvPr>
          <p:cNvSpPr/>
          <p:nvPr/>
        </p:nvSpPr>
        <p:spPr bwMode="auto">
          <a:xfrm>
            <a:off x="4890485" y="187253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3" name="Rectangle 12">
            <a:extLst>
              <a:ext uri="{FF2B5EF4-FFF2-40B4-BE49-F238E27FC236}">
                <a16:creationId xmlns:a16="http://schemas.microsoft.com/office/drawing/2014/main" id="{DEAB46D7-0675-9843-0B51-DCB7012508F9}"/>
              </a:ext>
            </a:extLst>
          </p:cNvPr>
          <p:cNvSpPr/>
          <p:nvPr/>
        </p:nvSpPr>
        <p:spPr bwMode="auto">
          <a:xfrm>
            <a:off x="4890485" y="225437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4" name="Rectangle 13">
            <a:extLst>
              <a:ext uri="{FF2B5EF4-FFF2-40B4-BE49-F238E27FC236}">
                <a16:creationId xmlns:a16="http://schemas.microsoft.com/office/drawing/2014/main" id="{1E49CC2B-1C0D-7188-9426-D6EE8B399805}"/>
              </a:ext>
            </a:extLst>
          </p:cNvPr>
          <p:cNvSpPr/>
          <p:nvPr/>
        </p:nvSpPr>
        <p:spPr bwMode="auto">
          <a:xfrm>
            <a:off x="4890485" y="263620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5" name="Rectangle 14">
            <a:extLst>
              <a:ext uri="{FF2B5EF4-FFF2-40B4-BE49-F238E27FC236}">
                <a16:creationId xmlns:a16="http://schemas.microsoft.com/office/drawing/2014/main" id="{DD45EADF-B621-D5BE-87D6-B197946E8BE1}"/>
              </a:ext>
            </a:extLst>
          </p:cNvPr>
          <p:cNvSpPr/>
          <p:nvPr/>
        </p:nvSpPr>
        <p:spPr bwMode="auto">
          <a:xfrm>
            <a:off x="4887096" y="301804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6" name="Rectangle 15">
            <a:extLst>
              <a:ext uri="{FF2B5EF4-FFF2-40B4-BE49-F238E27FC236}">
                <a16:creationId xmlns:a16="http://schemas.microsoft.com/office/drawing/2014/main" id="{AB728EF3-977F-3F81-787B-2233E4A6C28A}"/>
              </a:ext>
            </a:extLst>
          </p:cNvPr>
          <p:cNvSpPr/>
          <p:nvPr/>
        </p:nvSpPr>
        <p:spPr bwMode="auto">
          <a:xfrm>
            <a:off x="4887096" y="3399877"/>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7" name="Rectangle 16">
            <a:extLst>
              <a:ext uri="{FF2B5EF4-FFF2-40B4-BE49-F238E27FC236}">
                <a16:creationId xmlns:a16="http://schemas.microsoft.com/office/drawing/2014/main" id="{1BDEE2C9-4B01-9C13-8C57-1FAD3D24F619}"/>
              </a:ext>
            </a:extLst>
          </p:cNvPr>
          <p:cNvSpPr/>
          <p:nvPr/>
        </p:nvSpPr>
        <p:spPr bwMode="auto">
          <a:xfrm>
            <a:off x="4887096" y="3781712"/>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8" name="Rectangle 17">
            <a:extLst>
              <a:ext uri="{FF2B5EF4-FFF2-40B4-BE49-F238E27FC236}">
                <a16:creationId xmlns:a16="http://schemas.microsoft.com/office/drawing/2014/main" id="{A029C48E-210D-7AB2-4829-E896AB35AD18}"/>
              </a:ext>
            </a:extLst>
          </p:cNvPr>
          <p:cNvSpPr/>
          <p:nvPr/>
        </p:nvSpPr>
        <p:spPr bwMode="auto">
          <a:xfrm>
            <a:off x="4887096" y="4163550"/>
            <a:ext cx="304800" cy="30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58" name="TextBox 57">
            <a:extLst>
              <a:ext uri="{FF2B5EF4-FFF2-40B4-BE49-F238E27FC236}">
                <a16:creationId xmlns:a16="http://schemas.microsoft.com/office/drawing/2014/main" id="{EDA504BE-993B-5681-4F52-BE99EBDF5DE1}"/>
              </a:ext>
            </a:extLst>
          </p:cNvPr>
          <p:cNvSpPr txBox="1"/>
          <p:nvPr/>
        </p:nvSpPr>
        <p:spPr>
          <a:xfrm>
            <a:off x="803364" y="3623196"/>
            <a:ext cx="2793522" cy="646331"/>
          </a:xfrm>
          <a:prstGeom prst="rect">
            <a:avLst/>
          </a:prstGeom>
          <a:noFill/>
          <a:ln w="6350">
            <a:noFill/>
          </a:ln>
        </p:spPr>
        <p:txBody>
          <a:bodyPr wrap="square" rtlCol="0">
            <a:spAutoFit/>
          </a:bodyPr>
          <a:lstStyle/>
          <a:p>
            <a:pPr algn="l"/>
            <a:r>
              <a:rPr lang="en-US" sz="1800" dirty="0">
                <a:latin typeface="+mn-lt"/>
              </a:rPr>
              <a:t>1 unique function for each signaling molecule</a:t>
            </a:r>
          </a:p>
        </p:txBody>
      </p:sp>
      <p:cxnSp>
        <p:nvCxnSpPr>
          <p:cNvPr id="60" name="Straight Arrow Connector 59">
            <a:extLst>
              <a:ext uri="{FF2B5EF4-FFF2-40B4-BE49-F238E27FC236}">
                <a16:creationId xmlns:a16="http://schemas.microsoft.com/office/drawing/2014/main" id="{670E4D7B-F106-29AE-2DC0-D207267D2E57}"/>
              </a:ext>
            </a:extLst>
          </p:cNvPr>
          <p:cNvCxnSpPr/>
          <p:nvPr/>
        </p:nvCxnSpPr>
        <p:spPr bwMode="auto">
          <a:xfrm>
            <a:off x="4738085" y="1108867"/>
            <a:ext cx="0" cy="33006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a:extLst>
              <a:ext uri="{FF2B5EF4-FFF2-40B4-BE49-F238E27FC236}">
                <a16:creationId xmlns:a16="http://schemas.microsoft.com/office/drawing/2014/main" id="{F4513C5D-5E50-8FDA-F1D9-3FA1684F32F8}"/>
              </a:ext>
            </a:extLst>
          </p:cNvPr>
          <p:cNvSpPr txBox="1"/>
          <p:nvPr/>
        </p:nvSpPr>
        <p:spPr>
          <a:xfrm>
            <a:off x="4391502" y="2479342"/>
            <a:ext cx="360996" cy="461665"/>
          </a:xfrm>
          <a:prstGeom prst="rect">
            <a:avLst/>
          </a:prstGeom>
          <a:noFill/>
          <a:ln w="6350">
            <a:noFill/>
          </a:ln>
        </p:spPr>
        <p:txBody>
          <a:bodyPr wrap="none" rtlCol="0">
            <a:spAutoFit/>
          </a:bodyPr>
          <a:lstStyle/>
          <a:p>
            <a:pPr algn="l"/>
            <a:r>
              <a:rPr lang="en-US" dirty="0">
                <a:latin typeface="+mn-lt"/>
              </a:rPr>
              <a:t>n</a:t>
            </a:r>
          </a:p>
        </p:txBody>
      </p:sp>
      <p:sp>
        <p:nvSpPr>
          <p:cNvPr id="62" name="TextBox 61">
            <a:extLst>
              <a:ext uri="{FF2B5EF4-FFF2-40B4-BE49-F238E27FC236}">
                <a16:creationId xmlns:a16="http://schemas.microsoft.com/office/drawing/2014/main" id="{015ED45D-6B12-83C8-3808-302E140C10CF}"/>
              </a:ext>
            </a:extLst>
          </p:cNvPr>
          <p:cNvSpPr txBox="1"/>
          <p:nvPr/>
        </p:nvSpPr>
        <p:spPr>
          <a:xfrm>
            <a:off x="6827539" y="2293418"/>
            <a:ext cx="1772501" cy="923330"/>
          </a:xfrm>
          <a:prstGeom prst="rect">
            <a:avLst/>
          </a:prstGeom>
          <a:noFill/>
          <a:ln w="6350">
            <a:noFill/>
          </a:ln>
        </p:spPr>
        <p:txBody>
          <a:bodyPr wrap="square" rtlCol="0">
            <a:spAutoFit/>
          </a:bodyPr>
          <a:lstStyle/>
          <a:p>
            <a:pPr algn="l"/>
            <a:r>
              <a:rPr lang="en-US" sz="1800" dirty="0">
                <a:latin typeface="+mn-lt"/>
              </a:rPr>
              <a:t>The functional form is mostly unknown</a:t>
            </a:r>
          </a:p>
        </p:txBody>
      </p:sp>
    </p:spTree>
    <p:extLst>
      <p:ext uri="{BB962C8B-B14F-4D97-AF65-F5344CB8AC3E}">
        <p14:creationId xmlns:p14="http://schemas.microsoft.com/office/powerpoint/2010/main" val="134587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graph and a diagram of a graph&#10;&#10;AI-generated content may be incorrect.">
            <a:extLst>
              <a:ext uri="{FF2B5EF4-FFF2-40B4-BE49-F238E27FC236}">
                <a16:creationId xmlns:a16="http://schemas.microsoft.com/office/drawing/2014/main" id="{22DB6827-5AFE-B501-AC67-AE7DC21A00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5039"/>
          <a:stretch/>
        </p:blipFill>
        <p:spPr>
          <a:xfrm>
            <a:off x="533400" y="879168"/>
            <a:ext cx="4471730" cy="1901579"/>
          </a:xfrm>
        </p:spPr>
      </p:pic>
      <p:pic>
        <p:nvPicPr>
          <p:cNvPr id="7" name="Picture 6">
            <a:extLst>
              <a:ext uri="{FF2B5EF4-FFF2-40B4-BE49-F238E27FC236}">
                <a16:creationId xmlns:a16="http://schemas.microsoft.com/office/drawing/2014/main" id="{88883CAB-6F31-381D-767A-793B11F83296}"/>
              </a:ext>
            </a:extLst>
          </p:cNvPr>
          <p:cNvPicPr>
            <a:picLocks noChangeAspect="1"/>
          </p:cNvPicPr>
          <p:nvPr/>
        </p:nvPicPr>
        <p:blipFill>
          <a:blip r:embed="rId3"/>
          <a:stretch>
            <a:fillRect/>
          </a:stretch>
        </p:blipFill>
        <p:spPr>
          <a:xfrm>
            <a:off x="509486" y="762069"/>
            <a:ext cx="192908" cy="357237"/>
          </a:xfrm>
          <a:prstGeom prst="rect">
            <a:avLst/>
          </a:prstGeom>
        </p:spPr>
      </p:pic>
      <p:sp>
        <p:nvSpPr>
          <p:cNvPr id="11" name="Title 1">
            <a:extLst>
              <a:ext uri="{FF2B5EF4-FFF2-40B4-BE49-F238E27FC236}">
                <a16:creationId xmlns:a16="http://schemas.microsoft.com/office/drawing/2014/main" id="{7D6BD3F1-786C-F664-D4DE-FF3B870E62A8}"/>
              </a:ext>
            </a:extLst>
          </p:cNvPr>
          <p:cNvSpPr>
            <a:spLocks noGrp="1"/>
          </p:cNvSpPr>
          <p:nvPr>
            <p:ph type="title"/>
          </p:nvPr>
        </p:nvSpPr>
        <p:spPr>
          <a:xfrm>
            <a:off x="255983" y="339502"/>
            <a:ext cx="8625257" cy="857250"/>
          </a:xfrm>
        </p:spPr>
        <p:txBody>
          <a:bodyPr/>
          <a:lstStyle/>
          <a:p>
            <a:r>
              <a:rPr lang="en-US" dirty="0"/>
              <a:t>Approximation of unknown functions</a:t>
            </a:r>
            <a:endParaRPr lang="en-SE" dirty="0"/>
          </a:p>
        </p:txBody>
      </p:sp>
      <p:pic>
        <p:nvPicPr>
          <p:cNvPr id="12" name="Picture 11">
            <a:extLst>
              <a:ext uri="{FF2B5EF4-FFF2-40B4-BE49-F238E27FC236}">
                <a16:creationId xmlns:a16="http://schemas.microsoft.com/office/drawing/2014/main" id="{B422B4CF-BBD4-3A85-3AF3-F7C4C88515B8}"/>
              </a:ext>
            </a:extLst>
          </p:cNvPr>
          <p:cNvPicPr>
            <a:picLocks noChangeAspect="1"/>
          </p:cNvPicPr>
          <p:nvPr/>
        </p:nvPicPr>
        <p:blipFill>
          <a:blip r:embed="rId4"/>
          <a:stretch>
            <a:fillRect/>
          </a:stretch>
        </p:blipFill>
        <p:spPr>
          <a:xfrm>
            <a:off x="5530225" y="1352079"/>
            <a:ext cx="3351015" cy="3088704"/>
          </a:xfrm>
          <a:prstGeom prst="rect">
            <a:avLst/>
          </a:prstGeom>
        </p:spPr>
      </p:pic>
      <p:grpSp>
        <p:nvGrpSpPr>
          <p:cNvPr id="14" name="Group 13">
            <a:extLst>
              <a:ext uri="{FF2B5EF4-FFF2-40B4-BE49-F238E27FC236}">
                <a16:creationId xmlns:a16="http://schemas.microsoft.com/office/drawing/2014/main" id="{4121577F-B07A-DF5F-D16B-87AA2FE4F305}"/>
              </a:ext>
            </a:extLst>
          </p:cNvPr>
          <p:cNvGrpSpPr/>
          <p:nvPr/>
        </p:nvGrpSpPr>
        <p:grpSpPr>
          <a:xfrm>
            <a:off x="152400" y="2785355"/>
            <a:ext cx="5070751" cy="1943038"/>
            <a:chOff x="110850" y="2860357"/>
            <a:chExt cx="5070751" cy="1943038"/>
          </a:xfrm>
        </p:grpSpPr>
        <p:grpSp>
          <p:nvGrpSpPr>
            <p:cNvPr id="13" name="Group 12">
              <a:extLst>
                <a:ext uri="{FF2B5EF4-FFF2-40B4-BE49-F238E27FC236}">
                  <a16:creationId xmlns:a16="http://schemas.microsoft.com/office/drawing/2014/main" id="{73BB796F-2D29-191C-485F-21C746F90106}"/>
                </a:ext>
              </a:extLst>
            </p:cNvPr>
            <p:cNvGrpSpPr/>
            <p:nvPr/>
          </p:nvGrpSpPr>
          <p:grpSpPr>
            <a:xfrm>
              <a:off x="110850" y="2860357"/>
              <a:ext cx="2332325" cy="1943038"/>
              <a:chOff x="6910111" y="1529208"/>
              <a:chExt cx="1858576" cy="1548362"/>
            </a:xfrm>
          </p:grpSpPr>
          <p:pic>
            <p:nvPicPr>
              <p:cNvPr id="15" name="Picture 14" descr="A diagram of a graph and a diagram of a graph&#10;&#10;AI-generated content may be incorrect.">
                <a:extLst>
                  <a:ext uri="{FF2B5EF4-FFF2-40B4-BE49-F238E27FC236}">
                    <a16:creationId xmlns:a16="http://schemas.microsoft.com/office/drawing/2014/main" id="{991FC030-382E-EEEC-D812-841D30779CF2}"/>
                  </a:ext>
                </a:extLst>
              </p:cNvPr>
              <p:cNvPicPr>
                <a:picLocks noChangeAspect="1"/>
              </p:cNvPicPr>
              <p:nvPr/>
            </p:nvPicPr>
            <p:blipFill>
              <a:blip r:embed="rId2">
                <a:extLst>
                  <a:ext uri="{28A0092B-C50C-407E-A947-70E740481C1C}">
                    <a14:useLocalDpi xmlns:a14="http://schemas.microsoft.com/office/drawing/2010/main" val="0"/>
                  </a:ext>
                </a:extLst>
              </a:blip>
              <a:srcRect t="54004" r="60456"/>
              <a:stretch/>
            </p:blipFill>
            <p:spPr>
              <a:xfrm>
                <a:off x="7048243" y="1529208"/>
                <a:ext cx="1720444" cy="1548362"/>
              </a:xfrm>
              <a:prstGeom prst="rect">
                <a:avLst/>
              </a:prstGeom>
            </p:spPr>
          </p:pic>
          <p:pic>
            <p:nvPicPr>
              <p:cNvPr id="17" name="Picture 16">
                <a:extLst>
                  <a:ext uri="{FF2B5EF4-FFF2-40B4-BE49-F238E27FC236}">
                    <a16:creationId xmlns:a16="http://schemas.microsoft.com/office/drawing/2014/main" id="{F6262095-76DD-B2DC-F4A3-FF77B67C65DE}"/>
                  </a:ext>
                </a:extLst>
              </p:cNvPr>
              <p:cNvPicPr>
                <a:picLocks noChangeAspect="1"/>
              </p:cNvPicPr>
              <p:nvPr/>
            </p:nvPicPr>
            <p:blipFill>
              <a:blip r:embed="rId5"/>
              <a:stretch>
                <a:fillRect/>
              </a:stretch>
            </p:blipFill>
            <p:spPr>
              <a:xfrm>
                <a:off x="6910111" y="1543030"/>
                <a:ext cx="276264" cy="295316"/>
              </a:xfrm>
              <a:prstGeom prst="rect">
                <a:avLst/>
              </a:prstGeom>
            </p:spPr>
          </p:pic>
        </p:grpSp>
        <p:sp>
          <p:nvSpPr>
            <p:cNvPr id="19" name="TextBox 18">
              <a:extLst>
                <a:ext uri="{FF2B5EF4-FFF2-40B4-BE49-F238E27FC236}">
                  <a16:creationId xmlns:a16="http://schemas.microsoft.com/office/drawing/2014/main" id="{2C043C46-A182-9393-AE6D-1353E243C10C}"/>
                </a:ext>
              </a:extLst>
            </p:cNvPr>
            <p:cNvSpPr txBox="1"/>
            <p:nvPr/>
          </p:nvSpPr>
          <p:spPr>
            <a:xfrm>
              <a:off x="2605106" y="3032850"/>
              <a:ext cx="2017340" cy="430887"/>
            </a:xfrm>
            <a:prstGeom prst="rect">
              <a:avLst/>
            </a:prstGeom>
            <a:noFill/>
            <a:ln w="6350">
              <a:noFill/>
            </a:ln>
          </p:spPr>
          <p:txBody>
            <a:bodyPr wrap="square" rtlCol="0">
              <a:spAutoFit/>
            </a:bodyPr>
            <a:lstStyle/>
            <a:p>
              <a:pPr algn="l"/>
              <a:r>
                <a:rPr lang="en-US" sz="1100" dirty="0">
                  <a:latin typeface="+mn-lt"/>
                </a:rPr>
                <a:t>Michaelis–Menten like activation function</a:t>
              </a:r>
            </a:p>
          </p:txBody>
        </p:sp>
        <p:pic>
          <p:nvPicPr>
            <p:cNvPr id="6" name="Picture 5">
              <a:extLst>
                <a:ext uri="{FF2B5EF4-FFF2-40B4-BE49-F238E27FC236}">
                  <a16:creationId xmlns:a16="http://schemas.microsoft.com/office/drawing/2014/main" id="{35701317-AC3D-0822-4F05-9F55D822F1F0}"/>
                </a:ext>
              </a:extLst>
            </p:cNvPr>
            <p:cNvPicPr>
              <a:picLocks noChangeAspect="1"/>
            </p:cNvPicPr>
            <p:nvPr/>
          </p:nvPicPr>
          <p:blipFill>
            <a:blip r:embed="rId6"/>
            <a:stretch>
              <a:fillRect/>
            </a:stretch>
          </p:blipFill>
          <p:spPr>
            <a:xfrm>
              <a:off x="2605107" y="3715841"/>
              <a:ext cx="2576494" cy="746810"/>
            </a:xfrm>
            <a:prstGeom prst="rect">
              <a:avLst/>
            </a:prstGeom>
          </p:spPr>
        </p:pic>
      </p:grpSp>
      <p:sp>
        <p:nvSpPr>
          <p:cNvPr id="18" name="Footer Placeholder 4">
            <a:extLst>
              <a:ext uri="{FF2B5EF4-FFF2-40B4-BE49-F238E27FC236}">
                <a16:creationId xmlns:a16="http://schemas.microsoft.com/office/drawing/2014/main" id="{418A1256-62B8-B761-82A3-C5A7B890EE11}"/>
              </a:ext>
            </a:extLst>
          </p:cNvPr>
          <p:cNvSpPr>
            <a:spLocks noGrp="1"/>
          </p:cNvSpPr>
          <p:nvPr>
            <p:ph type="ftr" sz="quarter" idx="11"/>
          </p:nvPr>
        </p:nvSpPr>
        <p:spPr>
          <a:xfrm>
            <a:off x="255983" y="4790351"/>
            <a:ext cx="2227785" cy="171450"/>
          </a:xfrm>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20" name="Date Placeholder 4">
            <a:extLst>
              <a:ext uri="{FF2B5EF4-FFF2-40B4-BE49-F238E27FC236}">
                <a16:creationId xmlns:a16="http://schemas.microsoft.com/office/drawing/2014/main" id="{18B55681-9BAF-2979-5AD5-B0C7AB9D3231}"/>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
        <p:nvSpPr>
          <p:cNvPr id="21" name="Slide Number Placeholder 5">
            <a:extLst>
              <a:ext uri="{FF2B5EF4-FFF2-40B4-BE49-F238E27FC236}">
                <a16:creationId xmlns:a16="http://schemas.microsoft.com/office/drawing/2014/main" id="{208D4F1C-305C-86E1-CF99-CF8C91BAB210}"/>
              </a:ext>
            </a:extLst>
          </p:cNvPr>
          <p:cNvSpPr>
            <a:spLocks noGrp="1"/>
          </p:cNvSpPr>
          <p:nvPr>
            <p:ph type="sldNum" sz="quarter" idx="12"/>
          </p:nvPr>
        </p:nvSpPr>
        <p:spPr>
          <a:xfrm>
            <a:off x="8299847" y="4788233"/>
            <a:ext cx="685800" cy="171450"/>
          </a:xfrm>
        </p:spPr>
        <p:txBody>
          <a:bodyPr/>
          <a:lstStyle/>
          <a:p>
            <a:fld id="{15859C56-CB7E-413F-8971-4226A1EF6823}" type="slidenum">
              <a:rPr lang="sv-SE" smtClean="0"/>
              <a:pPr/>
              <a:t>14</a:t>
            </a:fld>
            <a:endParaRPr lang="sv-SE" dirty="0"/>
          </a:p>
        </p:txBody>
      </p:sp>
    </p:spTree>
    <p:extLst>
      <p:ext uri="{BB962C8B-B14F-4D97-AF65-F5344CB8AC3E}">
        <p14:creationId xmlns:p14="http://schemas.microsoft.com/office/powerpoint/2010/main" val="2170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66C6C8-CC23-C748-CB75-8D37F23354DA}"/>
              </a:ext>
            </a:extLst>
          </p:cNvPr>
          <p:cNvGrpSpPr/>
          <p:nvPr/>
        </p:nvGrpSpPr>
        <p:grpSpPr>
          <a:xfrm>
            <a:off x="2607931" y="1597955"/>
            <a:ext cx="3161009" cy="2813594"/>
            <a:chOff x="2607931" y="1597955"/>
            <a:chExt cx="3161009" cy="2813594"/>
          </a:xfrm>
        </p:grpSpPr>
        <p:grpSp>
          <p:nvGrpSpPr>
            <p:cNvPr id="13" name="Group 12">
              <a:extLst>
                <a:ext uri="{FF2B5EF4-FFF2-40B4-BE49-F238E27FC236}">
                  <a16:creationId xmlns:a16="http://schemas.microsoft.com/office/drawing/2014/main" id="{322D906E-4565-5FEF-6AAC-BA3B94823A22}"/>
                </a:ext>
              </a:extLst>
            </p:cNvPr>
            <p:cNvGrpSpPr/>
            <p:nvPr/>
          </p:nvGrpSpPr>
          <p:grpSpPr>
            <a:xfrm>
              <a:off x="2607931" y="1597955"/>
              <a:ext cx="2557101" cy="1875168"/>
              <a:chOff x="2558383" y="1428750"/>
              <a:chExt cx="2182137" cy="1600200"/>
            </a:xfrm>
          </p:grpSpPr>
          <p:pic>
            <p:nvPicPr>
              <p:cNvPr id="7" name="Picture 6" descr="https://dzhu8.github.io/lauffenburgerlab/images/pubpic/Nilsson2022.jpg">
                <a:extLst>
                  <a:ext uri="{FF2B5EF4-FFF2-40B4-BE49-F238E27FC236}">
                    <a16:creationId xmlns:a16="http://schemas.microsoft.com/office/drawing/2014/main" id="{126361FB-C62F-E2DF-1B37-E8D6D04AE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01" t="1" r="13067" b="63597"/>
              <a:stretch/>
            </p:blipFill>
            <p:spPr bwMode="auto">
              <a:xfrm>
                <a:off x="2710783" y="1504950"/>
                <a:ext cx="2009337" cy="1524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58B97D23-2530-7469-A37F-83EF91575A3D}"/>
                  </a:ext>
                </a:extLst>
              </p:cNvPr>
              <p:cNvSpPr/>
              <p:nvPr/>
            </p:nvSpPr>
            <p:spPr bwMode="auto">
              <a:xfrm>
                <a:off x="2748546" y="2806028"/>
                <a:ext cx="1991974" cy="1628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pic>
            <p:nvPicPr>
              <p:cNvPr id="12" name="Picture 11">
                <a:extLst>
                  <a:ext uri="{FF2B5EF4-FFF2-40B4-BE49-F238E27FC236}">
                    <a16:creationId xmlns:a16="http://schemas.microsoft.com/office/drawing/2014/main" id="{BF696624-D35A-73E3-DEF7-D053F8C25E86}"/>
                  </a:ext>
                </a:extLst>
              </p:cNvPr>
              <p:cNvPicPr>
                <a:picLocks noChangeAspect="1"/>
              </p:cNvPicPr>
              <p:nvPr/>
            </p:nvPicPr>
            <p:blipFill>
              <a:blip r:embed="rId4"/>
              <a:stretch>
                <a:fillRect/>
              </a:stretch>
            </p:blipFill>
            <p:spPr>
              <a:xfrm>
                <a:off x="2558383" y="1428750"/>
                <a:ext cx="152400" cy="295380"/>
              </a:xfrm>
              <a:prstGeom prst="rect">
                <a:avLst/>
              </a:prstGeom>
            </p:spPr>
          </p:pic>
        </p:grpSp>
        <p:sp>
          <p:nvSpPr>
            <p:cNvPr id="57" name="TextBox 56">
              <a:extLst>
                <a:ext uri="{FF2B5EF4-FFF2-40B4-BE49-F238E27FC236}">
                  <a16:creationId xmlns:a16="http://schemas.microsoft.com/office/drawing/2014/main" id="{18B3C12F-9058-E945-3126-EA76244573BA}"/>
                </a:ext>
              </a:extLst>
            </p:cNvPr>
            <p:cNvSpPr txBox="1"/>
            <p:nvPr/>
          </p:nvSpPr>
          <p:spPr>
            <a:xfrm>
              <a:off x="2786518" y="3888329"/>
              <a:ext cx="2982422" cy="523220"/>
            </a:xfrm>
            <a:prstGeom prst="rect">
              <a:avLst/>
            </a:prstGeom>
            <a:noFill/>
            <a:ln w="6350">
              <a:noFill/>
            </a:ln>
          </p:spPr>
          <p:txBody>
            <a:bodyPr wrap="square">
              <a:spAutoFit/>
            </a:bodyPr>
            <a:lstStyle/>
            <a:p>
              <a:r>
                <a:rPr lang="en-US" sz="1400" dirty="0">
                  <a:latin typeface="+mn-lt"/>
                </a:rPr>
                <a:t>RNN</a:t>
              </a:r>
            </a:p>
            <a:p>
              <a:r>
                <a:rPr lang="en-US" sz="1400" dirty="0">
                  <a:latin typeface="+mn-lt"/>
                </a:rPr>
                <a:t>Recurrent Neural Network</a:t>
              </a:r>
            </a:p>
          </p:txBody>
        </p:sp>
      </p:grpSp>
      <p:sp>
        <p:nvSpPr>
          <p:cNvPr id="2" name="Title 1">
            <a:extLst>
              <a:ext uri="{FF2B5EF4-FFF2-40B4-BE49-F238E27FC236}">
                <a16:creationId xmlns:a16="http://schemas.microsoft.com/office/drawing/2014/main" id="{A76B18CB-97D4-150B-2BAE-07CFE5A4871C}"/>
              </a:ext>
            </a:extLst>
          </p:cNvPr>
          <p:cNvSpPr>
            <a:spLocks noGrp="1"/>
          </p:cNvSpPr>
          <p:nvPr>
            <p:ph type="title"/>
          </p:nvPr>
        </p:nvSpPr>
        <p:spPr/>
        <p:txBody>
          <a:bodyPr/>
          <a:lstStyle/>
          <a:p>
            <a:r>
              <a:rPr lang="en-US" dirty="0"/>
              <a:t>Biologically informed network, stable version</a:t>
            </a:r>
          </a:p>
        </p:txBody>
      </p:sp>
      <p:sp>
        <p:nvSpPr>
          <p:cNvPr id="4" name="Footer Placeholder 3">
            <a:extLst>
              <a:ext uri="{FF2B5EF4-FFF2-40B4-BE49-F238E27FC236}">
                <a16:creationId xmlns:a16="http://schemas.microsoft.com/office/drawing/2014/main" id="{95A1BA62-C0BB-FBD0-C576-1228CF27EEFB}"/>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20D429D6-57C7-996B-5354-03FB974845B9}"/>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147DAF76-7922-D659-EC67-F9BD6AEFB5CE}"/>
              </a:ext>
            </a:extLst>
          </p:cNvPr>
          <p:cNvSpPr>
            <a:spLocks noGrp="1"/>
          </p:cNvSpPr>
          <p:nvPr>
            <p:ph type="sldNum" sz="quarter" idx="12"/>
          </p:nvPr>
        </p:nvSpPr>
        <p:spPr/>
        <p:txBody>
          <a:bodyPr/>
          <a:lstStyle/>
          <a:p>
            <a:fld id="{15859C56-CB7E-413F-8971-4226A1EF6823}" type="slidenum">
              <a:rPr lang="sv-SE" smtClean="0"/>
              <a:pPr/>
              <a:t>15</a:t>
            </a:fld>
            <a:endParaRPr lang="sv-SE" dirty="0"/>
          </a:p>
        </p:txBody>
      </p:sp>
      <p:grpSp>
        <p:nvGrpSpPr>
          <p:cNvPr id="38" name="Group 37">
            <a:extLst>
              <a:ext uri="{FF2B5EF4-FFF2-40B4-BE49-F238E27FC236}">
                <a16:creationId xmlns:a16="http://schemas.microsoft.com/office/drawing/2014/main" id="{250EB345-B021-49F6-3782-1C862F013AA4}"/>
              </a:ext>
            </a:extLst>
          </p:cNvPr>
          <p:cNvGrpSpPr/>
          <p:nvPr/>
        </p:nvGrpSpPr>
        <p:grpSpPr>
          <a:xfrm>
            <a:off x="2211554" y="1015950"/>
            <a:ext cx="3427246" cy="1197468"/>
            <a:chOff x="1061430" y="2435595"/>
            <a:chExt cx="1827047" cy="1197468"/>
          </a:xfrm>
        </p:grpSpPr>
        <p:cxnSp>
          <p:nvCxnSpPr>
            <p:cNvPr id="36" name="Straight Arrow Connector 35">
              <a:extLst>
                <a:ext uri="{FF2B5EF4-FFF2-40B4-BE49-F238E27FC236}">
                  <a16:creationId xmlns:a16="http://schemas.microsoft.com/office/drawing/2014/main" id="{1832F3F4-A51F-FF77-EAAD-DA746E5BBAAD}"/>
                </a:ext>
              </a:extLst>
            </p:cNvPr>
            <p:cNvCxnSpPr/>
            <p:nvPr/>
          </p:nvCxnSpPr>
          <p:spPr bwMode="auto">
            <a:xfrm flipH="1">
              <a:off x="2035419" y="2675327"/>
              <a:ext cx="446924" cy="9577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5647989C-44E5-CC47-8079-927CEF106D52}"/>
                </a:ext>
              </a:extLst>
            </p:cNvPr>
            <p:cNvSpPr txBox="1"/>
            <p:nvPr/>
          </p:nvSpPr>
          <p:spPr>
            <a:xfrm>
              <a:off x="1061430" y="2435595"/>
              <a:ext cx="1827047" cy="954107"/>
            </a:xfrm>
            <a:prstGeom prst="rect">
              <a:avLst/>
            </a:prstGeom>
            <a:noFill/>
            <a:ln w="6350">
              <a:noFill/>
            </a:ln>
          </p:spPr>
          <p:txBody>
            <a:bodyPr wrap="square" rtlCol="0">
              <a:spAutoFit/>
            </a:bodyPr>
            <a:lstStyle/>
            <a:p>
              <a:r>
                <a:rPr lang="en-US" sz="1400" dirty="0">
                  <a:latin typeface="+mn-lt"/>
                </a:rPr>
                <a:t>Network structure encoded in A, unknown learnable weights</a:t>
              </a:r>
            </a:p>
          </p:txBody>
        </p:sp>
      </p:grpSp>
      <p:grpSp>
        <p:nvGrpSpPr>
          <p:cNvPr id="47" name="Group 46">
            <a:extLst>
              <a:ext uri="{FF2B5EF4-FFF2-40B4-BE49-F238E27FC236}">
                <a16:creationId xmlns:a16="http://schemas.microsoft.com/office/drawing/2014/main" id="{7B4E6653-A903-E365-8E49-F3842F3D828A}"/>
              </a:ext>
            </a:extLst>
          </p:cNvPr>
          <p:cNvGrpSpPr/>
          <p:nvPr/>
        </p:nvGrpSpPr>
        <p:grpSpPr>
          <a:xfrm>
            <a:off x="5052294" y="2787856"/>
            <a:ext cx="1470166" cy="496389"/>
            <a:chOff x="5899271" y="2697460"/>
            <a:chExt cx="1470166" cy="496389"/>
          </a:xfrm>
        </p:grpSpPr>
        <p:cxnSp>
          <p:nvCxnSpPr>
            <p:cNvPr id="39" name="Straight Arrow Connector 38">
              <a:extLst>
                <a:ext uri="{FF2B5EF4-FFF2-40B4-BE49-F238E27FC236}">
                  <a16:creationId xmlns:a16="http://schemas.microsoft.com/office/drawing/2014/main" id="{BDE70438-E0F4-34C7-2AE4-62D74974D132}"/>
                </a:ext>
              </a:extLst>
            </p:cNvPr>
            <p:cNvCxnSpPr/>
            <p:nvPr/>
          </p:nvCxnSpPr>
          <p:spPr bwMode="auto">
            <a:xfrm flipH="1">
              <a:off x="5899271" y="2851349"/>
              <a:ext cx="400211" cy="3425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9DF662A5-FB27-47DC-3AFE-2DDE6469F059}"/>
                </a:ext>
              </a:extLst>
            </p:cNvPr>
            <p:cNvSpPr txBox="1"/>
            <p:nvPr/>
          </p:nvSpPr>
          <p:spPr>
            <a:xfrm>
              <a:off x="6245996" y="2697460"/>
              <a:ext cx="1123441" cy="307777"/>
            </a:xfrm>
            <a:prstGeom prst="rect">
              <a:avLst/>
            </a:prstGeom>
            <a:noFill/>
            <a:ln w="6350">
              <a:noFill/>
            </a:ln>
          </p:spPr>
          <p:txBody>
            <a:bodyPr wrap="square" rtlCol="0">
              <a:spAutoFit/>
            </a:bodyPr>
            <a:lstStyle/>
            <a:p>
              <a:r>
                <a:rPr lang="en-US" sz="1400" dirty="0">
                  <a:latin typeface="+mn-lt"/>
                </a:rPr>
                <a:t>Input </a:t>
              </a:r>
            </a:p>
          </p:txBody>
        </p:sp>
      </p:grpSp>
      <p:pic>
        <p:nvPicPr>
          <p:cNvPr id="46" name="Picture 45" descr="https://dzhu8.github.io/lauffenburgerlab/images/pubpic/Nilsson2022.jpg">
            <a:extLst>
              <a:ext uri="{FF2B5EF4-FFF2-40B4-BE49-F238E27FC236}">
                <a16:creationId xmlns:a16="http://schemas.microsoft.com/office/drawing/2014/main" id="{BA2CDFAA-AD26-CD82-1295-75961ACC1E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5" t="1" r="65381" b="63597"/>
          <a:stretch/>
        </p:blipFill>
        <p:spPr bwMode="auto">
          <a:xfrm>
            <a:off x="879341" y="1450830"/>
            <a:ext cx="1601698" cy="2022292"/>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796E0770-98FE-3F95-CCAA-91E5AA9E6EB1}"/>
              </a:ext>
            </a:extLst>
          </p:cNvPr>
          <p:cNvGrpSpPr/>
          <p:nvPr/>
        </p:nvGrpSpPr>
        <p:grpSpPr>
          <a:xfrm>
            <a:off x="918732" y="3370664"/>
            <a:ext cx="2563929" cy="722885"/>
            <a:chOff x="1756837" y="3280268"/>
            <a:chExt cx="2563929" cy="722885"/>
          </a:xfrm>
        </p:grpSpPr>
        <p:grpSp>
          <p:nvGrpSpPr>
            <p:cNvPr id="48" name="Group 47">
              <a:extLst>
                <a:ext uri="{FF2B5EF4-FFF2-40B4-BE49-F238E27FC236}">
                  <a16:creationId xmlns:a16="http://schemas.microsoft.com/office/drawing/2014/main" id="{BAE7BAC4-F30A-5688-ED25-7D431EB8970E}"/>
                </a:ext>
              </a:extLst>
            </p:cNvPr>
            <p:cNvGrpSpPr/>
            <p:nvPr/>
          </p:nvGrpSpPr>
          <p:grpSpPr>
            <a:xfrm>
              <a:off x="1756837" y="3479933"/>
              <a:ext cx="2039893" cy="523220"/>
              <a:chOff x="1698162" y="3272423"/>
              <a:chExt cx="2039893" cy="523220"/>
            </a:xfrm>
          </p:grpSpPr>
          <p:cxnSp>
            <p:nvCxnSpPr>
              <p:cNvPr id="41" name="Straight Arrow Connector 40">
                <a:extLst>
                  <a:ext uri="{FF2B5EF4-FFF2-40B4-BE49-F238E27FC236}">
                    <a16:creationId xmlns:a16="http://schemas.microsoft.com/office/drawing/2014/main" id="{94EFA08E-8160-FF16-228B-3DC0E6EDB6FB}"/>
                  </a:ext>
                </a:extLst>
              </p:cNvPr>
              <p:cNvCxnSpPr/>
              <p:nvPr/>
            </p:nvCxnSpPr>
            <p:spPr bwMode="auto">
              <a:xfrm flipV="1">
                <a:off x="3171626" y="3272423"/>
                <a:ext cx="566429" cy="14409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a:extLst>
                  <a:ext uri="{FF2B5EF4-FFF2-40B4-BE49-F238E27FC236}">
                    <a16:creationId xmlns:a16="http://schemas.microsoft.com/office/drawing/2014/main" id="{CD113080-C51A-3B06-05D3-317BDEEBE17C}"/>
                  </a:ext>
                </a:extLst>
              </p:cNvPr>
              <p:cNvSpPr txBox="1"/>
              <p:nvPr/>
            </p:nvSpPr>
            <p:spPr>
              <a:xfrm>
                <a:off x="1698162" y="3272423"/>
                <a:ext cx="1473464" cy="523220"/>
              </a:xfrm>
              <a:prstGeom prst="rect">
                <a:avLst/>
              </a:prstGeom>
              <a:noFill/>
              <a:ln w="6350">
                <a:noFill/>
              </a:ln>
            </p:spPr>
            <p:txBody>
              <a:bodyPr wrap="square" rtlCol="0">
                <a:spAutoFit/>
              </a:bodyPr>
              <a:lstStyle/>
              <a:p>
                <a:pPr algn="l"/>
                <a:r>
                  <a:rPr lang="en-US" sz="1400" dirty="0">
                    <a:latin typeface="+mn-lt"/>
                  </a:rPr>
                  <a:t>Propagate until steady state</a:t>
                </a:r>
              </a:p>
            </p:txBody>
          </p:sp>
        </p:grpSp>
        <p:sp>
          <p:nvSpPr>
            <p:cNvPr id="50" name="Freeform: Shape 49">
              <a:extLst>
                <a:ext uri="{FF2B5EF4-FFF2-40B4-BE49-F238E27FC236}">
                  <a16:creationId xmlns:a16="http://schemas.microsoft.com/office/drawing/2014/main" id="{FAA81F04-6AE4-EA8D-05A8-716C7510D30A}"/>
                </a:ext>
              </a:extLst>
            </p:cNvPr>
            <p:cNvSpPr/>
            <p:nvPr/>
          </p:nvSpPr>
          <p:spPr bwMode="auto">
            <a:xfrm>
              <a:off x="3801702" y="3280268"/>
              <a:ext cx="519064" cy="184987"/>
            </a:xfrm>
            <a:custGeom>
              <a:avLst/>
              <a:gdLst>
                <a:gd name="connsiteX0" fmla="*/ 0 w 623146"/>
                <a:gd name="connsiteY0" fmla="*/ 27093 h 270933"/>
                <a:gd name="connsiteX1" fmla="*/ 0 w 623146"/>
                <a:gd name="connsiteY1" fmla="*/ 270933 h 270933"/>
                <a:gd name="connsiteX2" fmla="*/ 623146 w 623146"/>
                <a:gd name="connsiteY2" fmla="*/ 270933 h 270933"/>
                <a:gd name="connsiteX3" fmla="*/ 623146 w 623146"/>
                <a:gd name="connsiteY3" fmla="*/ 0 h 270933"/>
              </a:gdLst>
              <a:ahLst/>
              <a:cxnLst>
                <a:cxn ang="0">
                  <a:pos x="connsiteX0" y="connsiteY0"/>
                </a:cxn>
                <a:cxn ang="0">
                  <a:pos x="connsiteX1" y="connsiteY1"/>
                </a:cxn>
                <a:cxn ang="0">
                  <a:pos x="connsiteX2" y="connsiteY2"/>
                </a:cxn>
                <a:cxn ang="0">
                  <a:pos x="connsiteX3" y="connsiteY3"/>
                </a:cxn>
              </a:cxnLst>
              <a:rect l="l" t="t" r="r" b="b"/>
              <a:pathLst>
                <a:path w="623146" h="270933">
                  <a:moveTo>
                    <a:pt x="0" y="27093"/>
                  </a:moveTo>
                  <a:lnTo>
                    <a:pt x="0" y="270933"/>
                  </a:lnTo>
                  <a:lnTo>
                    <a:pt x="623146" y="270933"/>
                  </a:lnTo>
                  <a:lnTo>
                    <a:pt x="623146" y="0"/>
                  </a:lnTo>
                </a:path>
              </a:pathLst>
            </a:custGeom>
            <a:no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grpSp>
        <p:nvGrpSpPr>
          <p:cNvPr id="14" name="Group 13">
            <a:extLst>
              <a:ext uri="{FF2B5EF4-FFF2-40B4-BE49-F238E27FC236}">
                <a16:creationId xmlns:a16="http://schemas.microsoft.com/office/drawing/2014/main" id="{3A19249A-1C70-8E53-3524-D3EA332E5E05}"/>
              </a:ext>
            </a:extLst>
          </p:cNvPr>
          <p:cNvGrpSpPr/>
          <p:nvPr/>
        </p:nvGrpSpPr>
        <p:grpSpPr>
          <a:xfrm>
            <a:off x="6237973" y="1687249"/>
            <a:ext cx="2737247" cy="2462690"/>
            <a:chOff x="6237973" y="1687249"/>
            <a:chExt cx="2737247" cy="2462690"/>
          </a:xfrm>
        </p:grpSpPr>
        <p:sp>
          <p:nvSpPr>
            <p:cNvPr id="3" name="TextBox 2">
              <a:extLst>
                <a:ext uri="{FF2B5EF4-FFF2-40B4-BE49-F238E27FC236}">
                  <a16:creationId xmlns:a16="http://schemas.microsoft.com/office/drawing/2014/main" id="{462E407C-BDFB-BEF7-4610-BFF9A188E2EC}"/>
                </a:ext>
              </a:extLst>
            </p:cNvPr>
            <p:cNvSpPr txBox="1"/>
            <p:nvPr/>
          </p:nvSpPr>
          <p:spPr>
            <a:xfrm>
              <a:off x="6237973" y="1687249"/>
              <a:ext cx="2737247" cy="1169551"/>
            </a:xfrm>
            <a:prstGeom prst="rect">
              <a:avLst/>
            </a:prstGeom>
            <a:noFill/>
            <a:ln w="6350">
              <a:noFill/>
            </a:ln>
          </p:spPr>
          <p:txBody>
            <a:bodyPr wrap="square" rtlCol="0">
              <a:spAutoFit/>
            </a:bodyPr>
            <a:lstStyle/>
            <a:p>
              <a:pPr algn="l"/>
              <a:r>
                <a:rPr lang="en-US" sz="1400" dirty="0">
                  <a:latin typeface="+mn-lt"/>
                </a:rPr>
                <a:t>The activity of each signaling node is a weighted sum of the activities of interacting nodes, which is clipped and squashed into the range 0-1</a:t>
              </a:r>
            </a:p>
          </p:txBody>
        </p:sp>
        <p:grpSp>
          <p:nvGrpSpPr>
            <p:cNvPr id="8" name="Group 7">
              <a:extLst>
                <a:ext uri="{FF2B5EF4-FFF2-40B4-BE49-F238E27FC236}">
                  <a16:creationId xmlns:a16="http://schemas.microsoft.com/office/drawing/2014/main" id="{8A6FA23E-D39C-3D6A-31BC-4C37F83C6C25}"/>
                </a:ext>
              </a:extLst>
            </p:cNvPr>
            <p:cNvGrpSpPr/>
            <p:nvPr/>
          </p:nvGrpSpPr>
          <p:grpSpPr>
            <a:xfrm>
              <a:off x="6546160" y="2922410"/>
              <a:ext cx="1473464" cy="1227529"/>
              <a:chOff x="6910111" y="1529208"/>
              <a:chExt cx="1858576" cy="1548362"/>
            </a:xfrm>
          </p:grpSpPr>
          <p:pic>
            <p:nvPicPr>
              <p:cNvPr id="10" name="Picture 9" descr="A diagram of a graph and a diagram of a graph&#10;&#10;AI-generated content may be incorrect.">
                <a:extLst>
                  <a:ext uri="{FF2B5EF4-FFF2-40B4-BE49-F238E27FC236}">
                    <a16:creationId xmlns:a16="http://schemas.microsoft.com/office/drawing/2014/main" id="{61EA45E5-F25A-9805-C212-570A78F4EFE8}"/>
                  </a:ext>
                </a:extLst>
              </p:cNvPr>
              <p:cNvPicPr>
                <a:picLocks noChangeAspect="1"/>
              </p:cNvPicPr>
              <p:nvPr/>
            </p:nvPicPr>
            <p:blipFill>
              <a:blip r:embed="rId5">
                <a:extLst>
                  <a:ext uri="{28A0092B-C50C-407E-A947-70E740481C1C}">
                    <a14:useLocalDpi xmlns:a14="http://schemas.microsoft.com/office/drawing/2010/main" val="0"/>
                  </a:ext>
                </a:extLst>
              </a:blip>
              <a:srcRect t="54004" r="60456"/>
              <a:stretch/>
            </p:blipFill>
            <p:spPr>
              <a:xfrm>
                <a:off x="7048243" y="1529208"/>
                <a:ext cx="1720444" cy="1548362"/>
              </a:xfrm>
              <a:prstGeom prst="rect">
                <a:avLst/>
              </a:prstGeom>
            </p:spPr>
          </p:pic>
          <p:pic>
            <p:nvPicPr>
              <p:cNvPr id="11" name="Picture 10">
                <a:extLst>
                  <a:ext uri="{FF2B5EF4-FFF2-40B4-BE49-F238E27FC236}">
                    <a16:creationId xmlns:a16="http://schemas.microsoft.com/office/drawing/2014/main" id="{7FC5E3B3-4149-C57A-EB15-2761FACE7582}"/>
                  </a:ext>
                </a:extLst>
              </p:cNvPr>
              <p:cNvPicPr>
                <a:picLocks noChangeAspect="1"/>
              </p:cNvPicPr>
              <p:nvPr/>
            </p:nvPicPr>
            <p:blipFill>
              <a:blip r:embed="rId6"/>
              <a:stretch>
                <a:fillRect/>
              </a:stretch>
            </p:blipFill>
            <p:spPr>
              <a:xfrm>
                <a:off x="6910111" y="1543030"/>
                <a:ext cx="276264" cy="295316"/>
              </a:xfrm>
              <a:prstGeom prst="rect">
                <a:avLst/>
              </a:prstGeom>
            </p:spPr>
          </p:pic>
        </p:grpSp>
      </p:grpSp>
    </p:spTree>
    <p:extLst>
      <p:ext uri="{BB962C8B-B14F-4D97-AF65-F5344CB8AC3E}">
        <p14:creationId xmlns:p14="http://schemas.microsoft.com/office/powerpoint/2010/main" val="4596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24AD-355C-EC92-0C89-1B488FB0D802}"/>
              </a:ext>
            </a:extLst>
          </p:cNvPr>
          <p:cNvSpPr>
            <a:spLocks noGrp="1"/>
          </p:cNvSpPr>
          <p:nvPr>
            <p:ph type="title"/>
          </p:nvPr>
        </p:nvSpPr>
        <p:spPr/>
        <p:txBody>
          <a:bodyPr/>
          <a:lstStyle/>
          <a:p>
            <a:r>
              <a:rPr lang="en-US" dirty="0"/>
              <a:t>Predicting the viability effects of drugs</a:t>
            </a:r>
          </a:p>
        </p:txBody>
      </p:sp>
      <p:sp>
        <p:nvSpPr>
          <p:cNvPr id="4" name="Footer Placeholder 3">
            <a:extLst>
              <a:ext uri="{FF2B5EF4-FFF2-40B4-BE49-F238E27FC236}">
                <a16:creationId xmlns:a16="http://schemas.microsoft.com/office/drawing/2014/main" id="{BF20E4AC-06D1-0B83-0F7C-0727E9C5426B}"/>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F340B84B-F171-53F4-7832-687F9DD06E4E}"/>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27F4ABDE-EAC8-5476-0F79-113B348A51D3}"/>
              </a:ext>
            </a:extLst>
          </p:cNvPr>
          <p:cNvSpPr>
            <a:spLocks noGrp="1"/>
          </p:cNvSpPr>
          <p:nvPr>
            <p:ph type="sldNum" sz="quarter" idx="12"/>
          </p:nvPr>
        </p:nvSpPr>
        <p:spPr/>
        <p:txBody>
          <a:bodyPr/>
          <a:lstStyle/>
          <a:p>
            <a:fld id="{15859C56-CB7E-413F-8971-4226A1EF6823}" type="slidenum">
              <a:rPr lang="sv-SE" smtClean="0"/>
              <a:pPr/>
              <a:t>16</a:t>
            </a:fld>
            <a:endParaRPr lang="sv-SE" dirty="0"/>
          </a:p>
        </p:txBody>
      </p:sp>
      <p:grpSp>
        <p:nvGrpSpPr>
          <p:cNvPr id="48" name="Group 47">
            <a:extLst>
              <a:ext uri="{FF2B5EF4-FFF2-40B4-BE49-F238E27FC236}">
                <a16:creationId xmlns:a16="http://schemas.microsoft.com/office/drawing/2014/main" id="{713B187D-04B0-622E-2E37-EB8AE61605FA}"/>
              </a:ext>
            </a:extLst>
          </p:cNvPr>
          <p:cNvGrpSpPr/>
          <p:nvPr/>
        </p:nvGrpSpPr>
        <p:grpSpPr>
          <a:xfrm>
            <a:off x="312508" y="1343323"/>
            <a:ext cx="3802292" cy="3074457"/>
            <a:chOff x="4726147" y="1122035"/>
            <a:chExt cx="4604677" cy="3723250"/>
          </a:xfrm>
        </p:grpSpPr>
        <p:grpSp>
          <p:nvGrpSpPr>
            <p:cNvPr id="14" name="Group 13">
              <a:extLst>
                <a:ext uri="{FF2B5EF4-FFF2-40B4-BE49-F238E27FC236}">
                  <a16:creationId xmlns:a16="http://schemas.microsoft.com/office/drawing/2014/main" id="{6E40B310-EF11-F1D2-2693-B26C3782DC56}"/>
                </a:ext>
              </a:extLst>
            </p:cNvPr>
            <p:cNvGrpSpPr/>
            <p:nvPr/>
          </p:nvGrpSpPr>
          <p:grpSpPr>
            <a:xfrm>
              <a:off x="5300390" y="1122035"/>
              <a:ext cx="2923935" cy="2735636"/>
              <a:chOff x="7189234" y="1543471"/>
              <a:chExt cx="1925923" cy="1801895"/>
            </a:xfrm>
          </p:grpSpPr>
          <p:pic>
            <p:nvPicPr>
              <p:cNvPr id="15" name="Picture 2" descr="https://ars.els-cdn.com/content/image/1-s2.0-S2405471218304381-gr1_lrg.jpg">
                <a:extLst>
                  <a:ext uri="{FF2B5EF4-FFF2-40B4-BE49-F238E27FC236}">
                    <a16:creationId xmlns:a16="http://schemas.microsoft.com/office/drawing/2014/main" id="{D6699C18-698E-B470-BC91-49DBFD5D36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858" b="27089"/>
              <a:stretch/>
            </p:blipFill>
            <p:spPr bwMode="auto">
              <a:xfrm>
                <a:off x="7189234" y="1543471"/>
                <a:ext cx="1925923" cy="1801895"/>
              </a:xfrm>
              <a:prstGeom prst="rect">
                <a:avLst/>
              </a:prstGeom>
              <a:noFill/>
              <a:ln w="38100">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2AE038-91D3-6000-DF28-BDCB7CC62A00}"/>
                  </a:ext>
                </a:extLst>
              </p:cNvPr>
              <p:cNvSpPr/>
              <p:nvPr/>
            </p:nvSpPr>
            <p:spPr>
              <a:xfrm>
                <a:off x="7189234" y="1550528"/>
                <a:ext cx="130720" cy="104032"/>
              </a:xfrm>
              <a:prstGeom prst="rect">
                <a:avLst/>
              </a:prstGeom>
              <a:ln w="38100">
                <a:no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sp>
          <p:nvSpPr>
            <p:cNvPr id="17" name="Rectangle 16">
              <a:extLst>
                <a:ext uri="{FF2B5EF4-FFF2-40B4-BE49-F238E27FC236}">
                  <a16:creationId xmlns:a16="http://schemas.microsoft.com/office/drawing/2014/main" id="{87FF5B97-B82A-5A1A-FD5D-23FC28CF8B0D}"/>
                </a:ext>
              </a:extLst>
            </p:cNvPr>
            <p:cNvSpPr/>
            <p:nvPr/>
          </p:nvSpPr>
          <p:spPr>
            <a:xfrm>
              <a:off x="4726147" y="4472559"/>
              <a:ext cx="4604677" cy="372726"/>
            </a:xfrm>
            <a:prstGeom prst="rect">
              <a:avLst/>
            </a:prstGeom>
          </p:spPr>
          <p:txBody>
            <a:bodyPr wrap="square">
              <a:spAutoFit/>
            </a:bodyPr>
            <a:lstStyle/>
            <a:p>
              <a:r>
                <a:rPr lang="en-US" sz="700" dirty="0">
                  <a:solidFill>
                    <a:schemeClr val="bg1">
                      <a:lumMod val="50000"/>
                    </a:schemeClr>
                  </a:solidFill>
                  <a:latin typeface="+mn-lt"/>
                </a:rPr>
                <a:t>Fröhlich, F. </a:t>
              </a:r>
              <a:r>
                <a:rPr lang="en-US" sz="700" i="1" dirty="0">
                  <a:solidFill>
                    <a:schemeClr val="bg1">
                      <a:lumMod val="50000"/>
                    </a:schemeClr>
                  </a:solidFill>
                  <a:latin typeface="+mn-lt"/>
                </a:rPr>
                <a:t>et al.</a:t>
              </a:r>
              <a:r>
                <a:rPr lang="en-US" sz="700" dirty="0">
                  <a:solidFill>
                    <a:schemeClr val="bg1">
                      <a:lumMod val="50000"/>
                    </a:schemeClr>
                  </a:solidFill>
                  <a:latin typeface="+mn-lt"/>
                </a:rPr>
                <a:t> Efficient parameter estimation enables the prediction of drug response using a mechanistic pan-cancer pathway model. </a:t>
              </a:r>
              <a:r>
                <a:rPr lang="en-US" sz="700" i="1" dirty="0">
                  <a:solidFill>
                    <a:schemeClr val="bg1">
                      <a:lumMod val="50000"/>
                    </a:schemeClr>
                  </a:solidFill>
                  <a:latin typeface="+mn-lt"/>
                </a:rPr>
                <a:t>Cell Syst.</a:t>
              </a:r>
              <a:r>
                <a:rPr lang="en-US" sz="700" dirty="0">
                  <a:solidFill>
                    <a:schemeClr val="bg1">
                      <a:lumMod val="50000"/>
                    </a:schemeClr>
                  </a:solidFill>
                  <a:latin typeface="+mn-lt"/>
                </a:rPr>
                <a:t> </a:t>
              </a:r>
              <a:r>
                <a:rPr lang="en-US" sz="700" b="1" dirty="0">
                  <a:solidFill>
                    <a:schemeClr val="bg1">
                      <a:lumMod val="50000"/>
                    </a:schemeClr>
                  </a:solidFill>
                  <a:latin typeface="+mn-lt"/>
                </a:rPr>
                <a:t>7</a:t>
              </a:r>
              <a:r>
                <a:rPr lang="en-US" sz="700" dirty="0">
                  <a:solidFill>
                    <a:schemeClr val="bg1">
                      <a:lumMod val="50000"/>
                    </a:schemeClr>
                  </a:solidFill>
                  <a:latin typeface="+mn-lt"/>
                </a:rPr>
                <a:t>, 567-579.e6 (2018).</a:t>
              </a:r>
            </a:p>
          </p:txBody>
        </p:sp>
        <p:sp>
          <p:nvSpPr>
            <p:cNvPr id="18" name="TextBox 17">
              <a:extLst>
                <a:ext uri="{FF2B5EF4-FFF2-40B4-BE49-F238E27FC236}">
                  <a16:creationId xmlns:a16="http://schemas.microsoft.com/office/drawing/2014/main" id="{CB1EACDF-55A2-1FA6-1CBA-38E85660FB8E}"/>
                </a:ext>
              </a:extLst>
            </p:cNvPr>
            <p:cNvSpPr txBox="1"/>
            <p:nvPr/>
          </p:nvSpPr>
          <p:spPr>
            <a:xfrm rot="16200000">
              <a:off x="4524379" y="1561174"/>
              <a:ext cx="970137" cy="369332"/>
            </a:xfrm>
            <a:prstGeom prst="rect">
              <a:avLst/>
            </a:prstGeom>
            <a:noFill/>
            <a:ln w="6350">
              <a:noFill/>
            </a:ln>
          </p:spPr>
          <p:txBody>
            <a:bodyPr wrap="none" rtlCol="0">
              <a:spAutoFit/>
            </a:bodyPr>
            <a:lstStyle/>
            <a:p>
              <a:pPr algn="l"/>
              <a:r>
                <a:rPr lang="en-US" sz="1800" dirty="0">
                  <a:latin typeface="+mn-lt"/>
                </a:rPr>
                <a:t>7 drugs</a:t>
              </a:r>
            </a:p>
          </p:txBody>
        </p:sp>
        <p:sp>
          <p:nvSpPr>
            <p:cNvPr id="21" name="TextBox 20">
              <a:extLst>
                <a:ext uri="{FF2B5EF4-FFF2-40B4-BE49-F238E27FC236}">
                  <a16:creationId xmlns:a16="http://schemas.microsoft.com/office/drawing/2014/main" id="{E4821F61-A512-A9D3-4E2F-9053F1096AD1}"/>
                </a:ext>
              </a:extLst>
            </p:cNvPr>
            <p:cNvSpPr txBox="1"/>
            <p:nvPr/>
          </p:nvSpPr>
          <p:spPr>
            <a:xfrm>
              <a:off x="5916455" y="3902327"/>
              <a:ext cx="1040670" cy="369332"/>
            </a:xfrm>
            <a:prstGeom prst="rect">
              <a:avLst/>
            </a:prstGeom>
            <a:noFill/>
            <a:ln w="6350">
              <a:noFill/>
            </a:ln>
          </p:spPr>
          <p:txBody>
            <a:bodyPr wrap="none" rtlCol="0">
              <a:spAutoFit/>
            </a:bodyPr>
            <a:lstStyle/>
            <a:p>
              <a:pPr algn="l"/>
              <a:r>
                <a:rPr lang="en-US" sz="1800" dirty="0">
                  <a:latin typeface="+mn-lt"/>
                </a:rPr>
                <a:t>Viability</a:t>
              </a:r>
            </a:p>
          </p:txBody>
        </p:sp>
      </p:grpSp>
      <p:grpSp>
        <p:nvGrpSpPr>
          <p:cNvPr id="10" name="Group 9">
            <a:extLst>
              <a:ext uri="{FF2B5EF4-FFF2-40B4-BE49-F238E27FC236}">
                <a16:creationId xmlns:a16="http://schemas.microsoft.com/office/drawing/2014/main" id="{150D1008-6E41-A20C-2D12-B33F5DA40294}"/>
              </a:ext>
            </a:extLst>
          </p:cNvPr>
          <p:cNvGrpSpPr/>
          <p:nvPr/>
        </p:nvGrpSpPr>
        <p:grpSpPr>
          <a:xfrm>
            <a:off x="3733800" y="1276350"/>
            <a:ext cx="4854671" cy="3166048"/>
            <a:chOff x="3734230" y="1117211"/>
            <a:chExt cx="4854671" cy="3166048"/>
          </a:xfrm>
        </p:grpSpPr>
        <p:sp>
          <p:nvSpPr>
            <p:cNvPr id="56" name="TextBox 55">
              <a:extLst>
                <a:ext uri="{FF2B5EF4-FFF2-40B4-BE49-F238E27FC236}">
                  <a16:creationId xmlns:a16="http://schemas.microsoft.com/office/drawing/2014/main" id="{EA35B0F9-29DC-4D8A-A117-BA382F0DBF9C}"/>
                </a:ext>
              </a:extLst>
            </p:cNvPr>
            <p:cNvSpPr txBox="1"/>
            <p:nvPr/>
          </p:nvSpPr>
          <p:spPr>
            <a:xfrm>
              <a:off x="4838441" y="3821594"/>
              <a:ext cx="356188" cy="461665"/>
            </a:xfrm>
            <a:prstGeom prst="rect">
              <a:avLst/>
            </a:prstGeom>
            <a:noFill/>
          </p:spPr>
          <p:txBody>
            <a:bodyPr wrap="none" rtlCol="0">
              <a:spAutoFit/>
            </a:bodyPr>
            <a:lstStyle/>
            <a:p>
              <a:r>
                <a:rPr lang="en-US" dirty="0">
                  <a:solidFill>
                    <a:srgbClr val="ED7E2F"/>
                  </a:solidFill>
                  <a:latin typeface="+mn-lt"/>
                </a:rPr>
                <a:t>y</a:t>
              </a:r>
            </a:p>
          </p:txBody>
        </p:sp>
        <p:sp>
          <p:nvSpPr>
            <p:cNvPr id="49" name="TextBox 48">
              <a:extLst>
                <a:ext uri="{FF2B5EF4-FFF2-40B4-BE49-F238E27FC236}">
                  <a16:creationId xmlns:a16="http://schemas.microsoft.com/office/drawing/2014/main" id="{CB40A90A-AB3B-4A32-9EEC-00C2FD88D3CE}"/>
                </a:ext>
              </a:extLst>
            </p:cNvPr>
            <p:cNvSpPr txBox="1"/>
            <p:nvPr/>
          </p:nvSpPr>
          <p:spPr>
            <a:xfrm>
              <a:off x="6061428" y="3913927"/>
              <a:ext cx="649537" cy="369332"/>
            </a:xfrm>
            <a:prstGeom prst="rect">
              <a:avLst/>
            </a:prstGeom>
            <a:noFill/>
          </p:spPr>
          <p:txBody>
            <a:bodyPr wrap="none" rtlCol="0">
              <a:spAutoFit/>
            </a:bodyPr>
            <a:lstStyle/>
            <a:p>
              <a:r>
                <a:rPr lang="en-US" sz="1800" dirty="0" err="1">
                  <a:solidFill>
                    <a:srgbClr val="6C94CE"/>
                  </a:solidFill>
                  <a:latin typeface="+mn-lt"/>
                </a:rPr>
                <a:t>X</a:t>
              </a:r>
              <a:r>
                <a:rPr lang="en-US" sz="1800" baseline="-25000" dirty="0" err="1">
                  <a:solidFill>
                    <a:srgbClr val="6C94CE"/>
                  </a:solidFill>
                  <a:latin typeface="+mn-lt"/>
                </a:rPr>
                <a:t>drug</a:t>
              </a:r>
              <a:endParaRPr lang="en-US" sz="1800" dirty="0">
                <a:solidFill>
                  <a:srgbClr val="6C94CE"/>
                </a:solidFill>
                <a:latin typeface="+mn-lt"/>
              </a:endParaRPr>
            </a:p>
          </p:txBody>
        </p:sp>
        <p:sp>
          <p:nvSpPr>
            <p:cNvPr id="65" name="TextBox 64">
              <a:extLst>
                <a:ext uri="{FF2B5EF4-FFF2-40B4-BE49-F238E27FC236}">
                  <a16:creationId xmlns:a16="http://schemas.microsoft.com/office/drawing/2014/main" id="{9AFE0DD9-C541-4523-A768-2159290D678A}"/>
                </a:ext>
              </a:extLst>
            </p:cNvPr>
            <p:cNvSpPr txBox="1"/>
            <p:nvPr/>
          </p:nvSpPr>
          <p:spPr>
            <a:xfrm>
              <a:off x="7170056" y="3913927"/>
              <a:ext cx="1099981" cy="369332"/>
            </a:xfrm>
            <a:prstGeom prst="rect">
              <a:avLst/>
            </a:prstGeom>
            <a:noFill/>
          </p:spPr>
          <p:txBody>
            <a:bodyPr wrap="none" rtlCol="0">
              <a:spAutoFit/>
            </a:bodyPr>
            <a:lstStyle/>
            <a:p>
              <a:r>
                <a:rPr lang="en-US" sz="1800" dirty="0" err="1">
                  <a:solidFill>
                    <a:srgbClr val="6C94CE"/>
                  </a:solidFill>
                  <a:latin typeface="+mn-lt"/>
                </a:rPr>
                <a:t>X</a:t>
              </a:r>
              <a:r>
                <a:rPr lang="en-US" sz="1800" baseline="-25000" dirty="0" err="1">
                  <a:solidFill>
                    <a:srgbClr val="6C94CE"/>
                  </a:solidFill>
                  <a:latin typeface="+mn-lt"/>
                </a:rPr>
                <a:t>expression</a:t>
              </a:r>
              <a:endParaRPr lang="en-US" sz="1800" dirty="0">
                <a:solidFill>
                  <a:srgbClr val="6C94CE"/>
                </a:solidFill>
                <a:latin typeface="+mn-lt"/>
              </a:endParaRPr>
            </a:p>
          </p:txBody>
        </p:sp>
        <p:grpSp>
          <p:nvGrpSpPr>
            <p:cNvPr id="50" name="Group 49">
              <a:extLst>
                <a:ext uri="{FF2B5EF4-FFF2-40B4-BE49-F238E27FC236}">
                  <a16:creationId xmlns:a16="http://schemas.microsoft.com/office/drawing/2014/main" id="{265BC7ED-4AD1-4690-94E1-1F718EE78966}"/>
                </a:ext>
              </a:extLst>
            </p:cNvPr>
            <p:cNvGrpSpPr/>
            <p:nvPr/>
          </p:nvGrpSpPr>
          <p:grpSpPr>
            <a:xfrm>
              <a:off x="6547611" y="2219741"/>
              <a:ext cx="1686405" cy="1688110"/>
              <a:chOff x="6787650" y="2081448"/>
              <a:chExt cx="2676980" cy="2679687"/>
            </a:xfrm>
          </p:grpSpPr>
          <p:pic>
            <p:nvPicPr>
              <p:cNvPr id="51" name="Picture 50">
                <a:extLst>
                  <a:ext uri="{FF2B5EF4-FFF2-40B4-BE49-F238E27FC236}">
                    <a16:creationId xmlns:a16="http://schemas.microsoft.com/office/drawing/2014/main" id="{5854807C-3B41-4801-AFCB-067D822D90CE}"/>
                  </a:ext>
                </a:extLst>
              </p:cNvPr>
              <p:cNvPicPr>
                <a:picLocks noChangeAspect="1"/>
              </p:cNvPicPr>
              <p:nvPr/>
            </p:nvPicPr>
            <p:blipFill rotWithShape="1">
              <a:blip r:embed="rId4"/>
              <a:srcRect l="20152" t="15943" r="8144"/>
              <a:stretch/>
            </p:blipFill>
            <p:spPr>
              <a:xfrm>
                <a:off x="7809919" y="2792101"/>
                <a:ext cx="1654711" cy="1969034"/>
              </a:xfrm>
              <a:prstGeom prst="rect">
                <a:avLst/>
              </a:prstGeom>
            </p:spPr>
          </p:pic>
          <p:sp>
            <p:nvSpPr>
              <p:cNvPr id="52" name="Rectangle 51">
                <a:extLst>
                  <a:ext uri="{FF2B5EF4-FFF2-40B4-BE49-F238E27FC236}">
                    <a16:creationId xmlns:a16="http://schemas.microsoft.com/office/drawing/2014/main" id="{60B3867A-6C0F-445A-BF37-BA043BB87869}"/>
                  </a:ext>
                </a:extLst>
              </p:cNvPr>
              <p:cNvSpPr/>
              <p:nvPr/>
            </p:nvSpPr>
            <p:spPr>
              <a:xfrm>
                <a:off x="6787650" y="2081448"/>
                <a:ext cx="909545" cy="9095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nvGrpSpPr>
            <p:cNvPr id="8" name="Group 7">
              <a:extLst>
                <a:ext uri="{FF2B5EF4-FFF2-40B4-BE49-F238E27FC236}">
                  <a16:creationId xmlns:a16="http://schemas.microsoft.com/office/drawing/2014/main" id="{F20A4945-32DC-4171-9C37-1A2191C51743}"/>
                </a:ext>
              </a:extLst>
            </p:cNvPr>
            <p:cNvGrpSpPr/>
            <p:nvPr/>
          </p:nvGrpSpPr>
          <p:grpSpPr>
            <a:xfrm>
              <a:off x="3734230" y="1171726"/>
              <a:ext cx="3166180" cy="2415377"/>
              <a:chOff x="838200" y="1846613"/>
              <a:chExt cx="4221573" cy="3220503"/>
            </a:xfrm>
          </p:grpSpPr>
          <p:pic>
            <p:nvPicPr>
              <p:cNvPr id="41" name="Picture 40">
                <a:extLst>
                  <a:ext uri="{FF2B5EF4-FFF2-40B4-BE49-F238E27FC236}">
                    <a16:creationId xmlns:a16="http://schemas.microsoft.com/office/drawing/2014/main" id="{A1DF2BA3-B2FA-4A9E-B51C-DFB9580126CA}"/>
                  </a:ext>
                </a:extLst>
              </p:cNvPr>
              <p:cNvPicPr>
                <a:picLocks noChangeAspect="1"/>
              </p:cNvPicPr>
              <p:nvPr/>
            </p:nvPicPr>
            <p:blipFill rotWithShape="1">
              <a:blip r:embed="rId5"/>
              <a:srcRect r="38597"/>
              <a:stretch/>
            </p:blipFill>
            <p:spPr>
              <a:xfrm>
                <a:off x="1093414" y="1957540"/>
                <a:ext cx="3966359" cy="3109576"/>
              </a:xfrm>
              <a:prstGeom prst="rect">
                <a:avLst/>
              </a:prstGeom>
            </p:spPr>
          </p:pic>
          <p:sp>
            <p:nvSpPr>
              <p:cNvPr id="9" name="Rectangle 8">
                <a:extLst>
                  <a:ext uri="{FF2B5EF4-FFF2-40B4-BE49-F238E27FC236}">
                    <a16:creationId xmlns:a16="http://schemas.microsoft.com/office/drawing/2014/main" id="{6062980A-39F9-46DB-BFB1-E13D0B510F1A}"/>
                  </a:ext>
                </a:extLst>
              </p:cNvPr>
              <p:cNvSpPr/>
              <p:nvPr/>
            </p:nvSpPr>
            <p:spPr>
              <a:xfrm>
                <a:off x="838200" y="1846613"/>
                <a:ext cx="575849" cy="575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nvGrpSpPr>
            <p:cNvPr id="54" name="Group 53">
              <a:extLst>
                <a:ext uri="{FF2B5EF4-FFF2-40B4-BE49-F238E27FC236}">
                  <a16:creationId xmlns:a16="http://schemas.microsoft.com/office/drawing/2014/main" id="{FEE4A29E-31A8-45D7-B8BB-FAAFD19CCA02}"/>
                </a:ext>
              </a:extLst>
            </p:cNvPr>
            <p:cNvGrpSpPr/>
            <p:nvPr/>
          </p:nvGrpSpPr>
          <p:grpSpPr>
            <a:xfrm>
              <a:off x="7210051" y="1505509"/>
              <a:ext cx="1378850" cy="884837"/>
              <a:chOff x="9021339" y="2757156"/>
              <a:chExt cx="2752947" cy="1766623"/>
            </a:xfrm>
          </p:grpSpPr>
          <p:pic>
            <p:nvPicPr>
              <p:cNvPr id="57" name="Picture 56">
                <a:extLst>
                  <a:ext uri="{FF2B5EF4-FFF2-40B4-BE49-F238E27FC236}">
                    <a16:creationId xmlns:a16="http://schemas.microsoft.com/office/drawing/2014/main" id="{A3471DF0-9202-4982-B687-CDF382B782AC}"/>
                  </a:ext>
                </a:extLst>
              </p:cNvPr>
              <p:cNvPicPr>
                <a:picLocks noChangeAspect="1"/>
              </p:cNvPicPr>
              <p:nvPr/>
            </p:nvPicPr>
            <p:blipFill rotWithShape="1">
              <a:blip r:embed="rId6"/>
              <a:srcRect l="17217" t="19354" b="17987"/>
              <a:stretch/>
            </p:blipFill>
            <p:spPr>
              <a:xfrm>
                <a:off x="9021339" y="2757156"/>
                <a:ext cx="2752947" cy="1756924"/>
              </a:xfrm>
              <a:prstGeom prst="rect">
                <a:avLst/>
              </a:prstGeom>
            </p:spPr>
          </p:pic>
          <p:sp>
            <p:nvSpPr>
              <p:cNvPr id="61" name="Rectangle 60">
                <a:extLst>
                  <a:ext uri="{FF2B5EF4-FFF2-40B4-BE49-F238E27FC236}">
                    <a16:creationId xmlns:a16="http://schemas.microsoft.com/office/drawing/2014/main" id="{43354B1D-C7DB-48D4-A519-C2828432A9E2}"/>
                  </a:ext>
                </a:extLst>
              </p:cNvPr>
              <p:cNvSpPr/>
              <p:nvPr/>
            </p:nvSpPr>
            <p:spPr>
              <a:xfrm>
                <a:off x="9021339" y="2757156"/>
                <a:ext cx="2022722" cy="176662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sp>
          <p:nvSpPr>
            <p:cNvPr id="66" name="TextBox 65">
              <a:extLst>
                <a:ext uri="{FF2B5EF4-FFF2-40B4-BE49-F238E27FC236}">
                  <a16:creationId xmlns:a16="http://schemas.microsoft.com/office/drawing/2014/main" id="{61B076E5-1AE8-4367-94D4-8C29C93562B3}"/>
                </a:ext>
              </a:extLst>
            </p:cNvPr>
            <p:cNvSpPr txBox="1"/>
            <p:nvPr/>
          </p:nvSpPr>
          <p:spPr>
            <a:xfrm>
              <a:off x="7096747" y="1117211"/>
              <a:ext cx="1045479" cy="369332"/>
            </a:xfrm>
            <a:prstGeom prst="rect">
              <a:avLst/>
            </a:prstGeom>
            <a:noFill/>
          </p:spPr>
          <p:txBody>
            <a:bodyPr wrap="none" rtlCol="0">
              <a:spAutoFit/>
            </a:bodyPr>
            <a:lstStyle/>
            <a:p>
              <a:r>
                <a:rPr lang="en-US" sz="1800" dirty="0" err="1">
                  <a:solidFill>
                    <a:srgbClr val="6C94CE"/>
                  </a:solidFill>
                  <a:latin typeface="+mn-lt"/>
                </a:rPr>
                <a:t>X</a:t>
              </a:r>
              <a:r>
                <a:rPr lang="en-US" sz="1800" baseline="-25000" dirty="0" err="1">
                  <a:solidFill>
                    <a:srgbClr val="6C94CE"/>
                  </a:solidFill>
                  <a:latin typeface="+mn-lt"/>
                </a:rPr>
                <a:t>mutations</a:t>
              </a:r>
              <a:endParaRPr lang="en-US" sz="1800" dirty="0">
                <a:solidFill>
                  <a:srgbClr val="6C94CE"/>
                </a:solidFill>
                <a:latin typeface="+mn-lt"/>
              </a:endParaRPr>
            </a:p>
          </p:txBody>
        </p:sp>
        <p:pic>
          <p:nvPicPr>
            <p:cNvPr id="67" name="Picture 66">
              <a:extLst>
                <a:ext uri="{FF2B5EF4-FFF2-40B4-BE49-F238E27FC236}">
                  <a16:creationId xmlns:a16="http://schemas.microsoft.com/office/drawing/2014/main" id="{3F756093-902A-4536-A539-472145805650}"/>
                </a:ext>
              </a:extLst>
            </p:cNvPr>
            <p:cNvPicPr>
              <a:picLocks noChangeAspect="1"/>
            </p:cNvPicPr>
            <p:nvPr/>
          </p:nvPicPr>
          <p:blipFill rotWithShape="1">
            <a:blip r:embed="rId4"/>
            <a:srcRect t="15943" r="78983"/>
            <a:stretch/>
          </p:blipFill>
          <p:spPr>
            <a:xfrm>
              <a:off x="8240143" y="2550746"/>
              <a:ext cx="305531" cy="1240423"/>
            </a:xfrm>
            <a:prstGeom prst="rect">
              <a:avLst/>
            </a:prstGeom>
          </p:spPr>
        </p:pic>
        <p:sp>
          <p:nvSpPr>
            <p:cNvPr id="26" name="TextBox 25">
              <a:extLst>
                <a:ext uri="{FF2B5EF4-FFF2-40B4-BE49-F238E27FC236}">
                  <a16:creationId xmlns:a16="http://schemas.microsoft.com/office/drawing/2014/main" id="{B282A56A-2BE4-A2F4-A256-39C167CBC68A}"/>
                </a:ext>
              </a:extLst>
            </p:cNvPr>
            <p:cNvSpPr txBox="1"/>
            <p:nvPr/>
          </p:nvSpPr>
          <p:spPr>
            <a:xfrm rot="16200000">
              <a:off x="6531120" y="3093543"/>
              <a:ext cx="1183337" cy="246221"/>
            </a:xfrm>
            <a:prstGeom prst="rect">
              <a:avLst/>
            </a:prstGeom>
            <a:noFill/>
            <a:ln w="6350">
              <a:noFill/>
            </a:ln>
          </p:spPr>
          <p:txBody>
            <a:bodyPr wrap="none" rtlCol="0">
              <a:spAutoFit/>
            </a:bodyPr>
            <a:lstStyle/>
            <a:p>
              <a:pPr algn="l"/>
              <a:r>
                <a:rPr lang="en-US" sz="1000" dirty="0">
                  <a:latin typeface="+mn-lt"/>
                </a:rPr>
                <a:t>Gene expression</a:t>
              </a:r>
            </a:p>
          </p:txBody>
        </p:sp>
      </p:grpSp>
    </p:spTree>
    <p:extLst>
      <p:ext uri="{BB962C8B-B14F-4D97-AF65-F5344CB8AC3E}">
        <p14:creationId xmlns:p14="http://schemas.microsoft.com/office/powerpoint/2010/main" val="34098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FAA1C520-C31E-C07C-970F-F04A799091A8}"/>
              </a:ext>
            </a:extLst>
          </p:cNvPr>
          <p:cNvGrpSpPr/>
          <p:nvPr/>
        </p:nvGrpSpPr>
        <p:grpSpPr>
          <a:xfrm>
            <a:off x="4659065" y="898005"/>
            <a:ext cx="3680550" cy="1828799"/>
            <a:chOff x="2213581" y="1504950"/>
            <a:chExt cx="3680550" cy="1828799"/>
          </a:xfrm>
        </p:grpSpPr>
        <p:pic>
          <p:nvPicPr>
            <p:cNvPr id="18" name="Picture 17">
              <a:extLst>
                <a:ext uri="{FF2B5EF4-FFF2-40B4-BE49-F238E27FC236}">
                  <a16:creationId xmlns:a16="http://schemas.microsoft.com/office/drawing/2014/main" id="{CC2C1A7A-057D-E744-1D51-FE05A11A8DD8}"/>
                </a:ext>
              </a:extLst>
            </p:cNvPr>
            <p:cNvPicPr>
              <a:picLocks noChangeAspect="1"/>
            </p:cNvPicPr>
            <p:nvPr/>
          </p:nvPicPr>
          <p:blipFill rotWithShape="1">
            <a:blip r:embed="rId3"/>
            <a:srcRect l="15712" r="6934"/>
            <a:stretch/>
          </p:blipFill>
          <p:spPr>
            <a:xfrm>
              <a:off x="2213581" y="1504950"/>
              <a:ext cx="3263462" cy="1790390"/>
            </a:xfrm>
            <a:prstGeom prst="rect">
              <a:avLst/>
            </a:prstGeom>
          </p:spPr>
        </p:pic>
        <p:pic>
          <p:nvPicPr>
            <p:cNvPr id="58" name="Picture 57">
              <a:extLst>
                <a:ext uri="{FF2B5EF4-FFF2-40B4-BE49-F238E27FC236}">
                  <a16:creationId xmlns:a16="http://schemas.microsoft.com/office/drawing/2014/main" id="{F8BA59F5-6D0C-E273-BFC4-349702125C99}"/>
                </a:ext>
              </a:extLst>
            </p:cNvPr>
            <p:cNvPicPr>
              <a:picLocks noChangeAspect="1"/>
            </p:cNvPicPr>
            <p:nvPr/>
          </p:nvPicPr>
          <p:blipFill>
            <a:blip r:embed="rId4"/>
            <a:stretch>
              <a:fillRect/>
            </a:stretch>
          </p:blipFill>
          <p:spPr>
            <a:xfrm>
              <a:off x="2748372" y="2986910"/>
              <a:ext cx="2631623" cy="346839"/>
            </a:xfrm>
            <a:prstGeom prst="rect">
              <a:avLst/>
            </a:prstGeom>
          </p:spPr>
        </p:pic>
        <p:pic>
          <p:nvPicPr>
            <p:cNvPr id="62" name="Picture 61">
              <a:extLst>
                <a:ext uri="{FF2B5EF4-FFF2-40B4-BE49-F238E27FC236}">
                  <a16:creationId xmlns:a16="http://schemas.microsoft.com/office/drawing/2014/main" id="{8182B85A-85A7-7473-FFD3-AE3A4BEF6007}"/>
                </a:ext>
              </a:extLst>
            </p:cNvPr>
            <p:cNvPicPr>
              <a:picLocks noChangeAspect="1"/>
            </p:cNvPicPr>
            <p:nvPr/>
          </p:nvPicPr>
          <p:blipFill>
            <a:blip r:embed="rId4"/>
            <a:stretch>
              <a:fillRect/>
            </a:stretch>
          </p:blipFill>
          <p:spPr>
            <a:xfrm>
              <a:off x="5379994" y="2653876"/>
              <a:ext cx="514137" cy="243419"/>
            </a:xfrm>
            <a:prstGeom prst="rect">
              <a:avLst/>
            </a:prstGeom>
          </p:spPr>
        </p:pic>
      </p:grpSp>
      <p:sp>
        <p:nvSpPr>
          <p:cNvPr id="2" name="Title 1">
            <a:extLst>
              <a:ext uri="{FF2B5EF4-FFF2-40B4-BE49-F238E27FC236}">
                <a16:creationId xmlns:a16="http://schemas.microsoft.com/office/drawing/2014/main" id="{A115865E-03AA-BF45-C2DD-41565E45F4F1}"/>
              </a:ext>
            </a:extLst>
          </p:cNvPr>
          <p:cNvSpPr>
            <a:spLocks noGrp="1"/>
          </p:cNvSpPr>
          <p:nvPr>
            <p:ph type="title"/>
          </p:nvPr>
        </p:nvSpPr>
        <p:spPr/>
        <p:txBody>
          <a:bodyPr/>
          <a:lstStyle/>
          <a:p>
            <a:r>
              <a:rPr lang="en-US" dirty="0"/>
              <a:t>Predicting the viability effects of drugs</a:t>
            </a:r>
          </a:p>
        </p:txBody>
      </p:sp>
      <p:sp>
        <p:nvSpPr>
          <p:cNvPr id="4" name="Footer Placeholder 3">
            <a:extLst>
              <a:ext uri="{FF2B5EF4-FFF2-40B4-BE49-F238E27FC236}">
                <a16:creationId xmlns:a16="http://schemas.microsoft.com/office/drawing/2014/main" id="{B2748039-6BF1-E783-0682-5FD968299D10}"/>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0AB49109-8AF2-9D2C-8F11-235F46EEFE23}"/>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C75CC2B2-7089-8B55-47AB-39FEBE64F729}"/>
              </a:ext>
            </a:extLst>
          </p:cNvPr>
          <p:cNvSpPr>
            <a:spLocks noGrp="1"/>
          </p:cNvSpPr>
          <p:nvPr>
            <p:ph type="sldNum" sz="quarter" idx="12"/>
          </p:nvPr>
        </p:nvSpPr>
        <p:spPr/>
        <p:txBody>
          <a:bodyPr/>
          <a:lstStyle/>
          <a:p>
            <a:fld id="{15859C56-CB7E-413F-8971-4226A1EF6823}" type="slidenum">
              <a:rPr lang="sv-SE" smtClean="0"/>
              <a:pPr/>
              <a:t>17</a:t>
            </a:fld>
            <a:endParaRPr lang="sv-SE" dirty="0"/>
          </a:p>
        </p:txBody>
      </p:sp>
      <p:grpSp>
        <p:nvGrpSpPr>
          <p:cNvPr id="33" name="Group 32">
            <a:extLst>
              <a:ext uri="{FF2B5EF4-FFF2-40B4-BE49-F238E27FC236}">
                <a16:creationId xmlns:a16="http://schemas.microsoft.com/office/drawing/2014/main" id="{1271EC4A-E95B-D537-2814-0CE5D50FF23D}"/>
              </a:ext>
            </a:extLst>
          </p:cNvPr>
          <p:cNvGrpSpPr/>
          <p:nvPr/>
        </p:nvGrpSpPr>
        <p:grpSpPr>
          <a:xfrm>
            <a:off x="3609870" y="1308677"/>
            <a:ext cx="966004" cy="947382"/>
            <a:chOff x="679938" y="2270136"/>
            <a:chExt cx="1078524" cy="1057733"/>
          </a:xfrm>
        </p:grpSpPr>
        <p:pic>
          <p:nvPicPr>
            <p:cNvPr id="31" name="Picture 30">
              <a:extLst>
                <a:ext uri="{FF2B5EF4-FFF2-40B4-BE49-F238E27FC236}">
                  <a16:creationId xmlns:a16="http://schemas.microsoft.com/office/drawing/2014/main" id="{DF9E9D81-126A-5728-2149-60A518DCB302}"/>
                </a:ext>
              </a:extLst>
            </p:cNvPr>
            <p:cNvPicPr>
              <a:picLocks noChangeAspect="1"/>
            </p:cNvPicPr>
            <p:nvPr/>
          </p:nvPicPr>
          <p:blipFill rotWithShape="1">
            <a:blip r:embed="rId5"/>
            <a:srcRect l="1783" t="36534" r="85091" b="35896"/>
            <a:stretch/>
          </p:blipFill>
          <p:spPr>
            <a:xfrm>
              <a:off x="679938" y="2270136"/>
              <a:ext cx="1078524" cy="749955"/>
            </a:xfrm>
            <a:prstGeom prst="rect">
              <a:avLst/>
            </a:prstGeom>
          </p:spPr>
        </p:pic>
        <p:pic>
          <p:nvPicPr>
            <p:cNvPr id="32" name="Picture 31">
              <a:extLst>
                <a:ext uri="{FF2B5EF4-FFF2-40B4-BE49-F238E27FC236}">
                  <a16:creationId xmlns:a16="http://schemas.microsoft.com/office/drawing/2014/main" id="{41822ECD-012D-96AA-EDFB-34F30C497D88}"/>
                </a:ext>
              </a:extLst>
            </p:cNvPr>
            <p:cNvPicPr>
              <a:picLocks noChangeAspect="1"/>
            </p:cNvPicPr>
            <p:nvPr/>
          </p:nvPicPr>
          <p:blipFill rotWithShape="1">
            <a:blip r:embed="rId5"/>
            <a:srcRect l="1783" t="88685" r="85091"/>
            <a:stretch/>
          </p:blipFill>
          <p:spPr>
            <a:xfrm>
              <a:off x="679938" y="3020092"/>
              <a:ext cx="1078524" cy="307777"/>
            </a:xfrm>
            <a:prstGeom prst="rect">
              <a:avLst/>
            </a:prstGeom>
          </p:spPr>
        </p:pic>
      </p:grpSp>
      <p:pic>
        <p:nvPicPr>
          <p:cNvPr id="47" name="Picture 46">
            <a:extLst>
              <a:ext uri="{FF2B5EF4-FFF2-40B4-BE49-F238E27FC236}">
                <a16:creationId xmlns:a16="http://schemas.microsoft.com/office/drawing/2014/main" id="{CE7B8659-043C-406B-D73D-B967682D1838}"/>
              </a:ext>
            </a:extLst>
          </p:cNvPr>
          <p:cNvPicPr>
            <a:picLocks noChangeAspect="1"/>
          </p:cNvPicPr>
          <p:nvPr/>
        </p:nvPicPr>
        <p:blipFill rotWithShape="1">
          <a:blip r:embed="rId5"/>
          <a:srcRect l="80360" t="79093" r="7385" b="10704"/>
          <a:stretch/>
        </p:blipFill>
        <p:spPr>
          <a:xfrm>
            <a:off x="7964568" y="1697045"/>
            <a:ext cx="889690" cy="245217"/>
          </a:xfrm>
          <a:prstGeom prst="rect">
            <a:avLst/>
          </a:prstGeom>
        </p:spPr>
      </p:pic>
      <p:grpSp>
        <p:nvGrpSpPr>
          <p:cNvPr id="102" name="Group 101">
            <a:extLst>
              <a:ext uri="{FF2B5EF4-FFF2-40B4-BE49-F238E27FC236}">
                <a16:creationId xmlns:a16="http://schemas.microsoft.com/office/drawing/2014/main" id="{0CDDFFBB-3626-A1A6-E4E0-3727783E275C}"/>
              </a:ext>
            </a:extLst>
          </p:cNvPr>
          <p:cNvGrpSpPr/>
          <p:nvPr/>
        </p:nvGrpSpPr>
        <p:grpSpPr>
          <a:xfrm>
            <a:off x="1986688" y="3032482"/>
            <a:ext cx="2456858" cy="1538253"/>
            <a:chOff x="2176036" y="2896278"/>
            <a:chExt cx="2456858" cy="1538253"/>
          </a:xfrm>
        </p:grpSpPr>
        <p:grpSp>
          <p:nvGrpSpPr>
            <p:cNvPr id="14" name="Group 13">
              <a:extLst>
                <a:ext uri="{FF2B5EF4-FFF2-40B4-BE49-F238E27FC236}">
                  <a16:creationId xmlns:a16="http://schemas.microsoft.com/office/drawing/2014/main" id="{F0733551-F83C-A420-C9CF-9FF83E526ED7}"/>
                </a:ext>
              </a:extLst>
            </p:cNvPr>
            <p:cNvGrpSpPr/>
            <p:nvPr/>
          </p:nvGrpSpPr>
          <p:grpSpPr>
            <a:xfrm>
              <a:off x="3385764" y="2896278"/>
              <a:ext cx="1247130" cy="1538253"/>
              <a:chOff x="7465428" y="1853543"/>
              <a:chExt cx="1247130" cy="1538253"/>
            </a:xfrm>
          </p:grpSpPr>
          <p:pic>
            <p:nvPicPr>
              <p:cNvPr id="77" name="Picture 76">
                <a:extLst>
                  <a:ext uri="{FF2B5EF4-FFF2-40B4-BE49-F238E27FC236}">
                    <a16:creationId xmlns:a16="http://schemas.microsoft.com/office/drawing/2014/main" id="{A8C7EFAF-7DE7-4601-AC49-B7F047E30A4F}"/>
                  </a:ext>
                </a:extLst>
              </p:cNvPr>
              <p:cNvPicPr>
                <a:picLocks noChangeAspect="1"/>
              </p:cNvPicPr>
              <p:nvPr/>
            </p:nvPicPr>
            <p:blipFill rotWithShape="1">
              <a:blip r:embed="rId6"/>
              <a:srcRect l="60972"/>
              <a:stretch/>
            </p:blipFill>
            <p:spPr>
              <a:xfrm>
                <a:off x="7465428" y="1853543"/>
                <a:ext cx="1247130" cy="1538253"/>
              </a:xfrm>
              <a:prstGeom prst="rect">
                <a:avLst/>
              </a:prstGeom>
            </p:spPr>
          </p:pic>
          <p:pic>
            <p:nvPicPr>
              <p:cNvPr id="8" name="Picture 7">
                <a:extLst>
                  <a:ext uri="{FF2B5EF4-FFF2-40B4-BE49-F238E27FC236}">
                    <a16:creationId xmlns:a16="http://schemas.microsoft.com/office/drawing/2014/main" id="{CBB5E470-2597-B127-F7A9-34C2F78FD3A8}"/>
                  </a:ext>
                </a:extLst>
              </p:cNvPr>
              <p:cNvPicPr>
                <a:picLocks noChangeAspect="1"/>
              </p:cNvPicPr>
              <p:nvPr/>
            </p:nvPicPr>
            <p:blipFill>
              <a:blip r:embed="rId7"/>
              <a:stretch>
                <a:fillRect/>
              </a:stretch>
            </p:blipFill>
            <p:spPr>
              <a:xfrm>
                <a:off x="7495011" y="1861896"/>
                <a:ext cx="218799" cy="238838"/>
              </a:xfrm>
              <a:prstGeom prst="rect">
                <a:avLst/>
              </a:prstGeom>
            </p:spPr>
          </p:pic>
        </p:grpSp>
        <p:sp>
          <p:nvSpPr>
            <p:cNvPr id="93" name="TextBox 92">
              <a:extLst>
                <a:ext uri="{FF2B5EF4-FFF2-40B4-BE49-F238E27FC236}">
                  <a16:creationId xmlns:a16="http://schemas.microsoft.com/office/drawing/2014/main" id="{AABBD8C0-59D7-4F99-AA35-0930796E5D0B}"/>
                </a:ext>
              </a:extLst>
            </p:cNvPr>
            <p:cNvSpPr txBox="1"/>
            <p:nvPr/>
          </p:nvSpPr>
          <p:spPr>
            <a:xfrm>
              <a:off x="2323216" y="3526885"/>
              <a:ext cx="790601" cy="307777"/>
            </a:xfrm>
            <a:prstGeom prst="rect">
              <a:avLst/>
            </a:prstGeom>
            <a:noFill/>
          </p:spPr>
          <p:txBody>
            <a:bodyPr wrap="none" rtlCol="0">
              <a:spAutoFit/>
            </a:bodyPr>
            <a:lstStyle/>
            <a:p>
              <a:r>
                <a:rPr lang="en-US" sz="1400" b="1" dirty="0">
                  <a:solidFill>
                    <a:srgbClr val="C00000"/>
                  </a:solidFill>
                  <a:latin typeface="+mn-lt"/>
                </a:rPr>
                <a:t>~1 hour</a:t>
              </a:r>
            </a:p>
          </p:txBody>
        </p:sp>
        <p:sp>
          <p:nvSpPr>
            <p:cNvPr id="60" name="TextBox 59">
              <a:extLst>
                <a:ext uri="{FF2B5EF4-FFF2-40B4-BE49-F238E27FC236}">
                  <a16:creationId xmlns:a16="http://schemas.microsoft.com/office/drawing/2014/main" id="{DED66DE8-A12D-5B97-FEDF-4D07A045FEE0}"/>
                </a:ext>
              </a:extLst>
            </p:cNvPr>
            <p:cNvSpPr txBox="1"/>
            <p:nvPr/>
          </p:nvSpPr>
          <p:spPr>
            <a:xfrm>
              <a:off x="2176036" y="3002085"/>
              <a:ext cx="1517873" cy="307777"/>
            </a:xfrm>
            <a:prstGeom prst="rect">
              <a:avLst/>
            </a:prstGeom>
            <a:noFill/>
            <a:ln w="6350">
              <a:noFill/>
            </a:ln>
          </p:spPr>
          <p:txBody>
            <a:bodyPr wrap="square" rtlCol="0">
              <a:spAutoFit/>
            </a:bodyPr>
            <a:lstStyle/>
            <a:p>
              <a:pPr algn="l"/>
              <a:r>
                <a:rPr lang="en-US" sz="1400" b="1" dirty="0">
                  <a:latin typeface="+mn-lt"/>
                </a:rPr>
                <a:t>Our method </a:t>
              </a:r>
            </a:p>
          </p:txBody>
        </p:sp>
      </p:grpSp>
      <p:sp>
        <p:nvSpPr>
          <p:cNvPr id="63" name="Rectangle 62">
            <a:extLst>
              <a:ext uri="{FF2B5EF4-FFF2-40B4-BE49-F238E27FC236}">
                <a16:creationId xmlns:a16="http://schemas.microsoft.com/office/drawing/2014/main" id="{D3726D21-1C03-EA07-302F-67089B46C95D}"/>
              </a:ext>
            </a:extLst>
          </p:cNvPr>
          <p:cNvSpPr/>
          <p:nvPr/>
        </p:nvSpPr>
        <p:spPr bwMode="auto">
          <a:xfrm>
            <a:off x="3574462" y="946884"/>
            <a:ext cx="2245995" cy="1655379"/>
          </a:xfrm>
          <a:prstGeom prst="rect">
            <a:avLst/>
          </a:prstGeom>
          <a:noFill/>
          <a:ln w="19050" cap="flat" cmpd="sng" algn="ctr">
            <a:solidFill>
              <a:srgbClr val="6C94CE"/>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64" name="TextBox 63">
            <a:extLst>
              <a:ext uri="{FF2B5EF4-FFF2-40B4-BE49-F238E27FC236}">
                <a16:creationId xmlns:a16="http://schemas.microsoft.com/office/drawing/2014/main" id="{999154AE-0AC9-E209-DAA6-4FBEC89C153D}"/>
              </a:ext>
            </a:extLst>
          </p:cNvPr>
          <p:cNvSpPr txBox="1"/>
          <p:nvPr/>
        </p:nvSpPr>
        <p:spPr>
          <a:xfrm>
            <a:off x="2593958" y="889202"/>
            <a:ext cx="1005403" cy="584775"/>
          </a:xfrm>
          <a:prstGeom prst="rect">
            <a:avLst/>
          </a:prstGeom>
          <a:noFill/>
          <a:ln w="6350">
            <a:noFill/>
          </a:ln>
        </p:spPr>
        <p:txBody>
          <a:bodyPr wrap="none" rtlCol="0">
            <a:spAutoFit/>
          </a:bodyPr>
          <a:lstStyle/>
          <a:p>
            <a:pPr algn="l"/>
            <a:r>
              <a:rPr lang="en-US" sz="1600" dirty="0">
                <a:solidFill>
                  <a:srgbClr val="6C94CE"/>
                </a:solidFill>
                <a:latin typeface="+mn-lt"/>
              </a:rPr>
              <a:t>Mapping</a:t>
            </a:r>
          </a:p>
          <a:p>
            <a:pPr algn="l"/>
            <a:r>
              <a:rPr lang="en-US" sz="1600" dirty="0">
                <a:solidFill>
                  <a:srgbClr val="6C94CE"/>
                </a:solidFill>
                <a:latin typeface="+mn-lt"/>
              </a:rPr>
              <a:t>input</a:t>
            </a:r>
          </a:p>
        </p:txBody>
      </p:sp>
      <p:sp>
        <p:nvSpPr>
          <p:cNvPr id="68" name="Rectangle 67">
            <a:extLst>
              <a:ext uri="{FF2B5EF4-FFF2-40B4-BE49-F238E27FC236}">
                <a16:creationId xmlns:a16="http://schemas.microsoft.com/office/drawing/2014/main" id="{FC9D0590-A239-E088-976A-7776F86CDFE1}"/>
              </a:ext>
            </a:extLst>
          </p:cNvPr>
          <p:cNvSpPr/>
          <p:nvPr/>
        </p:nvSpPr>
        <p:spPr bwMode="auto">
          <a:xfrm>
            <a:off x="6612426" y="1448867"/>
            <a:ext cx="2287564" cy="748571"/>
          </a:xfrm>
          <a:prstGeom prst="rect">
            <a:avLst/>
          </a:prstGeom>
          <a:noFill/>
          <a:ln w="19050" cap="flat" cmpd="sng" algn="ctr">
            <a:solidFill>
              <a:srgbClr val="ED7E2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69" name="TextBox 68">
            <a:extLst>
              <a:ext uri="{FF2B5EF4-FFF2-40B4-BE49-F238E27FC236}">
                <a16:creationId xmlns:a16="http://schemas.microsoft.com/office/drawing/2014/main" id="{B2B977CA-7922-AABE-8730-C9F607B61016}"/>
              </a:ext>
            </a:extLst>
          </p:cNvPr>
          <p:cNvSpPr txBox="1"/>
          <p:nvPr/>
        </p:nvSpPr>
        <p:spPr>
          <a:xfrm>
            <a:off x="6517017" y="1155145"/>
            <a:ext cx="1842171" cy="338554"/>
          </a:xfrm>
          <a:prstGeom prst="rect">
            <a:avLst/>
          </a:prstGeom>
          <a:noFill/>
          <a:ln w="6350">
            <a:noFill/>
          </a:ln>
        </p:spPr>
        <p:txBody>
          <a:bodyPr wrap="none" rtlCol="0">
            <a:spAutoFit/>
          </a:bodyPr>
          <a:lstStyle/>
          <a:p>
            <a:pPr algn="l"/>
            <a:r>
              <a:rPr lang="en-US" sz="1600" dirty="0">
                <a:solidFill>
                  <a:srgbClr val="ED7E2F"/>
                </a:solidFill>
                <a:latin typeface="+mn-lt"/>
              </a:rPr>
              <a:t>Projecting output</a:t>
            </a:r>
          </a:p>
        </p:txBody>
      </p:sp>
      <p:grpSp>
        <p:nvGrpSpPr>
          <p:cNvPr id="101" name="Group 100">
            <a:extLst>
              <a:ext uri="{FF2B5EF4-FFF2-40B4-BE49-F238E27FC236}">
                <a16:creationId xmlns:a16="http://schemas.microsoft.com/office/drawing/2014/main" id="{AD700419-85EA-E21A-FBBF-369286BBC1FF}"/>
              </a:ext>
            </a:extLst>
          </p:cNvPr>
          <p:cNvGrpSpPr/>
          <p:nvPr/>
        </p:nvGrpSpPr>
        <p:grpSpPr>
          <a:xfrm>
            <a:off x="280590" y="3117363"/>
            <a:ext cx="1346150" cy="1376750"/>
            <a:chOff x="280590" y="3117363"/>
            <a:chExt cx="1346150" cy="1376750"/>
          </a:xfrm>
        </p:grpSpPr>
        <p:grpSp>
          <p:nvGrpSpPr>
            <p:cNvPr id="78" name="Group 77">
              <a:extLst>
                <a:ext uri="{FF2B5EF4-FFF2-40B4-BE49-F238E27FC236}">
                  <a16:creationId xmlns:a16="http://schemas.microsoft.com/office/drawing/2014/main" id="{FAC9BE06-7E13-760C-240A-885E787B63CF}"/>
                </a:ext>
              </a:extLst>
            </p:cNvPr>
            <p:cNvGrpSpPr/>
            <p:nvPr/>
          </p:nvGrpSpPr>
          <p:grpSpPr>
            <a:xfrm>
              <a:off x="592665" y="3432322"/>
              <a:ext cx="434231" cy="1022697"/>
              <a:chOff x="358455" y="3332131"/>
              <a:chExt cx="531980" cy="1252916"/>
            </a:xfrm>
          </p:grpSpPr>
          <p:sp>
            <p:nvSpPr>
              <p:cNvPr id="70" name="Rectangle 69">
                <a:extLst>
                  <a:ext uri="{FF2B5EF4-FFF2-40B4-BE49-F238E27FC236}">
                    <a16:creationId xmlns:a16="http://schemas.microsoft.com/office/drawing/2014/main" id="{59BB7E2A-9466-4DA4-8088-DA3AE8C97130}"/>
                  </a:ext>
                </a:extLst>
              </p:cNvPr>
              <p:cNvSpPr/>
              <p:nvPr/>
            </p:nvSpPr>
            <p:spPr bwMode="auto">
              <a:xfrm>
                <a:off x="358455" y="3332131"/>
                <a:ext cx="531980" cy="23021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30000" dirty="0" err="1">
                  <a:ln>
                    <a:noFill/>
                  </a:ln>
                  <a:solidFill>
                    <a:schemeClr val="bg1"/>
                  </a:solidFill>
                  <a:effectLst/>
                  <a:latin typeface="+mn-lt"/>
                </a:endParaRPr>
              </a:p>
            </p:txBody>
          </p:sp>
          <p:sp>
            <p:nvSpPr>
              <p:cNvPr id="71" name="Rectangle 70">
                <a:extLst>
                  <a:ext uri="{FF2B5EF4-FFF2-40B4-BE49-F238E27FC236}">
                    <a16:creationId xmlns:a16="http://schemas.microsoft.com/office/drawing/2014/main" id="{8D64DB29-A329-C0C4-8743-5255AA40DDD1}"/>
                  </a:ext>
                </a:extLst>
              </p:cNvPr>
              <p:cNvSpPr/>
              <p:nvPr/>
            </p:nvSpPr>
            <p:spPr bwMode="auto">
              <a:xfrm>
                <a:off x="358455" y="3587805"/>
                <a:ext cx="531980" cy="23021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30000" dirty="0" err="1">
                  <a:ln>
                    <a:noFill/>
                  </a:ln>
                  <a:solidFill>
                    <a:schemeClr val="bg1"/>
                  </a:solidFill>
                  <a:effectLst/>
                  <a:latin typeface="+mn-lt"/>
                </a:endParaRPr>
              </a:p>
            </p:txBody>
          </p:sp>
          <p:sp>
            <p:nvSpPr>
              <p:cNvPr id="72" name="Rectangle 71">
                <a:extLst>
                  <a:ext uri="{FF2B5EF4-FFF2-40B4-BE49-F238E27FC236}">
                    <a16:creationId xmlns:a16="http://schemas.microsoft.com/office/drawing/2014/main" id="{FE9E5F13-106B-CF4D-B248-CCF3A1671793}"/>
                  </a:ext>
                </a:extLst>
              </p:cNvPr>
              <p:cNvSpPr/>
              <p:nvPr/>
            </p:nvSpPr>
            <p:spPr bwMode="auto">
              <a:xfrm>
                <a:off x="358455" y="3843479"/>
                <a:ext cx="531980" cy="23021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30000" dirty="0" err="1">
                  <a:ln>
                    <a:noFill/>
                  </a:ln>
                  <a:solidFill>
                    <a:schemeClr val="bg1"/>
                  </a:solidFill>
                  <a:effectLst/>
                  <a:latin typeface="+mn-lt"/>
                </a:endParaRPr>
              </a:p>
            </p:txBody>
          </p:sp>
          <p:sp>
            <p:nvSpPr>
              <p:cNvPr id="73" name="Rectangle 72">
                <a:extLst>
                  <a:ext uri="{FF2B5EF4-FFF2-40B4-BE49-F238E27FC236}">
                    <a16:creationId xmlns:a16="http://schemas.microsoft.com/office/drawing/2014/main" id="{AAE25DED-2A14-3FF7-578F-FA32336E914C}"/>
                  </a:ext>
                </a:extLst>
              </p:cNvPr>
              <p:cNvSpPr/>
              <p:nvPr/>
            </p:nvSpPr>
            <p:spPr bwMode="auto">
              <a:xfrm>
                <a:off x="358455" y="4099153"/>
                <a:ext cx="531980" cy="23021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30000" dirty="0" err="1">
                  <a:ln>
                    <a:noFill/>
                  </a:ln>
                  <a:solidFill>
                    <a:schemeClr val="bg1"/>
                  </a:solidFill>
                  <a:effectLst/>
                  <a:latin typeface="+mn-lt"/>
                </a:endParaRPr>
              </a:p>
            </p:txBody>
          </p:sp>
          <p:sp>
            <p:nvSpPr>
              <p:cNvPr id="74" name="Rectangle 73">
                <a:extLst>
                  <a:ext uri="{FF2B5EF4-FFF2-40B4-BE49-F238E27FC236}">
                    <a16:creationId xmlns:a16="http://schemas.microsoft.com/office/drawing/2014/main" id="{9052A5A3-74E2-0CE6-EB46-B6B17ECE8331}"/>
                  </a:ext>
                </a:extLst>
              </p:cNvPr>
              <p:cNvSpPr/>
              <p:nvPr/>
            </p:nvSpPr>
            <p:spPr bwMode="auto">
              <a:xfrm>
                <a:off x="358455" y="4354828"/>
                <a:ext cx="531980" cy="23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grpSp>
          <p:nvGrpSpPr>
            <p:cNvPr id="79" name="Group 78">
              <a:extLst>
                <a:ext uri="{FF2B5EF4-FFF2-40B4-BE49-F238E27FC236}">
                  <a16:creationId xmlns:a16="http://schemas.microsoft.com/office/drawing/2014/main" id="{4DC83A42-BB44-88DD-EC75-FEC0E159DFE4}"/>
                </a:ext>
              </a:extLst>
            </p:cNvPr>
            <p:cNvGrpSpPr/>
            <p:nvPr/>
          </p:nvGrpSpPr>
          <p:grpSpPr>
            <a:xfrm>
              <a:off x="1104459" y="3435267"/>
              <a:ext cx="434231" cy="1022697"/>
              <a:chOff x="358455" y="3332131"/>
              <a:chExt cx="531980" cy="1252916"/>
            </a:xfrm>
          </p:grpSpPr>
          <p:sp>
            <p:nvSpPr>
              <p:cNvPr id="81" name="Rectangle 80">
                <a:extLst>
                  <a:ext uri="{FF2B5EF4-FFF2-40B4-BE49-F238E27FC236}">
                    <a16:creationId xmlns:a16="http://schemas.microsoft.com/office/drawing/2014/main" id="{AA457D6E-DE31-6AFA-0CB7-5BDA92DEF944}"/>
                  </a:ext>
                </a:extLst>
              </p:cNvPr>
              <p:cNvSpPr/>
              <p:nvPr/>
            </p:nvSpPr>
            <p:spPr bwMode="auto">
              <a:xfrm>
                <a:off x="358455" y="3332131"/>
                <a:ext cx="531980" cy="23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83" name="Rectangle 82">
                <a:extLst>
                  <a:ext uri="{FF2B5EF4-FFF2-40B4-BE49-F238E27FC236}">
                    <a16:creationId xmlns:a16="http://schemas.microsoft.com/office/drawing/2014/main" id="{71E658D6-DE14-148B-AAEB-EFE41F5DCB7C}"/>
                  </a:ext>
                </a:extLst>
              </p:cNvPr>
              <p:cNvSpPr/>
              <p:nvPr/>
            </p:nvSpPr>
            <p:spPr bwMode="auto">
              <a:xfrm>
                <a:off x="358455" y="3587805"/>
                <a:ext cx="531980" cy="23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85" name="Rectangle 84">
                <a:extLst>
                  <a:ext uri="{FF2B5EF4-FFF2-40B4-BE49-F238E27FC236}">
                    <a16:creationId xmlns:a16="http://schemas.microsoft.com/office/drawing/2014/main" id="{2300DAE6-02E2-9384-C160-44100EB0BCB8}"/>
                  </a:ext>
                </a:extLst>
              </p:cNvPr>
              <p:cNvSpPr/>
              <p:nvPr/>
            </p:nvSpPr>
            <p:spPr bwMode="auto">
              <a:xfrm>
                <a:off x="358455" y="3843479"/>
                <a:ext cx="531980" cy="23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87" name="Rectangle 86">
                <a:extLst>
                  <a:ext uri="{FF2B5EF4-FFF2-40B4-BE49-F238E27FC236}">
                    <a16:creationId xmlns:a16="http://schemas.microsoft.com/office/drawing/2014/main" id="{8F7D9E80-D5C7-F912-F035-8DF4AC0BFC23}"/>
                  </a:ext>
                </a:extLst>
              </p:cNvPr>
              <p:cNvSpPr/>
              <p:nvPr/>
            </p:nvSpPr>
            <p:spPr bwMode="auto">
              <a:xfrm>
                <a:off x="358455" y="4099153"/>
                <a:ext cx="531980" cy="2302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89" name="Rectangle 88">
                <a:extLst>
                  <a:ext uri="{FF2B5EF4-FFF2-40B4-BE49-F238E27FC236}">
                    <a16:creationId xmlns:a16="http://schemas.microsoft.com/office/drawing/2014/main" id="{51E681A8-746B-644A-E289-C2C9222DC5F4}"/>
                  </a:ext>
                </a:extLst>
              </p:cNvPr>
              <p:cNvSpPr/>
              <p:nvPr/>
            </p:nvSpPr>
            <p:spPr bwMode="auto">
              <a:xfrm>
                <a:off x="358455" y="4354828"/>
                <a:ext cx="531980" cy="23021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sp>
          <p:nvSpPr>
            <p:cNvPr id="90" name="TextBox 89">
              <a:extLst>
                <a:ext uri="{FF2B5EF4-FFF2-40B4-BE49-F238E27FC236}">
                  <a16:creationId xmlns:a16="http://schemas.microsoft.com/office/drawing/2014/main" id="{36ECC8AD-7B9A-21C2-5158-96BD580AA973}"/>
                </a:ext>
              </a:extLst>
            </p:cNvPr>
            <p:cNvSpPr txBox="1"/>
            <p:nvPr/>
          </p:nvSpPr>
          <p:spPr>
            <a:xfrm rot="16200000">
              <a:off x="-109742" y="3765228"/>
              <a:ext cx="1119217" cy="338554"/>
            </a:xfrm>
            <a:prstGeom prst="rect">
              <a:avLst/>
            </a:prstGeom>
            <a:noFill/>
            <a:ln w="6350">
              <a:noFill/>
            </a:ln>
          </p:spPr>
          <p:txBody>
            <a:bodyPr wrap="none" rtlCol="0">
              <a:spAutoFit/>
            </a:bodyPr>
            <a:lstStyle/>
            <a:p>
              <a:pPr algn="l"/>
              <a:r>
                <a:rPr lang="en-US" sz="1600" dirty="0">
                  <a:latin typeface="+mn-lt"/>
                </a:rPr>
                <a:t>5-fold CV</a:t>
              </a:r>
            </a:p>
          </p:txBody>
        </p:sp>
        <p:sp>
          <p:nvSpPr>
            <p:cNvPr id="91" name="TextBox 90">
              <a:extLst>
                <a:ext uri="{FF2B5EF4-FFF2-40B4-BE49-F238E27FC236}">
                  <a16:creationId xmlns:a16="http://schemas.microsoft.com/office/drawing/2014/main" id="{60C40FCE-BA42-21FE-D625-7CC49DC632B3}"/>
                </a:ext>
              </a:extLst>
            </p:cNvPr>
            <p:cNvSpPr txBox="1"/>
            <p:nvPr/>
          </p:nvSpPr>
          <p:spPr>
            <a:xfrm>
              <a:off x="489454" y="3117363"/>
              <a:ext cx="651140" cy="338554"/>
            </a:xfrm>
            <a:prstGeom prst="rect">
              <a:avLst/>
            </a:prstGeom>
            <a:noFill/>
            <a:ln w="6350">
              <a:noFill/>
            </a:ln>
          </p:spPr>
          <p:txBody>
            <a:bodyPr wrap="none" rtlCol="0">
              <a:spAutoFit/>
            </a:bodyPr>
            <a:lstStyle/>
            <a:p>
              <a:pPr algn="l"/>
              <a:r>
                <a:rPr lang="en-US" sz="1600" dirty="0">
                  <a:latin typeface="+mn-lt"/>
                </a:rPr>
                <a:t>Train</a:t>
              </a:r>
            </a:p>
          </p:txBody>
        </p:sp>
        <p:sp>
          <p:nvSpPr>
            <p:cNvPr id="100" name="TextBox 99">
              <a:extLst>
                <a:ext uri="{FF2B5EF4-FFF2-40B4-BE49-F238E27FC236}">
                  <a16:creationId xmlns:a16="http://schemas.microsoft.com/office/drawing/2014/main" id="{7047B517-04E6-B87D-607D-3FDA370B206E}"/>
                </a:ext>
              </a:extLst>
            </p:cNvPr>
            <p:cNvSpPr txBox="1"/>
            <p:nvPr/>
          </p:nvSpPr>
          <p:spPr>
            <a:xfrm>
              <a:off x="1026896" y="3117363"/>
              <a:ext cx="599844" cy="338554"/>
            </a:xfrm>
            <a:prstGeom prst="rect">
              <a:avLst/>
            </a:prstGeom>
            <a:noFill/>
            <a:ln w="6350">
              <a:noFill/>
            </a:ln>
          </p:spPr>
          <p:txBody>
            <a:bodyPr wrap="none" rtlCol="0">
              <a:spAutoFit/>
            </a:bodyPr>
            <a:lstStyle/>
            <a:p>
              <a:pPr algn="l"/>
              <a:r>
                <a:rPr lang="en-US" sz="1600" dirty="0">
                  <a:latin typeface="+mn-lt"/>
                </a:rPr>
                <a:t>Test</a:t>
              </a:r>
            </a:p>
          </p:txBody>
        </p:sp>
      </p:grpSp>
      <p:pic>
        <p:nvPicPr>
          <p:cNvPr id="7" name="Picture 6">
            <a:extLst>
              <a:ext uri="{FF2B5EF4-FFF2-40B4-BE49-F238E27FC236}">
                <a16:creationId xmlns:a16="http://schemas.microsoft.com/office/drawing/2014/main" id="{55B7226E-BE6D-F7DB-2505-EABC43D6C26A}"/>
              </a:ext>
            </a:extLst>
          </p:cNvPr>
          <p:cNvPicPr>
            <a:picLocks noChangeAspect="1"/>
          </p:cNvPicPr>
          <p:nvPr/>
        </p:nvPicPr>
        <p:blipFill>
          <a:blip r:embed="rId8"/>
          <a:stretch>
            <a:fillRect/>
          </a:stretch>
        </p:blipFill>
        <p:spPr>
          <a:xfrm>
            <a:off x="5337930" y="962648"/>
            <a:ext cx="472018" cy="614857"/>
          </a:xfrm>
          <a:prstGeom prst="rect">
            <a:avLst/>
          </a:prstGeom>
        </p:spPr>
      </p:pic>
      <p:pic>
        <p:nvPicPr>
          <p:cNvPr id="10" name="Picture 9">
            <a:extLst>
              <a:ext uri="{FF2B5EF4-FFF2-40B4-BE49-F238E27FC236}">
                <a16:creationId xmlns:a16="http://schemas.microsoft.com/office/drawing/2014/main" id="{34134931-42D3-8E03-1EEB-9BBA965B095F}"/>
              </a:ext>
            </a:extLst>
          </p:cNvPr>
          <p:cNvPicPr>
            <a:picLocks noChangeAspect="1"/>
          </p:cNvPicPr>
          <p:nvPr/>
        </p:nvPicPr>
        <p:blipFill>
          <a:blip r:embed="rId9"/>
          <a:stretch>
            <a:fillRect/>
          </a:stretch>
        </p:blipFill>
        <p:spPr>
          <a:xfrm flipV="1">
            <a:off x="5107158" y="1151003"/>
            <a:ext cx="326132" cy="346839"/>
          </a:xfrm>
          <a:prstGeom prst="rect">
            <a:avLst/>
          </a:prstGeom>
        </p:spPr>
      </p:pic>
      <p:sp>
        <p:nvSpPr>
          <p:cNvPr id="11" name="Rectangle 10">
            <a:extLst>
              <a:ext uri="{FF2B5EF4-FFF2-40B4-BE49-F238E27FC236}">
                <a16:creationId xmlns:a16="http://schemas.microsoft.com/office/drawing/2014/main" id="{DCAB810D-6A4C-775B-14B7-166D62B561A7}"/>
              </a:ext>
            </a:extLst>
          </p:cNvPr>
          <p:cNvSpPr/>
          <p:nvPr/>
        </p:nvSpPr>
        <p:spPr>
          <a:xfrm>
            <a:off x="280589" y="2449832"/>
            <a:ext cx="2631623" cy="415498"/>
          </a:xfrm>
          <a:prstGeom prst="rect">
            <a:avLst/>
          </a:prstGeom>
        </p:spPr>
        <p:txBody>
          <a:bodyPr wrap="square">
            <a:spAutoFit/>
          </a:bodyPr>
          <a:lstStyle/>
          <a:p>
            <a:r>
              <a:rPr lang="en-US" sz="700" dirty="0">
                <a:solidFill>
                  <a:schemeClr val="bg1">
                    <a:lumMod val="50000"/>
                  </a:schemeClr>
                </a:solidFill>
                <a:latin typeface="+mn-lt"/>
              </a:rPr>
              <a:t>Fröhlich, F. </a:t>
            </a:r>
            <a:r>
              <a:rPr lang="en-US" sz="700" i="1" dirty="0">
                <a:solidFill>
                  <a:schemeClr val="bg1">
                    <a:lumMod val="50000"/>
                  </a:schemeClr>
                </a:solidFill>
                <a:latin typeface="+mn-lt"/>
              </a:rPr>
              <a:t>et al.</a:t>
            </a:r>
            <a:r>
              <a:rPr lang="en-US" sz="700" dirty="0">
                <a:solidFill>
                  <a:schemeClr val="bg1">
                    <a:lumMod val="50000"/>
                  </a:schemeClr>
                </a:solidFill>
                <a:latin typeface="+mn-lt"/>
              </a:rPr>
              <a:t> Efficient parameter estimation enables the prediction of drug response using a mechanistic pan-cancer pathway model. </a:t>
            </a:r>
            <a:r>
              <a:rPr lang="en-US" sz="700" i="1" dirty="0">
                <a:solidFill>
                  <a:schemeClr val="bg1">
                    <a:lumMod val="50000"/>
                  </a:schemeClr>
                </a:solidFill>
                <a:latin typeface="+mn-lt"/>
              </a:rPr>
              <a:t>Cell Syst.</a:t>
            </a:r>
            <a:r>
              <a:rPr lang="en-US" sz="700" dirty="0">
                <a:solidFill>
                  <a:schemeClr val="bg1">
                    <a:lumMod val="50000"/>
                  </a:schemeClr>
                </a:solidFill>
                <a:latin typeface="+mn-lt"/>
              </a:rPr>
              <a:t> </a:t>
            </a:r>
            <a:r>
              <a:rPr lang="en-US" sz="700" b="1" dirty="0">
                <a:solidFill>
                  <a:schemeClr val="bg1">
                    <a:lumMod val="50000"/>
                  </a:schemeClr>
                </a:solidFill>
                <a:latin typeface="+mn-lt"/>
              </a:rPr>
              <a:t>7</a:t>
            </a:r>
            <a:r>
              <a:rPr lang="en-US" sz="700" dirty="0">
                <a:solidFill>
                  <a:schemeClr val="bg1">
                    <a:lumMod val="50000"/>
                  </a:schemeClr>
                </a:solidFill>
                <a:latin typeface="+mn-lt"/>
              </a:rPr>
              <a:t>, 567-579.e6 (2018).</a:t>
            </a:r>
          </a:p>
        </p:txBody>
      </p:sp>
      <p:grpSp>
        <p:nvGrpSpPr>
          <p:cNvPr id="16" name="Group 15">
            <a:extLst>
              <a:ext uri="{FF2B5EF4-FFF2-40B4-BE49-F238E27FC236}">
                <a16:creationId xmlns:a16="http://schemas.microsoft.com/office/drawing/2014/main" id="{AFCC0EA2-C415-66D9-A42B-D274921A4DCF}"/>
              </a:ext>
            </a:extLst>
          </p:cNvPr>
          <p:cNvGrpSpPr/>
          <p:nvPr/>
        </p:nvGrpSpPr>
        <p:grpSpPr>
          <a:xfrm>
            <a:off x="432595" y="1048020"/>
            <a:ext cx="1415998" cy="1324808"/>
            <a:chOff x="786687" y="1343323"/>
            <a:chExt cx="2414427" cy="2258939"/>
          </a:xfrm>
        </p:grpSpPr>
        <p:pic>
          <p:nvPicPr>
            <p:cNvPr id="13" name="Picture 2" descr="https://ars.els-cdn.com/content/image/1-s2.0-S2405471218304381-gr1_lrg.jpg">
              <a:extLst>
                <a:ext uri="{FF2B5EF4-FFF2-40B4-BE49-F238E27FC236}">
                  <a16:creationId xmlns:a16="http://schemas.microsoft.com/office/drawing/2014/main" id="{131A91CC-39E4-141F-EB16-4C7DD022BB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6858" b="27089"/>
            <a:stretch/>
          </p:blipFill>
          <p:spPr bwMode="auto">
            <a:xfrm>
              <a:off x="786687" y="1343323"/>
              <a:ext cx="2414427" cy="2258939"/>
            </a:xfrm>
            <a:prstGeom prst="rect">
              <a:avLst/>
            </a:prstGeom>
            <a:noFill/>
            <a:ln w="38100">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B077354-30D6-6070-3058-3173C08D3396}"/>
                </a:ext>
              </a:extLst>
            </p:cNvPr>
            <p:cNvSpPr/>
            <p:nvPr/>
          </p:nvSpPr>
          <p:spPr>
            <a:xfrm>
              <a:off x="786687" y="1352170"/>
              <a:ext cx="163877" cy="130419"/>
            </a:xfrm>
            <a:prstGeom prst="rect">
              <a:avLst/>
            </a:prstGeom>
            <a:ln w="38100">
              <a:no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nvGrpSpPr>
          <p:cNvPr id="17" name="Group 16">
            <a:extLst>
              <a:ext uri="{FF2B5EF4-FFF2-40B4-BE49-F238E27FC236}">
                <a16:creationId xmlns:a16="http://schemas.microsoft.com/office/drawing/2014/main" id="{0CC1CCA5-CB0B-80DE-AD7E-5BDEE9CC312A}"/>
              </a:ext>
            </a:extLst>
          </p:cNvPr>
          <p:cNvGrpSpPr/>
          <p:nvPr/>
        </p:nvGrpSpPr>
        <p:grpSpPr>
          <a:xfrm>
            <a:off x="4940482" y="2859403"/>
            <a:ext cx="4106707" cy="1581008"/>
            <a:chOff x="2059045" y="2921783"/>
            <a:chExt cx="4106707" cy="1581008"/>
          </a:xfrm>
        </p:grpSpPr>
        <p:grpSp>
          <p:nvGrpSpPr>
            <p:cNvPr id="19" name="Group 18">
              <a:extLst>
                <a:ext uri="{FF2B5EF4-FFF2-40B4-BE49-F238E27FC236}">
                  <a16:creationId xmlns:a16="http://schemas.microsoft.com/office/drawing/2014/main" id="{F3FD6FCA-7C40-2E79-ECE0-AA108A5783AD}"/>
                </a:ext>
              </a:extLst>
            </p:cNvPr>
            <p:cNvGrpSpPr/>
            <p:nvPr/>
          </p:nvGrpSpPr>
          <p:grpSpPr>
            <a:xfrm>
              <a:off x="2059045" y="2921783"/>
              <a:ext cx="3238952" cy="1581008"/>
              <a:chOff x="4216295" y="1827226"/>
              <a:chExt cx="3238952" cy="1581008"/>
            </a:xfrm>
          </p:grpSpPr>
          <p:pic>
            <p:nvPicPr>
              <p:cNvPr id="21" name="Picture 2" descr="https://ars.els-cdn.com/content/image/1-s2.0-S2405471218304381-gr5.jpg">
                <a:extLst>
                  <a:ext uri="{FF2B5EF4-FFF2-40B4-BE49-F238E27FC236}">
                    <a16:creationId xmlns:a16="http://schemas.microsoft.com/office/drawing/2014/main" id="{D7DF2FC2-0850-467E-9544-5EF6D3C6DDA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4123" r="45149"/>
              <a:stretch/>
            </p:blipFill>
            <p:spPr bwMode="auto">
              <a:xfrm>
                <a:off x="5420665" y="2040516"/>
                <a:ext cx="792170" cy="1367718"/>
              </a:xfrm>
              <a:prstGeom prst="rect">
                <a:avLst/>
              </a:prstGeom>
              <a:noFill/>
              <a:ln w="28575">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36FFD06-DB48-42C8-A1C5-7D8D10AEE459}"/>
                  </a:ext>
                </a:extLst>
              </p:cNvPr>
              <p:cNvSpPr/>
              <p:nvPr/>
            </p:nvSpPr>
            <p:spPr>
              <a:xfrm>
                <a:off x="6266371" y="1827226"/>
                <a:ext cx="1109599" cy="523220"/>
              </a:xfrm>
              <a:prstGeom prst="rect">
                <a:avLst/>
              </a:prstGeom>
            </p:spPr>
            <p:txBody>
              <a:bodyPr wrap="none">
                <a:spAutoFit/>
              </a:bodyPr>
              <a:lstStyle/>
              <a:p>
                <a:r>
                  <a:rPr lang="en-US" sz="1400" dirty="0">
                    <a:solidFill>
                      <a:srgbClr val="2E2E2E"/>
                    </a:solidFill>
                    <a:latin typeface="+mn-lt"/>
                  </a:rPr>
                  <a:t>Train:</a:t>
                </a:r>
              </a:p>
              <a:p>
                <a:r>
                  <a:rPr lang="en-US" sz="1400" dirty="0">
                    <a:solidFill>
                      <a:srgbClr val="2E2E2E"/>
                    </a:solidFill>
                    <a:latin typeface="+mn-lt"/>
                  </a:rPr>
                  <a:t>0.85 ± 0.01</a:t>
                </a:r>
                <a:endParaRPr lang="en-US" sz="1400" dirty="0">
                  <a:latin typeface="+mn-lt"/>
                </a:endParaRPr>
              </a:p>
            </p:txBody>
          </p:sp>
          <p:sp>
            <p:nvSpPr>
              <p:cNvPr id="23" name="Rectangle 22">
                <a:extLst>
                  <a:ext uri="{FF2B5EF4-FFF2-40B4-BE49-F238E27FC236}">
                    <a16:creationId xmlns:a16="http://schemas.microsoft.com/office/drawing/2014/main" id="{52DB07C5-1D59-4708-A37E-CDC02CEEB262}"/>
                  </a:ext>
                </a:extLst>
              </p:cNvPr>
              <p:cNvSpPr/>
              <p:nvPr/>
            </p:nvSpPr>
            <p:spPr>
              <a:xfrm>
                <a:off x="6278322" y="2289402"/>
                <a:ext cx="1176925" cy="523220"/>
              </a:xfrm>
              <a:prstGeom prst="rect">
                <a:avLst/>
              </a:prstGeom>
            </p:spPr>
            <p:txBody>
              <a:bodyPr wrap="none">
                <a:spAutoFit/>
              </a:bodyPr>
              <a:lstStyle/>
              <a:p>
                <a:r>
                  <a:rPr lang="en-US" sz="1400" dirty="0">
                    <a:solidFill>
                      <a:srgbClr val="2E2E2E"/>
                    </a:solidFill>
                    <a:latin typeface="+mn-lt"/>
                  </a:rPr>
                  <a:t>Test:</a:t>
                </a:r>
              </a:p>
              <a:p>
                <a:r>
                  <a:rPr lang="en-US" sz="1400" dirty="0">
                    <a:solidFill>
                      <a:srgbClr val="2E2E2E"/>
                    </a:solidFill>
                    <a:latin typeface="+mn-lt"/>
                  </a:rPr>
                  <a:t>0.69 ± 0.09</a:t>
                </a:r>
                <a:endParaRPr lang="en-US" sz="1400" dirty="0">
                  <a:latin typeface="+mn-lt"/>
                </a:endParaRPr>
              </a:p>
            </p:txBody>
          </p:sp>
          <p:cxnSp>
            <p:nvCxnSpPr>
              <p:cNvPr id="24" name="Straight Arrow Connector 23">
                <a:extLst>
                  <a:ext uri="{FF2B5EF4-FFF2-40B4-BE49-F238E27FC236}">
                    <a16:creationId xmlns:a16="http://schemas.microsoft.com/office/drawing/2014/main" id="{1814EC49-291B-466B-9522-3A9BAD26C0BE}"/>
                  </a:ext>
                </a:extLst>
              </p:cNvPr>
              <p:cNvCxnSpPr/>
              <p:nvPr/>
            </p:nvCxnSpPr>
            <p:spPr>
              <a:xfrm flipH="1">
                <a:off x="5741097" y="2181030"/>
                <a:ext cx="5356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FD682938-AC1B-4BD2-AADC-40D9DCDB985E}"/>
                  </a:ext>
                </a:extLst>
              </p:cNvPr>
              <p:cNvCxnSpPr>
                <a:cxnSpLocks/>
              </p:cNvCxnSpPr>
              <p:nvPr/>
            </p:nvCxnSpPr>
            <p:spPr>
              <a:xfrm flipH="1" flipV="1">
                <a:off x="5882955" y="2253624"/>
                <a:ext cx="393763" cy="1599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213C0F0-88C7-4513-81F1-CD668A02CC9A}"/>
                  </a:ext>
                </a:extLst>
              </p:cNvPr>
              <p:cNvSpPr txBox="1"/>
              <p:nvPr/>
            </p:nvSpPr>
            <p:spPr>
              <a:xfrm>
                <a:off x="4312553" y="2545636"/>
                <a:ext cx="854721" cy="307777"/>
              </a:xfrm>
              <a:prstGeom prst="rect">
                <a:avLst/>
              </a:prstGeom>
              <a:noFill/>
            </p:spPr>
            <p:txBody>
              <a:bodyPr wrap="none" rtlCol="0">
                <a:spAutoFit/>
              </a:bodyPr>
              <a:lstStyle/>
              <a:p>
                <a:r>
                  <a:rPr lang="en-US" sz="1400" b="1" dirty="0">
                    <a:solidFill>
                      <a:srgbClr val="C00000"/>
                    </a:solidFill>
                    <a:latin typeface="+mn-lt"/>
                  </a:rPr>
                  <a:t>~1 week</a:t>
                </a:r>
              </a:p>
            </p:txBody>
          </p:sp>
          <p:sp>
            <p:nvSpPr>
              <p:cNvPr id="27" name="TextBox 26">
                <a:extLst>
                  <a:ext uri="{FF2B5EF4-FFF2-40B4-BE49-F238E27FC236}">
                    <a16:creationId xmlns:a16="http://schemas.microsoft.com/office/drawing/2014/main" id="{73BB3DCF-C08D-AAD8-FCAB-DE83B02AB6CA}"/>
                  </a:ext>
                </a:extLst>
              </p:cNvPr>
              <p:cNvSpPr txBox="1"/>
              <p:nvPr/>
            </p:nvSpPr>
            <p:spPr>
              <a:xfrm>
                <a:off x="4216295" y="2000305"/>
                <a:ext cx="1524000" cy="523220"/>
              </a:xfrm>
              <a:prstGeom prst="rect">
                <a:avLst/>
              </a:prstGeom>
              <a:noFill/>
              <a:ln w="6350">
                <a:noFill/>
              </a:ln>
            </p:spPr>
            <p:txBody>
              <a:bodyPr wrap="square" rtlCol="0">
                <a:spAutoFit/>
              </a:bodyPr>
              <a:lstStyle/>
              <a:p>
                <a:pPr algn="l"/>
                <a:r>
                  <a:rPr lang="en-US" sz="1400" b="1" dirty="0">
                    <a:latin typeface="+mn-lt"/>
                  </a:rPr>
                  <a:t>ODE-based method</a:t>
                </a:r>
              </a:p>
            </p:txBody>
          </p:sp>
        </p:grpSp>
        <p:sp>
          <p:nvSpPr>
            <p:cNvPr id="20" name="TextBox 19">
              <a:extLst>
                <a:ext uri="{FF2B5EF4-FFF2-40B4-BE49-F238E27FC236}">
                  <a16:creationId xmlns:a16="http://schemas.microsoft.com/office/drawing/2014/main" id="{7905614E-176E-2E0B-5C05-BF3AAA9C2574}"/>
                </a:ext>
              </a:extLst>
            </p:cNvPr>
            <p:cNvSpPr txBox="1"/>
            <p:nvPr/>
          </p:nvSpPr>
          <p:spPr>
            <a:xfrm>
              <a:off x="4134167" y="3973461"/>
              <a:ext cx="2031585" cy="523220"/>
            </a:xfrm>
            <a:prstGeom prst="rect">
              <a:avLst/>
            </a:prstGeom>
            <a:noFill/>
            <a:ln w="6350">
              <a:noFill/>
            </a:ln>
          </p:spPr>
          <p:txBody>
            <a:bodyPr wrap="square" rtlCol="0">
              <a:spAutoFit/>
            </a:bodyPr>
            <a:lstStyle/>
            <a:p>
              <a:pPr algn="l"/>
              <a:r>
                <a:rPr lang="en-US" sz="1400" dirty="0">
                  <a:solidFill>
                    <a:schemeClr val="bg1">
                      <a:lumMod val="50000"/>
                    </a:schemeClr>
                  </a:solidFill>
                  <a:latin typeface="+mn-lt"/>
                </a:rPr>
                <a:t>ODE, ordinary differential equation</a:t>
              </a:r>
            </a:p>
          </p:txBody>
        </p:sp>
      </p:grpSp>
      <p:sp>
        <p:nvSpPr>
          <p:cNvPr id="28" name="TextBox 27">
            <a:extLst>
              <a:ext uri="{FF2B5EF4-FFF2-40B4-BE49-F238E27FC236}">
                <a16:creationId xmlns:a16="http://schemas.microsoft.com/office/drawing/2014/main" id="{ABD786FE-8F4D-C59D-AA29-172DB20B01CE}"/>
              </a:ext>
            </a:extLst>
          </p:cNvPr>
          <p:cNvSpPr txBox="1"/>
          <p:nvPr/>
        </p:nvSpPr>
        <p:spPr>
          <a:xfrm>
            <a:off x="6446089" y="2263107"/>
            <a:ext cx="2653429" cy="461665"/>
          </a:xfrm>
          <a:prstGeom prst="rect">
            <a:avLst/>
          </a:prstGeom>
          <a:noFill/>
          <a:ln w="6350">
            <a:noFill/>
          </a:ln>
        </p:spPr>
        <p:txBody>
          <a:bodyPr wrap="square">
            <a:spAutoFit/>
          </a:bodyPr>
          <a:lstStyle/>
          <a:p>
            <a:r>
              <a:rPr lang="en-US" sz="800" dirty="0">
                <a:solidFill>
                  <a:schemeClr val="bg1">
                    <a:lumMod val="65000"/>
                  </a:schemeClr>
                </a:solidFill>
                <a:effectLst/>
                <a:latin typeface="+mn-lt"/>
              </a:rPr>
              <a:t>Nilsson, A, et al “Artificial Neural Networks Enable Genome-Scale Simulations of Intracellular Signaling.” Nature Communications 13, no. 1 (2022): 3069. </a:t>
            </a:r>
          </a:p>
        </p:txBody>
      </p:sp>
    </p:spTree>
    <p:extLst>
      <p:ext uri="{BB962C8B-B14F-4D97-AF65-F5344CB8AC3E}">
        <p14:creationId xmlns:p14="http://schemas.microsoft.com/office/powerpoint/2010/main" val="14926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E6AC8C-CE83-C407-D1D1-B05FD7659292}"/>
              </a:ext>
            </a:extLst>
          </p:cNvPr>
          <p:cNvSpPr>
            <a:spLocks noGrp="1"/>
          </p:cNvSpPr>
          <p:nvPr>
            <p:ph type="ftr" sz="quarter" idx="3"/>
          </p:nvPr>
        </p:nvSpPr>
        <p:spPr/>
        <p:txBody>
          <a:bodyPr/>
          <a:lstStyle/>
          <a:p>
            <a:r>
              <a:rPr lang="en-US" dirty="0"/>
              <a:t>Karolinska </a:t>
            </a:r>
            <a:r>
              <a:rPr lang="en-US" dirty="0" err="1"/>
              <a:t>Institutet</a:t>
            </a:r>
            <a:r>
              <a:rPr lang="en-US" dirty="0"/>
              <a:t> - a medical university</a:t>
            </a:r>
          </a:p>
        </p:txBody>
      </p:sp>
      <p:sp>
        <p:nvSpPr>
          <p:cNvPr id="5" name="Date Placeholder 4">
            <a:extLst>
              <a:ext uri="{FF2B5EF4-FFF2-40B4-BE49-F238E27FC236}">
                <a16:creationId xmlns:a16="http://schemas.microsoft.com/office/drawing/2014/main" id="{61D5A5E8-B986-E5B2-F149-08753FBB71AD}"/>
              </a:ext>
            </a:extLst>
          </p:cNvPr>
          <p:cNvSpPr>
            <a:spLocks noGrp="1"/>
          </p:cNvSpPr>
          <p:nvPr>
            <p:ph type="dt" sz="half" idx="10"/>
          </p:nvPr>
        </p:nvSpPr>
        <p:spPr/>
        <p:txBody>
          <a:bodyPr/>
          <a:lstStyle/>
          <a:p>
            <a:fld id="{0B99A5A2-19A1-4CFC-BFE3-8B9C2E2B5BE0}" type="datetime1">
              <a:rPr lang="en-US" smtClean="0"/>
              <a:t>5/27/2025</a:t>
            </a:fld>
            <a:endParaRPr lang="en-US" dirty="0"/>
          </a:p>
        </p:txBody>
      </p:sp>
      <p:sp>
        <p:nvSpPr>
          <p:cNvPr id="6" name="Slide Number Placeholder 5">
            <a:extLst>
              <a:ext uri="{FF2B5EF4-FFF2-40B4-BE49-F238E27FC236}">
                <a16:creationId xmlns:a16="http://schemas.microsoft.com/office/drawing/2014/main" id="{B1388373-2E7D-399F-38EF-C7D05F853268}"/>
              </a:ext>
            </a:extLst>
          </p:cNvPr>
          <p:cNvSpPr>
            <a:spLocks noGrp="1"/>
          </p:cNvSpPr>
          <p:nvPr>
            <p:ph type="sldNum" sz="quarter" idx="12"/>
          </p:nvPr>
        </p:nvSpPr>
        <p:spPr/>
        <p:txBody>
          <a:bodyPr/>
          <a:lstStyle/>
          <a:p>
            <a:fld id="{15859C56-CB7E-413F-8971-4226A1EF6823}" type="slidenum">
              <a:rPr lang="en-US" smtClean="0"/>
              <a:pPr/>
              <a:t>18</a:t>
            </a:fld>
            <a:endParaRPr lang="en-US" dirty="0"/>
          </a:p>
        </p:txBody>
      </p:sp>
      <p:sp>
        <p:nvSpPr>
          <p:cNvPr id="8" name="Title 1">
            <a:extLst>
              <a:ext uri="{FF2B5EF4-FFF2-40B4-BE49-F238E27FC236}">
                <a16:creationId xmlns:a16="http://schemas.microsoft.com/office/drawing/2014/main" id="{1FE0B085-28DD-D19D-0EC7-95BBB8CF564A}"/>
              </a:ext>
            </a:extLst>
          </p:cNvPr>
          <p:cNvSpPr>
            <a:spLocks noGrp="1"/>
          </p:cNvSpPr>
          <p:nvPr>
            <p:ph type="title"/>
          </p:nvPr>
        </p:nvSpPr>
        <p:spPr>
          <a:xfrm>
            <a:off x="255971" y="339502"/>
            <a:ext cx="8632045" cy="857250"/>
          </a:xfrm>
        </p:spPr>
        <p:txBody>
          <a:bodyPr/>
          <a:lstStyle/>
          <a:p>
            <a:r>
              <a:rPr lang="en-US" dirty="0"/>
              <a:t>Basic simulation of cancer evolution</a:t>
            </a:r>
          </a:p>
        </p:txBody>
      </p:sp>
      <p:grpSp>
        <p:nvGrpSpPr>
          <p:cNvPr id="16" name="Group 15">
            <a:extLst>
              <a:ext uri="{FF2B5EF4-FFF2-40B4-BE49-F238E27FC236}">
                <a16:creationId xmlns:a16="http://schemas.microsoft.com/office/drawing/2014/main" id="{B14D01F7-ED2D-D80C-1798-CA52D77D405F}"/>
              </a:ext>
            </a:extLst>
          </p:cNvPr>
          <p:cNvGrpSpPr/>
          <p:nvPr/>
        </p:nvGrpSpPr>
        <p:grpSpPr>
          <a:xfrm>
            <a:off x="7010400" y="1887936"/>
            <a:ext cx="2321686" cy="2609026"/>
            <a:chOff x="5836478" y="1195111"/>
            <a:chExt cx="2853680" cy="3206861"/>
          </a:xfrm>
        </p:grpSpPr>
        <p:pic>
          <p:nvPicPr>
            <p:cNvPr id="13" name="Picture 12" descr="A diagram of cell division&#10;&#10;Description automatically generated">
              <a:extLst>
                <a:ext uri="{FF2B5EF4-FFF2-40B4-BE49-F238E27FC236}">
                  <a16:creationId xmlns:a16="http://schemas.microsoft.com/office/drawing/2014/main" id="{7DEC39BA-BE01-6388-8038-CFB230480D4D}"/>
                </a:ext>
              </a:extLst>
            </p:cNvPr>
            <p:cNvPicPr>
              <a:picLocks noChangeAspect="1"/>
            </p:cNvPicPr>
            <p:nvPr/>
          </p:nvPicPr>
          <p:blipFill>
            <a:blip r:embed="rId3"/>
            <a:stretch>
              <a:fillRect/>
            </a:stretch>
          </p:blipFill>
          <p:spPr>
            <a:xfrm>
              <a:off x="5957328" y="1195111"/>
              <a:ext cx="2165932" cy="3064998"/>
            </a:xfrm>
            <a:prstGeom prst="rect">
              <a:avLst/>
            </a:prstGeom>
          </p:spPr>
        </p:pic>
        <p:sp>
          <p:nvSpPr>
            <p:cNvPr id="15" name="TextBox 14">
              <a:extLst>
                <a:ext uri="{FF2B5EF4-FFF2-40B4-BE49-F238E27FC236}">
                  <a16:creationId xmlns:a16="http://schemas.microsoft.com/office/drawing/2014/main" id="{093937A6-F233-5E10-5A1E-B14ECA4EEACC}"/>
                </a:ext>
              </a:extLst>
            </p:cNvPr>
            <p:cNvSpPr txBox="1"/>
            <p:nvPr/>
          </p:nvSpPr>
          <p:spPr>
            <a:xfrm>
              <a:off x="5836478" y="4118247"/>
              <a:ext cx="2853680" cy="283725"/>
            </a:xfrm>
            <a:prstGeom prst="rect">
              <a:avLst/>
            </a:prstGeom>
            <a:noFill/>
            <a:ln w="6350">
              <a:noFill/>
            </a:ln>
          </p:spPr>
          <p:txBody>
            <a:bodyPr wrap="square">
              <a:spAutoFit/>
            </a:bodyPr>
            <a:lstStyle/>
            <a:p>
              <a:r>
                <a:rPr lang="en-US" sz="900" dirty="0">
                  <a:solidFill>
                    <a:schemeClr val="bg1">
                      <a:lumMod val="75000"/>
                    </a:schemeClr>
                  </a:solidFill>
                  <a:latin typeface="+mn-lt"/>
                </a:rPr>
                <a:t>cancerindex.org/geneweb/EGFR.htm</a:t>
              </a:r>
            </a:p>
          </p:txBody>
        </p:sp>
      </p:grpSp>
      <p:sp>
        <p:nvSpPr>
          <p:cNvPr id="18" name="TextBox 24">
            <a:extLst>
              <a:ext uri="{FF2B5EF4-FFF2-40B4-BE49-F238E27FC236}">
                <a16:creationId xmlns:a16="http://schemas.microsoft.com/office/drawing/2014/main" id="{9B8165BA-D183-2122-E778-1F9C7ED53879}"/>
              </a:ext>
            </a:extLst>
          </p:cNvPr>
          <p:cNvSpPr txBox="1"/>
          <p:nvPr/>
        </p:nvSpPr>
        <p:spPr>
          <a:xfrm>
            <a:off x="7883701" y="311534"/>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pic>
        <p:nvPicPr>
          <p:cNvPr id="51" name="Picture 50">
            <a:extLst>
              <a:ext uri="{FF2B5EF4-FFF2-40B4-BE49-F238E27FC236}">
                <a16:creationId xmlns:a16="http://schemas.microsoft.com/office/drawing/2014/main" id="{42CDC4CC-9662-C085-46B9-ED12E17253DB}"/>
              </a:ext>
            </a:extLst>
          </p:cNvPr>
          <p:cNvPicPr>
            <a:picLocks noChangeAspect="1"/>
          </p:cNvPicPr>
          <p:nvPr/>
        </p:nvPicPr>
        <p:blipFill>
          <a:blip r:embed="rId4"/>
          <a:srcRect/>
          <a:stretch/>
        </p:blipFill>
        <p:spPr>
          <a:xfrm>
            <a:off x="2309727" y="1140088"/>
            <a:ext cx="4054396" cy="3241458"/>
          </a:xfrm>
          <a:prstGeom prst="rect">
            <a:avLst/>
          </a:prstGeom>
        </p:spPr>
      </p:pic>
      <p:pic>
        <p:nvPicPr>
          <p:cNvPr id="53" name="Picture 52">
            <a:extLst>
              <a:ext uri="{FF2B5EF4-FFF2-40B4-BE49-F238E27FC236}">
                <a16:creationId xmlns:a16="http://schemas.microsoft.com/office/drawing/2014/main" id="{B83C0EFF-C462-F94B-3AF9-EB593A161E0D}"/>
              </a:ext>
            </a:extLst>
          </p:cNvPr>
          <p:cNvPicPr>
            <a:picLocks noChangeAspect="1"/>
          </p:cNvPicPr>
          <p:nvPr/>
        </p:nvPicPr>
        <p:blipFill>
          <a:blip r:embed="rId5"/>
          <a:stretch>
            <a:fillRect/>
          </a:stretch>
        </p:blipFill>
        <p:spPr>
          <a:xfrm>
            <a:off x="6553200" y="888858"/>
            <a:ext cx="1571650" cy="2068536"/>
          </a:xfrm>
          <a:prstGeom prst="rect">
            <a:avLst/>
          </a:prstGeom>
          <a:effectLst>
            <a:outerShdw blurRad="50800" dist="381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52392EF3-EDBA-FBBB-B943-DF88FF52E767}"/>
              </a:ext>
            </a:extLst>
          </p:cNvPr>
          <p:cNvCxnSpPr/>
          <p:nvPr/>
        </p:nvCxnSpPr>
        <p:spPr bwMode="auto">
          <a:xfrm>
            <a:off x="1905000" y="3065301"/>
            <a:ext cx="282262"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52D2CFB5-B172-3718-B8EF-37CF1C49860E}"/>
              </a:ext>
            </a:extLst>
          </p:cNvPr>
          <p:cNvSpPr txBox="1"/>
          <p:nvPr/>
        </p:nvSpPr>
        <p:spPr>
          <a:xfrm>
            <a:off x="360396" y="2834468"/>
            <a:ext cx="1592103" cy="461665"/>
          </a:xfrm>
          <a:prstGeom prst="rect">
            <a:avLst/>
          </a:prstGeom>
          <a:noFill/>
          <a:ln w="6350">
            <a:noFill/>
          </a:ln>
        </p:spPr>
        <p:txBody>
          <a:bodyPr wrap="none" rtlCol="0">
            <a:spAutoFit/>
          </a:bodyPr>
          <a:lstStyle/>
          <a:p>
            <a:pPr algn="l"/>
            <a:r>
              <a:rPr lang="en-US" b="1" dirty="0">
                <a:latin typeface="+mn-lt"/>
              </a:rPr>
              <a:t>Maximize</a:t>
            </a:r>
          </a:p>
        </p:txBody>
      </p:sp>
    </p:spTree>
    <p:extLst>
      <p:ext uri="{BB962C8B-B14F-4D97-AF65-F5344CB8AC3E}">
        <p14:creationId xmlns:p14="http://schemas.microsoft.com/office/powerpoint/2010/main" val="35027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0BDBDE-6CA9-5D53-9AB8-6EC1E95E6030}"/>
              </a:ext>
            </a:extLst>
          </p:cNvPr>
          <p:cNvSpPr/>
          <p:nvPr/>
        </p:nvSpPr>
        <p:spPr bwMode="auto">
          <a:xfrm>
            <a:off x="1905000" y="1429747"/>
            <a:ext cx="6248400" cy="2615372"/>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 name="Rubrik 1">
            <a:extLst>
              <a:ext uri="{FF2B5EF4-FFF2-40B4-BE49-F238E27FC236}">
                <a16:creationId xmlns:a16="http://schemas.microsoft.com/office/drawing/2014/main" id="{03EE4194-02AB-AADD-BF1B-5345F2EA44CE}"/>
              </a:ext>
            </a:extLst>
          </p:cNvPr>
          <p:cNvSpPr>
            <a:spLocks noGrp="1"/>
          </p:cNvSpPr>
          <p:nvPr>
            <p:ph type="title"/>
          </p:nvPr>
        </p:nvSpPr>
        <p:spPr/>
        <p:txBody>
          <a:bodyPr/>
          <a:lstStyle/>
          <a:p>
            <a:r>
              <a:rPr lang="en-US" kern="0" dirty="0"/>
              <a:t>Macrophage responses to ligand patterns</a:t>
            </a:r>
            <a:endParaRPr lang="sv-SE" dirty="0"/>
          </a:p>
        </p:txBody>
      </p:sp>
      <p:sp>
        <p:nvSpPr>
          <p:cNvPr id="4" name="Platshållare för sidfot 3">
            <a:extLst>
              <a:ext uri="{FF2B5EF4-FFF2-40B4-BE49-F238E27FC236}">
                <a16:creationId xmlns:a16="http://schemas.microsoft.com/office/drawing/2014/main" id="{BC97584D-6126-23B3-6B94-7C9378D057E1}"/>
              </a:ext>
            </a:extLst>
          </p:cNvPr>
          <p:cNvSpPr>
            <a:spLocks noGrp="1"/>
          </p:cNvSpPr>
          <p:nvPr>
            <p:ph type="ftr" sz="quarter" idx="3"/>
          </p:nvPr>
        </p:nvSpPr>
        <p:spPr/>
        <p:txBody>
          <a:bodyPr/>
          <a:lstStyle/>
          <a:p>
            <a:r>
              <a:rPr lang="sv-SE"/>
              <a:t>Karolinska Institutet - a medical university</a:t>
            </a:r>
            <a:endParaRPr lang="sv-SE" dirty="0"/>
          </a:p>
        </p:txBody>
      </p:sp>
      <p:sp>
        <p:nvSpPr>
          <p:cNvPr id="6" name="Platshållare för bildnummer 5">
            <a:extLst>
              <a:ext uri="{FF2B5EF4-FFF2-40B4-BE49-F238E27FC236}">
                <a16:creationId xmlns:a16="http://schemas.microsoft.com/office/drawing/2014/main" id="{BCE4F449-1D40-AC7A-E2E9-D06719B62C19}"/>
              </a:ext>
            </a:extLst>
          </p:cNvPr>
          <p:cNvSpPr>
            <a:spLocks noGrp="1"/>
          </p:cNvSpPr>
          <p:nvPr>
            <p:ph type="sldNum" sz="quarter" idx="12"/>
          </p:nvPr>
        </p:nvSpPr>
        <p:spPr/>
        <p:txBody>
          <a:bodyPr/>
          <a:lstStyle/>
          <a:p>
            <a:fld id="{15859C56-CB7E-413F-8971-4226A1EF6823}" type="slidenum">
              <a:rPr lang="sv-SE" smtClean="0"/>
              <a:pPr/>
              <a:t>19</a:t>
            </a:fld>
            <a:endParaRPr lang="sv-SE" dirty="0"/>
          </a:p>
        </p:txBody>
      </p:sp>
      <p:grpSp>
        <p:nvGrpSpPr>
          <p:cNvPr id="143" name="Group 142">
            <a:extLst>
              <a:ext uri="{FF2B5EF4-FFF2-40B4-BE49-F238E27FC236}">
                <a16:creationId xmlns:a16="http://schemas.microsoft.com/office/drawing/2014/main" id="{B41DF7D4-FD28-B7C1-3938-A6F5081ED5AC}"/>
              </a:ext>
            </a:extLst>
          </p:cNvPr>
          <p:cNvGrpSpPr/>
          <p:nvPr/>
        </p:nvGrpSpPr>
        <p:grpSpPr>
          <a:xfrm>
            <a:off x="361612" y="1047750"/>
            <a:ext cx="785069" cy="2296878"/>
            <a:chOff x="361612" y="971550"/>
            <a:chExt cx="785069" cy="2296878"/>
          </a:xfrm>
        </p:grpSpPr>
        <p:pic>
          <p:nvPicPr>
            <p:cNvPr id="10" name="Picture 2" descr="http://brysonlab.mit.edu/wp-content/uploads/2019/01/Headshot_JoshP-e1546792253286-1024x973.jpg">
              <a:extLst>
                <a:ext uri="{FF2B5EF4-FFF2-40B4-BE49-F238E27FC236}">
                  <a16:creationId xmlns:a16="http://schemas.microsoft.com/office/drawing/2014/main" id="{964562B6-6546-6732-2611-6A8782E39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12" y="2522645"/>
              <a:ext cx="784800" cy="745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icture of Bryan Bryson">
              <a:extLst>
                <a:ext uri="{FF2B5EF4-FFF2-40B4-BE49-F238E27FC236}">
                  <a16:creationId xmlns:a16="http://schemas.microsoft.com/office/drawing/2014/main" id="{7C376C40-0776-FBD2-F099-0C87D28938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0" r="7399"/>
            <a:stretch/>
          </p:blipFill>
          <p:spPr bwMode="auto">
            <a:xfrm>
              <a:off x="361612" y="971550"/>
              <a:ext cx="785069" cy="7639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3">
              <a:extLst>
                <a:ext uri="{FF2B5EF4-FFF2-40B4-BE49-F238E27FC236}">
                  <a16:creationId xmlns:a16="http://schemas.microsoft.com/office/drawing/2014/main" id="{19512ACF-DDF2-AF2B-837E-675646C281B9}"/>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361612" y="1737490"/>
              <a:ext cx="785069" cy="785068"/>
            </a:xfrm>
            <a:prstGeom prst="rect">
              <a:avLst/>
            </a:prstGeom>
          </p:spPr>
        </p:pic>
      </p:grpSp>
      <p:grpSp>
        <p:nvGrpSpPr>
          <p:cNvPr id="142" name="Group 141">
            <a:extLst>
              <a:ext uri="{FF2B5EF4-FFF2-40B4-BE49-F238E27FC236}">
                <a16:creationId xmlns:a16="http://schemas.microsoft.com/office/drawing/2014/main" id="{747D2AD8-5766-A656-D8ED-13FF827D2025}"/>
              </a:ext>
            </a:extLst>
          </p:cNvPr>
          <p:cNvGrpSpPr/>
          <p:nvPr/>
        </p:nvGrpSpPr>
        <p:grpSpPr>
          <a:xfrm>
            <a:off x="228600" y="3409950"/>
            <a:ext cx="1338828" cy="973723"/>
            <a:chOff x="228600" y="3333750"/>
            <a:chExt cx="1338828" cy="973723"/>
          </a:xfrm>
        </p:grpSpPr>
        <p:sp>
          <p:nvSpPr>
            <p:cNvPr id="8" name="TextBox 2">
              <a:extLst>
                <a:ext uri="{FF2B5EF4-FFF2-40B4-BE49-F238E27FC236}">
                  <a16:creationId xmlns:a16="http://schemas.microsoft.com/office/drawing/2014/main" id="{8D967A1C-6EB8-90FC-9F40-6F7C6CE849A7}"/>
                </a:ext>
              </a:extLst>
            </p:cNvPr>
            <p:cNvSpPr txBox="1"/>
            <p:nvPr/>
          </p:nvSpPr>
          <p:spPr>
            <a:xfrm>
              <a:off x="236615" y="3968919"/>
              <a:ext cx="1305557" cy="338554"/>
            </a:xfrm>
            <a:prstGeom prst="rect">
              <a:avLst/>
            </a:prstGeom>
            <a:noFill/>
          </p:spPr>
          <p:txBody>
            <a:bodyPr wrap="square">
              <a:spAutoFit/>
            </a:bodyPr>
            <a:lstStyle/>
            <a:p>
              <a:r>
                <a:rPr lang="en-US" sz="800" dirty="0">
                  <a:solidFill>
                    <a:schemeClr val="bg1">
                      <a:lumMod val="50000"/>
                    </a:schemeClr>
                  </a:solidFill>
                  <a:latin typeface="+mn-lt"/>
                </a:rPr>
                <a:t>Massachusetts Institute of Technology</a:t>
              </a:r>
            </a:p>
          </p:txBody>
        </p:sp>
        <p:sp>
          <p:nvSpPr>
            <p:cNvPr id="11" name="Rectangle 7">
              <a:extLst>
                <a:ext uri="{FF2B5EF4-FFF2-40B4-BE49-F238E27FC236}">
                  <a16:creationId xmlns:a16="http://schemas.microsoft.com/office/drawing/2014/main" id="{B71814B3-7A8E-6FE8-616D-995BD0D49ADC}"/>
                </a:ext>
              </a:extLst>
            </p:cNvPr>
            <p:cNvSpPr/>
            <p:nvPr/>
          </p:nvSpPr>
          <p:spPr>
            <a:xfrm>
              <a:off x="228600" y="3766452"/>
              <a:ext cx="944489" cy="261610"/>
            </a:xfrm>
            <a:prstGeom prst="rect">
              <a:avLst/>
            </a:prstGeom>
          </p:spPr>
          <p:txBody>
            <a:bodyPr wrap="none">
              <a:spAutoFit/>
            </a:bodyPr>
            <a:lstStyle/>
            <a:p>
              <a:r>
                <a:rPr lang="en-US" sz="1050" dirty="0">
                  <a:latin typeface="+mn-lt"/>
                </a:rPr>
                <a:t>Josh Peters</a:t>
              </a:r>
            </a:p>
          </p:txBody>
        </p:sp>
        <p:sp>
          <p:nvSpPr>
            <p:cNvPr id="13" name="Rectangle 9">
              <a:extLst>
                <a:ext uri="{FF2B5EF4-FFF2-40B4-BE49-F238E27FC236}">
                  <a16:creationId xmlns:a16="http://schemas.microsoft.com/office/drawing/2014/main" id="{F6024709-5836-8E15-161D-1BCCDB77EEDF}"/>
                </a:ext>
              </a:extLst>
            </p:cNvPr>
            <p:cNvSpPr/>
            <p:nvPr/>
          </p:nvSpPr>
          <p:spPr>
            <a:xfrm>
              <a:off x="228600" y="3333750"/>
              <a:ext cx="1045479" cy="253916"/>
            </a:xfrm>
            <a:prstGeom prst="rect">
              <a:avLst/>
            </a:prstGeom>
          </p:spPr>
          <p:txBody>
            <a:bodyPr wrap="none">
              <a:spAutoFit/>
            </a:bodyPr>
            <a:lstStyle/>
            <a:p>
              <a:r>
                <a:rPr lang="en-US" sz="1050" b="1" dirty="0">
                  <a:latin typeface="+mn-lt"/>
                </a:rPr>
                <a:t>Bryan Bryson</a:t>
              </a:r>
            </a:p>
          </p:txBody>
        </p:sp>
        <p:sp>
          <p:nvSpPr>
            <p:cNvPr id="21" name="Rectangle 34">
              <a:extLst>
                <a:ext uri="{FF2B5EF4-FFF2-40B4-BE49-F238E27FC236}">
                  <a16:creationId xmlns:a16="http://schemas.microsoft.com/office/drawing/2014/main" id="{E7F582EB-3A5C-3359-4426-F24CD402DD26}"/>
                </a:ext>
              </a:extLst>
            </p:cNvPr>
            <p:cNvSpPr/>
            <p:nvPr/>
          </p:nvSpPr>
          <p:spPr>
            <a:xfrm>
              <a:off x="228600" y="3550101"/>
              <a:ext cx="1338828" cy="261610"/>
            </a:xfrm>
            <a:prstGeom prst="rect">
              <a:avLst/>
            </a:prstGeom>
          </p:spPr>
          <p:txBody>
            <a:bodyPr wrap="none">
              <a:spAutoFit/>
            </a:bodyPr>
            <a:lstStyle/>
            <a:p>
              <a:r>
                <a:rPr lang="en-US" sz="1050" dirty="0">
                  <a:latin typeface="+mn-lt"/>
                </a:rPr>
                <a:t>Jacob Hochfelder</a:t>
              </a:r>
            </a:p>
          </p:txBody>
        </p:sp>
      </p:grpSp>
      <p:sp>
        <p:nvSpPr>
          <p:cNvPr id="23" name="TextBox 24">
            <a:extLst>
              <a:ext uri="{FF2B5EF4-FFF2-40B4-BE49-F238E27FC236}">
                <a16:creationId xmlns:a16="http://schemas.microsoft.com/office/drawing/2014/main" id="{DFA03C5E-B2F4-1487-C198-7E3080B6F2F1}"/>
              </a:ext>
            </a:extLst>
          </p:cNvPr>
          <p:cNvSpPr txBox="1"/>
          <p:nvPr/>
        </p:nvSpPr>
        <p:spPr>
          <a:xfrm>
            <a:off x="4495800" y="241481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
        <p:nvSpPr>
          <p:cNvPr id="34" name="Date Placeholder 4">
            <a:extLst>
              <a:ext uri="{FF2B5EF4-FFF2-40B4-BE49-F238E27FC236}">
                <a16:creationId xmlns:a16="http://schemas.microsoft.com/office/drawing/2014/main" id="{FD155C3F-31B1-BC63-2B85-E5570C414CAA}"/>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Tree>
    <p:extLst>
      <p:ext uri="{BB962C8B-B14F-4D97-AF65-F5344CB8AC3E}">
        <p14:creationId xmlns:p14="http://schemas.microsoft.com/office/powerpoint/2010/main" val="266747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571F21-1BE5-09D0-44BD-BA371136DF67}"/>
              </a:ext>
            </a:extLst>
          </p:cNvPr>
          <p:cNvPicPr>
            <a:picLocks noChangeAspect="1"/>
          </p:cNvPicPr>
          <p:nvPr/>
        </p:nvPicPr>
        <p:blipFill>
          <a:blip r:embed="rId3"/>
          <a:stretch>
            <a:fillRect/>
          </a:stretch>
        </p:blipFill>
        <p:spPr>
          <a:xfrm>
            <a:off x="7453164" y="3115822"/>
            <a:ext cx="880339" cy="10980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Rubrik 1">
            <a:extLst>
              <a:ext uri="{FF2B5EF4-FFF2-40B4-BE49-F238E27FC236}">
                <a16:creationId xmlns:a16="http://schemas.microsoft.com/office/drawing/2014/main" id="{4A05E0B4-DA60-6E50-97F5-CD78542BC104}"/>
              </a:ext>
            </a:extLst>
          </p:cNvPr>
          <p:cNvSpPr>
            <a:spLocks noGrp="1"/>
          </p:cNvSpPr>
          <p:nvPr>
            <p:ph type="title"/>
          </p:nvPr>
        </p:nvSpPr>
        <p:spPr/>
        <p:txBody>
          <a:bodyPr/>
          <a:lstStyle/>
          <a:p>
            <a:r>
              <a:rPr lang="en-US" noProof="0" dirty="0"/>
              <a:t>My Background</a:t>
            </a:r>
            <a:endParaRPr lang="en-US" sz="2800" b="1" noProof="0" dirty="0">
              <a:latin typeface="+mn-lt"/>
            </a:endParaRPr>
          </a:p>
        </p:txBody>
      </p:sp>
      <p:sp>
        <p:nvSpPr>
          <p:cNvPr id="4" name="Platshållare för sidfot 3">
            <a:extLst>
              <a:ext uri="{FF2B5EF4-FFF2-40B4-BE49-F238E27FC236}">
                <a16:creationId xmlns:a16="http://schemas.microsoft.com/office/drawing/2014/main" id="{4B82CE09-1512-200B-9AF8-881FCC91A6DF}"/>
              </a:ext>
            </a:extLst>
          </p:cNvPr>
          <p:cNvSpPr>
            <a:spLocks noGrp="1"/>
          </p:cNvSpPr>
          <p:nvPr>
            <p:ph type="ftr" sz="quarter" idx="3"/>
          </p:nvPr>
        </p:nvSpPr>
        <p:spPr/>
        <p:txBody>
          <a:bodyPr/>
          <a:lstStyle/>
          <a:p>
            <a:r>
              <a:rPr lang="sv-SE"/>
              <a:t>Karolinska Institutet - a medical university</a:t>
            </a:r>
            <a:endParaRPr lang="sv-SE" dirty="0"/>
          </a:p>
        </p:txBody>
      </p:sp>
      <p:sp>
        <p:nvSpPr>
          <p:cNvPr id="6" name="Platshållare för bildnummer 5">
            <a:extLst>
              <a:ext uri="{FF2B5EF4-FFF2-40B4-BE49-F238E27FC236}">
                <a16:creationId xmlns:a16="http://schemas.microsoft.com/office/drawing/2014/main" id="{D3E26AD0-40D9-0C7E-04E9-0F442CAB2285}"/>
              </a:ext>
            </a:extLst>
          </p:cNvPr>
          <p:cNvSpPr>
            <a:spLocks noGrp="1"/>
          </p:cNvSpPr>
          <p:nvPr>
            <p:ph type="sldNum" sz="quarter" idx="12"/>
          </p:nvPr>
        </p:nvSpPr>
        <p:spPr/>
        <p:txBody>
          <a:bodyPr/>
          <a:lstStyle/>
          <a:p>
            <a:fld id="{15859C56-CB7E-413F-8971-4226A1EF6823}" type="slidenum">
              <a:rPr lang="sv-SE" smtClean="0"/>
              <a:pPr/>
              <a:t>2</a:t>
            </a:fld>
            <a:endParaRPr lang="sv-SE" dirty="0"/>
          </a:p>
        </p:txBody>
      </p:sp>
      <p:grpSp>
        <p:nvGrpSpPr>
          <p:cNvPr id="84" name="Group 83">
            <a:extLst>
              <a:ext uri="{FF2B5EF4-FFF2-40B4-BE49-F238E27FC236}">
                <a16:creationId xmlns:a16="http://schemas.microsoft.com/office/drawing/2014/main" id="{561C08A9-B025-4A31-844B-0419174FEBFC}"/>
              </a:ext>
            </a:extLst>
          </p:cNvPr>
          <p:cNvGrpSpPr/>
          <p:nvPr/>
        </p:nvGrpSpPr>
        <p:grpSpPr>
          <a:xfrm>
            <a:off x="648906" y="961202"/>
            <a:ext cx="7856599" cy="1229548"/>
            <a:chOff x="1019648" y="4747730"/>
            <a:chExt cx="10475465" cy="1639398"/>
          </a:xfrm>
        </p:grpSpPr>
        <p:sp>
          <p:nvSpPr>
            <p:cNvPr id="54" name="TextBox 53">
              <a:extLst>
                <a:ext uri="{FF2B5EF4-FFF2-40B4-BE49-F238E27FC236}">
                  <a16:creationId xmlns:a16="http://schemas.microsoft.com/office/drawing/2014/main" id="{7DBABE44-55B6-4D5B-8D80-1CC33A85BE72}"/>
                </a:ext>
              </a:extLst>
            </p:cNvPr>
            <p:cNvSpPr txBox="1"/>
            <p:nvPr/>
          </p:nvSpPr>
          <p:spPr>
            <a:xfrm>
              <a:off x="3362300" y="6048573"/>
              <a:ext cx="1282831" cy="338555"/>
            </a:xfrm>
            <a:prstGeom prst="rect">
              <a:avLst/>
            </a:prstGeom>
            <a:noFill/>
          </p:spPr>
          <p:txBody>
            <a:bodyPr wrap="none" rtlCol="0">
              <a:spAutoFit/>
            </a:bodyPr>
            <a:lstStyle/>
            <a:p>
              <a:r>
                <a:rPr lang="en-US" sz="1050" dirty="0">
                  <a:solidFill>
                    <a:schemeClr val="bg1">
                      <a:lumMod val="50000"/>
                    </a:schemeClr>
                  </a:solidFill>
                  <a:latin typeface="+mn-lt"/>
                </a:rPr>
                <a:t>Jens Nielsen</a:t>
              </a:r>
            </a:p>
          </p:txBody>
        </p:sp>
        <p:sp>
          <p:nvSpPr>
            <p:cNvPr id="56" name="TextBox 55">
              <a:extLst>
                <a:ext uri="{FF2B5EF4-FFF2-40B4-BE49-F238E27FC236}">
                  <a16:creationId xmlns:a16="http://schemas.microsoft.com/office/drawing/2014/main" id="{8DE4B903-E40D-4DB0-BCFB-8E33969897DB}"/>
                </a:ext>
              </a:extLst>
            </p:cNvPr>
            <p:cNvSpPr txBox="1"/>
            <p:nvPr/>
          </p:nvSpPr>
          <p:spPr>
            <a:xfrm>
              <a:off x="7454614" y="6048573"/>
              <a:ext cx="2104479" cy="338555"/>
            </a:xfrm>
            <a:prstGeom prst="rect">
              <a:avLst/>
            </a:prstGeom>
            <a:noFill/>
          </p:spPr>
          <p:txBody>
            <a:bodyPr wrap="square">
              <a:spAutoFit/>
            </a:bodyPr>
            <a:lstStyle/>
            <a:p>
              <a:r>
                <a:rPr lang="en-US" sz="1050" dirty="0">
                  <a:solidFill>
                    <a:schemeClr val="bg1">
                      <a:lumMod val="50000"/>
                    </a:schemeClr>
                  </a:solidFill>
                  <a:latin typeface="+mn-lt"/>
                </a:rPr>
                <a:t>Doug Lauffenburger</a:t>
              </a:r>
            </a:p>
          </p:txBody>
        </p:sp>
        <p:grpSp>
          <p:nvGrpSpPr>
            <p:cNvPr id="83" name="Group 82">
              <a:extLst>
                <a:ext uri="{FF2B5EF4-FFF2-40B4-BE49-F238E27FC236}">
                  <a16:creationId xmlns:a16="http://schemas.microsoft.com/office/drawing/2014/main" id="{537B0606-3E13-43B2-97D3-04D9175731E8}"/>
                </a:ext>
              </a:extLst>
            </p:cNvPr>
            <p:cNvGrpSpPr/>
            <p:nvPr/>
          </p:nvGrpSpPr>
          <p:grpSpPr>
            <a:xfrm>
              <a:off x="1019648" y="4747730"/>
              <a:ext cx="10475465" cy="1287534"/>
              <a:chOff x="1019648" y="4747730"/>
              <a:chExt cx="10475465" cy="1287534"/>
            </a:xfrm>
          </p:grpSpPr>
          <p:pic>
            <p:nvPicPr>
              <p:cNvPr id="5" name="Picture 4">
                <a:extLst>
                  <a:ext uri="{FF2B5EF4-FFF2-40B4-BE49-F238E27FC236}">
                    <a16:creationId xmlns:a16="http://schemas.microsoft.com/office/drawing/2014/main" id="{94F44A3C-449D-4B3A-BFE0-F7DCF7EF3C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9648" y="4747730"/>
                <a:ext cx="2286969" cy="1287534"/>
              </a:xfrm>
              <a:prstGeom prst="rect">
                <a:avLst/>
              </a:prstGeom>
            </p:spPr>
          </p:pic>
          <p:pic>
            <p:nvPicPr>
              <p:cNvPr id="11" name="Picture 10">
                <a:extLst>
                  <a:ext uri="{FF2B5EF4-FFF2-40B4-BE49-F238E27FC236}">
                    <a16:creationId xmlns:a16="http://schemas.microsoft.com/office/drawing/2014/main" id="{BD2A5408-5291-42A7-B3B6-2B2348006701}"/>
                  </a:ext>
                </a:extLst>
              </p:cNvPr>
              <p:cNvPicPr>
                <a:picLocks noChangeAspect="1"/>
              </p:cNvPicPr>
              <p:nvPr/>
            </p:nvPicPr>
            <p:blipFill rotWithShape="1">
              <a:blip r:embed="rId5">
                <a:extLst>
                  <a:ext uri="{28A0092B-C50C-407E-A947-70E740481C1C}">
                    <a14:useLocalDpi xmlns:a14="http://schemas.microsoft.com/office/drawing/2010/main"/>
                  </a:ext>
                </a:extLst>
              </a:blip>
              <a:srcRect r="6546"/>
              <a:stretch/>
            </p:blipFill>
            <p:spPr>
              <a:xfrm>
                <a:off x="3435770" y="4747730"/>
                <a:ext cx="2174666" cy="1287531"/>
              </a:xfrm>
              <a:prstGeom prst="rect">
                <a:avLst/>
              </a:prstGeom>
            </p:spPr>
          </p:pic>
          <p:pic>
            <p:nvPicPr>
              <p:cNvPr id="12" name="Picture 11">
                <a:extLst>
                  <a:ext uri="{FF2B5EF4-FFF2-40B4-BE49-F238E27FC236}">
                    <a16:creationId xmlns:a16="http://schemas.microsoft.com/office/drawing/2014/main" id="{3291E225-8F77-4C25-AD0A-383299377D9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105000"/>
                        </a14:imgEffect>
                        <a14:imgEffect>
                          <a14:brightnessContrast bright="8000" contrast="-5000"/>
                        </a14:imgEffect>
                      </a14:imgLayer>
                    </a14:imgProps>
                  </a:ext>
                  <a:ext uri="{28A0092B-C50C-407E-A947-70E740481C1C}">
                    <a14:useLocalDpi xmlns:a14="http://schemas.microsoft.com/office/drawing/2010/main"/>
                  </a:ext>
                </a:extLst>
              </a:blip>
              <a:srcRect l="18090" r="34" b="24359"/>
              <a:stretch/>
            </p:blipFill>
            <p:spPr>
              <a:xfrm>
                <a:off x="7570398" y="4747730"/>
                <a:ext cx="2070168" cy="1274215"/>
              </a:xfrm>
              <a:prstGeom prst="rect">
                <a:avLst/>
              </a:prstGeom>
            </p:spPr>
          </p:pic>
          <p:pic>
            <p:nvPicPr>
              <p:cNvPr id="36" name="Picture 35">
                <a:extLst>
                  <a:ext uri="{FF2B5EF4-FFF2-40B4-BE49-F238E27FC236}">
                    <a16:creationId xmlns:a16="http://schemas.microsoft.com/office/drawing/2014/main" id="{30C5FD9D-0625-4690-AF49-E301C1B69DAF}"/>
                  </a:ext>
                </a:extLst>
              </p:cNvPr>
              <p:cNvPicPr>
                <a:picLocks noChangeAspect="1"/>
              </p:cNvPicPr>
              <p:nvPr/>
            </p:nvPicPr>
            <p:blipFill rotWithShape="1">
              <a:blip r:embed="rId8">
                <a:extLst>
                  <a:ext uri="{28A0092B-C50C-407E-A947-70E740481C1C}">
                    <a14:useLocalDpi xmlns:a14="http://schemas.microsoft.com/office/drawing/2010/main"/>
                  </a:ext>
                </a:extLst>
              </a:blip>
              <a:srcRect l="7253" t="-403" r="2970" b="623"/>
              <a:stretch/>
            </p:blipFill>
            <p:spPr>
              <a:xfrm>
                <a:off x="5739589" y="4747730"/>
                <a:ext cx="1737703" cy="1287527"/>
              </a:xfrm>
              <a:prstGeom prst="rect">
                <a:avLst/>
              </a:prstGeom>
            </p:spPr>
          </p:pic>
          <p:pic>
            <p:nvPicPr>
              <p:cNvPr id="72" name="Picture 71">
                <a:extLst>
                  <a:ext uri="{FF2B5EF4-FFF2-40B4-BE49-F238E27FC236}">
                    <a16:creationId xmlns:a16="http://schemas.microsoft.com/office/drawing/2014/main" id="{F03FE02B-0F42-40C8-8EFB-858C2FC5D91D}"/>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120000"/>
                        </a14:imgEffect>
                        <a14:imgEffect>
                          <a14:brightnessContrast bright="7000" contrast="13000"/>
                        </a14:imgEffect>
                      </a14:imgLayer>
                    </a14:imgProps>
                  </a:ext>
                  <a:ext uri="{28A0092B-C50C-407E-A947-70E740481C1C}">
                    <a14:useLocalDpi xmlns:a14="http://schemas.microsoft.com/office/drawing/2010/main"/>
                  </a:ext>
                </a:extLst>
              </a:blip>
              <a:srcRect l="1" r="-2671" b="-122"/>
              <a:stretch/>
            </p:blipFill>
            <p:spPr>
              <a:xfrm>
                <a:off x="9762293" y="4747730"/>
                <a:ext cx="1732820" cy="1268197"/>
              </a:xfrm>
              <a:prstGeom prst="rect">
                <a:avLst/>
              </a:prstGeom>
            </p:spPr>
          </p:pic>
        </p:grpSp>
      </p:grpSp>
      <p:grpSp>
        <p:nvGrpSpPr>
          <p:cNvPr id="85" name="Group 84">
            <a:extLst>
              <a:ext uri="{FF2B5EF4-FFF2-40B4-BE49-F238E27FC236}">
                <a16:creationId xmlns:a16="http://schemas.microsoft.com/office/drawing/2014/main" id="{CECE8C3B-00B5-413C-BC41-2FDCB186609A}"/>
              </a:ext>
            </a:extLst>
          </p:cNvPr>
          <p:cNvGrpSpPr/>
          <p:nvPr/>
        </p:nvGrpSpPr>
        <p:grpSpPr>
          <a:xfrm>
            <a:off x="448794" y="2057940"/>
            <a:ext cx="8009406" cy="976999"/>
            <a:chOff x="838201" y="3296836"/>
            <a:chExt cx="10679207" cy="1302664"/>
          </a:xfrm>
        </p:grpSpPr>
        <p:sp>
          <p:nvSpPr>
            <p:cNvPr id="86" name="Rectangle 85">
              <a:extLst>
                <a:ext uri="{FF2B5EF4-FFF2-40B4-BE49-F238E27FC236}">
                  <a16:creationId xmlns:a16="http://schemas.microsoft.com/office/drawing/2014/main" id="{570F81CF-1C44-4FEA-927D-E03B2F136192}"/>
                </a:ext>
              </a:extLst>
            </p:cNvPr>
            <p:cNvSpPr/>
            <p:nvPr/>
          </p:nvSpPr>
          <p:spPr>
            <a:xfrm>
              <a:off x="7085868" y="3712653"/>
              <a:ext cx="2227917" cy="82413"/>
            </a:xfrm>
            <a:prstGeom prst="rect">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schemeClr val="bg2"/>
                </a:solidFill>
              </a:endParaRPr>
            </a:p>
          </p:txBody>
        </p:sp>
        <p:grpSp>
          <p:nvGrpSpPr>
            <p:cNvPr id="19" name="Group 18">
              <a:extLst>
                <a:ext uri="{FF2B5EF4-FFF2-40B4-BE49-F238E27FC236}">
                  <a16:creationId xmlns:a16="http://schemas.microsoft.com/office/drawing/2014/main" id="{905FE7DC-9BCB-47D7-A7A2-C677EF6E28DB}"/>
                </a:ext>
              </a:extLst>
            </p:cNvPr>
            <p:cNvGrpSpPr/>
            <p:nvPr/>
          </p:nvGrpSpPr>
          <p:grpSpPr>
            <a:xfrm>
              <a:off x="838201" y="3714628"/>
              <a:ext cx="10679207" cy="884872"/>
              <a:chOff x="604964" y="3548182"/>
              <a:chExt cx="12928034" cy="1071208"/>
            </a:xfrm>
          </p:grpSpPr>
          <p:cxnSp>
            <p:nvCxnSpPr>
              <p:cNvPr id="15" name="Straight Connector 14">
                <a:extLst>
                  <a:ext uri="{FF2B5EF4-FFF2-40B4-BE49-F238E27FC236}">
                    <a16:creationId xmlns:a16="http://schemas.microsoft.com/office/drawing/2014/main" id="{F8B87938-B351-2FEA-3A94-08FE0899AD1D}"/>
                  </a:ext>
                </a:extLst>
              </p:cNvPr>
              <p:cNvCxnSpPr>
                <a:cxnSpLocks/>
              </p:cNvCxnSpPr>
              <p:nvPr/>
            </p:nvCxnSpPr>
            <p:spPr>
              <a:xfrm>
                <a:off x="12640226" y="3562241"/>
                <a:ext cx="0" cy="57834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D96B77B-B2A2-405C-8890-C82F1F2A5B53}"/>
                  </a:ext>
                </a:extLst>
              </p:cNvPr>
              <p:cNvCxnSpPr>
                <a:cxnSpLocks/>
              </p:cNvCxnSpPr>
              <p:nvPr/>
            </p:nvCxnSpPr>
            <p:spPr>
              <a:xfrm>
                <a:off x="10865338" y="3548184"/>
                <a:ext cx="0" cy="57834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808DD2B-022A-4D1E-9BFB-9993C67792C7}"/>
                  </a:ext>
                </a:extLst>
              </p:cNvPr>
              <p:cNvCxnSpPr>
                <a:cxnSpLocks/>
              </p:cNvCxnSpPr>
              <p:nvPr/>
            </p:nvCxnSpPr>
            <p:spPr>
              <a:xfrm>
                <a:off x="9062114"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72E6FF30-DC0B-45FA-8695-ED7A42666696}"/>
                  </a:ext>
                </a:extLst>
              </p:cNvPr>
              <p:cNvCxnSpPr>
                <a:cxnSpLocks/>
              </p:cNvCxnSpPr>
              <p:nvPr/>
            </p:nvCxnSpPr>
            <p:spPr>
              <a:xfrm>
                <a:off x="9963725" y="3548182"/>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25C9D67F-0C57-C861-79B7-F13D97031A6E}"/>
                  </a:ext>
                </a:extLst>
              </p:cNvPr>
              <p:cNvCxnSpPr>
                <a:cxnSpLocks/>
              </p:cNvCxnSpPr>
              <p:nvPr/>
            </p:nvCxnSpPr>
            <p:spPr>
              <a:xfrm>
                <a:off x="11754662" y="3554474"/>
                <a:ext cx="0" cy="57834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96B8946-3459-499F-BE85-51736470815F}"/>
                  </a:ext>
                </a:extLst>
              </p:cNvPr>
              <p:cNvCxnSpPr>
                <a:cxnSpLocks/>
                <a:stCxn id="43" idx="1"/>
              </p:cNvCxnSpPr>
              <p:nvPr/>
            </p:nvCxnSpPr>
            <p:spPr>
              <a:xfrm>
                <a:off x="856879" y="3843645"/>
                <a:ext cx="12676119" cy="0"/>
              </a:xfrm>
              <a:prstGeom prst="straightConnector1">
                <a:avLst/>
              </a:prstGeom>
              <a:ln w="76200" cap="flat" cmpd="sng" algn="ctr">
                <a:solidFill>
                  <a:schemeClr val="bg1">
                    <a:lumMod val="5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D961B3A-7405-4E95-910D-A609AE17D9E0}"/>
                  </a:ext>
                </a:extLst>
              </p:cNvPr>
              <p:cNvCxnSpPr>
                <a:cxnSpLocks/>
              </p:cNvCxnSpPr>
              <p:nvPr/>
            </p:nvCxnSpPr>
            <p:spPr>
              <a:xfrm>
                <a:off x="947615" y="3548183"/>
                <a:ext cx="0" cy="578339"/>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F62235C-D846-44A8-A45D-0DB9FF45A5A6}"/>
                  </a:ext>
                </a:extLst>
              </p:cNvPr>
              <p:cNvSpPr txBox="1"/>
              <p:nvPr/>
            </p:nvSpPr>
            <p:spPr>
              <a:xfrm>
                <a:off x="604964" y="4165905"/>
                <a:ext cx="992348" cy="447106"/>
              </a:xfrm>
              <a:prstGeom prst="rect">
                <a:avLst/>
              </a:prstGeom>
              <a:noFill/>
            </p:spPr>
            <p:txBody>
              <a:bodyPr wrap="square" rtlCol="0">
                <a:spAutoFit/>
              </a:bodyPr>
              <a:lstStyle/>
              <a:p>
                <a:r>
                  <a:rPr lang="en-US" sz="1200" dirty="0">
                    <a:latin typeface="+mn-lt"/>
                  </a:rPr>
                  <a:t>2012</a:t>
                </a:r>
              </a:p>
            </p:txBody>
          </p:sp>
          <p:cxnSp>
            <p:nvCxnSpPr>
              <p:cNvPr id="25" name="Straight Connector 24">
                <a:extLst>
                  <a:ext uri="{FF2B5EF4-FFF2-40B4-BE49-F238E27FC236}">
                    <a16:creationId xmlns:a16="http://schemas.microsoft.com/office/drawing/2014/main" id="{BEFA8848-9020-4BB5-9106-4336DB34AE40}"/>
                  </a:ext>
                </a:extLst>
              </p:cNvPr>
              <p:cNvCxnSpPr>
                <a:cxnSpLocks/>
              </p:cNvCxnSpPr>
              <p:nvPr/>
            </p:nvCxnSpPr>
            <p:spPr>
              <a:xfrm>
                <a:off x="1849226"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D2954D1-75F5-482D-A481-59777F4820B3}"/>
                  </a:ext>
                </a:extLst>
              </p:cNvPr>
              <p:cNvCxnSpPr>
                <a:cxnSpLocks/>
              </p:cNvCxnSpPr>
              <p:nvPr/>
            </p:nvCxnSpPr>
            <p:spPr>
              <a:xfrm>
                <a:off x="2750837"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B437625-CA4E-43D0-90BD-88CB870D3974}"/>
                  </a:ext>
                </a:extLst>
              </p:cNvPr>
              <p:cNvCxnSpPr>
                <a:cxnSpLocks/>
              </p:cNvCxnSpPr>
              <p:nvPr/>
            </p:nvCxnSpPr>
            <p:spPr>
              <a:xfrm>
                <a:off x="3652448"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0E32A345-B2C4-490C-90BE-C18FDEEE7751}"/>
                  </a:ext>
                </a:extLst>
              </p:cNvPr>
              <p:cNvCxnSpPr>
                <a:cxnSpLocks/>
              </p:cNvCxnSpPr>
              <p:nvPr/>
            </p:nvCxnSpPr>
            <p:spPr>
              <a:xfrm>
                <a:off x="4554059"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4D56D4F-ABDD-47BF-9045-27122E790DA1}"/>
                  </a:ext>
                </a:extLst>
              </p:cNvPr>
              <p:cNvCxnSpPr>
                <a:cxnSpLocks/>
              </p:cNvCxnSpPr>
              <p:nvPr/>
            </p:nvCxnSpPr>
            <p:spPr>
              <a:xfrm>
                <a:off x="5455670"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AD45BBE-32BE-4CA7-B342-B794BDAF0857}"/>
                  </a:ext>
                </a:extLst>
              </p:cNvPr>
              <p:cNvCxnSpPr>
                <a:cxnSpLocks/>
              </p:cNvCxnSpPr>
              <p:nvPr/>
            </p:nvCxnSpPr>
            <p:spPr>
              <a:xfrm>
                <a:off x="6357281"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9E303F93-47C8-4486-B7B7-C0F63C9A3D47}"/>
                  </a:ext>
                </a:extLst>
              </p:cNvPr>
              <p:cNvCxnSpPr>
                <a:cxnSpLocks/>
              </p:cNvCxnSpPr>
              <p:nvPr/>
            </p:nvCxnSpPr>
            <p:spPr>
              <a:xfrm>
                <a:off x="7258892" y="3548183"/>
                <a:ext cx="0" cy="578339"/>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2894399-F660-4167-9BDE-0BC8C7ED50B6}"/>
                  </a:ext>
                </a:extLst>
              </p:cNvPr>
              <p:cNvCxnSpPr>
                <a:cxnSpLocks/>
              </p:cNvCxnSpPr>
              <p:nvPr/>
            </p:nvCxnSpPr>
            <p:spPr>
              <a:xfrm>
                <a:off x="8160503" y="3548183"/>
                <a:ext cx="0" cy="578339"/>
              </a:xfrm>
              <a:prstGeom prst="line">
                <a:avLst/>
              </a:prstGeom>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38C23C2D-EB9C-4851-BCA0-4BEA8D6D4382}"/>
                  </a:ext>
                </a:extLst>
              </p:cNvPr>
              <p:cNvSpPr txBox="1"/>
              <p:nvPr/>
            </p:nvSpPr>
            <p:spPr>
              <a:xfrm>
                <a:off x="2383764" y="4165905"/>
                <a:ext cx="992348" cy="447106"/>
              </a:xfrm>
              <a:prstGeom prst="rect">
                <a:avLst/>
              </a:prstGeom>
              <a:noFill/>
            </p:spPr>
            <p:txBody>
              <a:bodyPr wrap="square" rtlCol="0">
                <a:spAutoFit/>
              </a:bodyPr>
              <a:lstStyle/>
              <a:p>
                <a:r>
                  <a:rPr lang="en-US" sz="1200" dirty="0">
                    <a:latin typeface="+mn-lt"/>
                  </a:rPr>
                  <a:t>2014</a:t>
                </a:r>
              </a:p>
            </p:txBody>
          </p:sp>
          <p:sp>
            <p:nvSpPr>
              <p:cNvPr id="55" name="TextBox 54">
                <a:extLst>
                  <a:ext uri="{FF2B5EF4-FFF2-40B4-BE49-F238E27FC236}">
                    <a16:creationId xmlns:a16="http://schemas.microsoft.com/office/drawing/2014/main" id="{86BE447F-BB4F-49CC-9D10-FE448DA4A223}"/>
                  </a:ext>
                </a:extLst>
              </p:cNvPr>
              <p:cNvSpPr txBox="1"/>
              <p:nvPr/>
            </p:nvSpPr>
            <p:spPr>
              <a:xfrm>
                <a:off x="4156144" y="4165905"/>
                <a:ext cx="992348" cy="447106"/>
              </a:xfrm>
              <a:prstGeom prst="rect">
                <a:avLst/>
              </a:prstGeom>
              <a:noFill/>
            </p:spPr>
            <p:txBody>
              <a:bodyPr wrap="square" rtlCol="0">
                <a:spAutoFit/>
              </a:bodyPr>
              <a:lstStyle/>
              <a:p>
                <a:r>
                  <a:rPr lang="en-US" sz="1200" dirty="0">
                    <a:latin typeface="+mn-lt"/>
                  </a:rPr>
                  <a:t>2016</a:t>
                </a:r>
              </a:p>
            </p:txBody>
          </p:sp>
          <p:sp>
            <p:nvSpPr>
              <p:cNvPr id="67" name="TextBox 66">
                <a:extLst>
                  <a:ext uri="{FF2B5EF4-FFF2-40B4-BE49-F238E27FC236}">
                    <a16:creationId xmlns:a16="http://schemas.microsoft.com/office/drawing/2014/main" id="{C5AB319E-6A5F-474E-838F-B4A3E55B4C17}"/>
                  </a:ext>
                </a:extLst>
              </p:cNvPr>
              <p:cNvSpPr txBox="1"/>
              <p:nvPr/>
            </p:nvSpPr>
            <p:spPr>
              <a:xfrm>
                <a:off x="5951227" y="4165905"/>
                <a:ext cx="992348" cy="447106"/>
              </a:xfrm>
              <a:prstGeom prst="rect">
                <a:avLst/>
              </a:prstGeom>
              <a:noFill/>
            </p:spPr>
            <p:txBody>
              <a:bodyPr wrap="square" rtlCol="0">
                <a:spAutoFit/>
              </a:bodyPr>
              <a:lstStyle/>
              <a:p>
                <a:r>
                  <a:rPr lang="en-US" sz="1200" dirty="0">
                    <a:latin typeface="+mn-lt"/>
                  </a:rPr>
                  <a:t>2018</a:t>
                </a:r>
              </a:p>
            </p:txBody>
          </p:sp>
          <p:sp>
            <p:nvSpPr>
              <p:cNvPr id="70" name="TextBox 69">
                <a:extLst>
                  <a:ext uri="{FF2B5EF4-FFF2-40B4-BE49-F238E27FC236}">
                    <a16:creationId xmlns:a16="http://schemas.microsoft.com/office/drawing/2014/main" id="{4515AF37-3491-45ED-920D-88303C0B1842}"/>
                  </a:ext>
                </a:extLst>
              </p:cNvPr>
              <p:cNvSpPr txBox="1"/>
              <p:nvPr/>
            </p:nvSpPr>
            <p:spPr>
              <a:xfrm>
                <a:off x="7770732" y="4165905"/>
                <a:ext cx="992348" cy="447106"/>
              </a:xfrm>
              <a:prstGeom prst="rect">
                <a:avLst/>
              </a:prstGeom>
              <a:noFill/>
            </p:spPr>
            <p:txBody>
              <a:bodyPr wrap="square" rtlCol="0">
                <a:spAutoFit/>
              </a:bodyPr>
              <a:lstStyle/>
              <a:p>
                <a:r>
                  <a:rPr lang="en-US" sz="1200" dirty="0">
                    <a:latin typeface="+mn-lt"/>
                  </a:rPr>
                  <a:t>2020</a:t>
                </a:r>
              </a:p>
            </p:txBody>
          </p:sp>
          <p:sp>
            <p:nvSpPr>
              <p:cNvPr id="73" name="TextBox 72">
                <a:extLst>
                  <a:ext uri="{FF2B5EF4-FFF2-40B4-BE49-F238E27FC236}">
                    <a16:creationId xmlns:a16="http://schemas.microsoft.com/office/drawing/2014/main" id="{643734F4-229F-47B9-BB76-3B5B637CCAD3}"/>
                  </a:ext>
                </a:extLst>
              </p:cNvPr>
              <p:cNvSpPr txBox="1"/>
              <p:nvPr/>
            </p:nvSpPr>
            <p:spPr>
              <a:xfrm>
                <a:off x="9558149" y="4165905"/>
                <a:ext cx="992348" cy="447106"/>
              </a:xfrm>
              <a:prstGeom prst="rect">
                <a:avLst/>
              </a:prstGeom>
              <a:noFill/>
            </p:spPr>
            <p:txBody>
              <a:bodyPr wrap="square" rtlCol="0">
                <a:spAutoFit/>
              </a:bodyPr>
              <a:lstStyle/>
              <a:p>
                <a:r>
                  <a:rPr lang="en-US" sz="1200" dirty="0">
                    <a:latin typeface="+mn-lt"/>
                  </a:rPr>
                  <a:t>2022</a:t>
                </a:r>
              </a:p>
            </p:txBody>
          </p:sp>
          <p:sp>
            <p:nvSpPr>
              <p:cNvPr id="75" name="TextBox 74">
                <a:extLst>
                  <a:ext uri="{FF2B5EF4-FFF2-40B4-BE49-F238E27FC236}">
                    <a16:creationId xmlns:a16="http://schemas.microsoft.com/office/drawing/2014/main" id="{7793021B-28CC-D241-4C39-555916705DDA}"/>
                  </a:ext>
                </a:extLst>
              </p:cNvPr>
              <p:cNvSpPr txBox="1"/>
              <p:nvPr/>
            </p:nvSpPr>
            <p:spPr>
              <a:xfrm>
                <a:off x="11317102" y="4172283"/>
                <a:ext cx="992348" cy="447107"/>
              </a:xfrm>
              <a:prstGeom prst="rect">
                <a:avLst/>
              </a:prstGeom>
              <a:noFill/>
            </p:spPr>
            <p:txBody>
              <a:bodyPr wrap="square" rtlCol="0">
                <a:spAutoFit/>
              </a:bodyPr>
              <a:lstStyle/>
              <a:p>
                <a:r>
                  <a:rPr lang="en-US" sz="1200" dirty="0">
                    <a:latin typeface="+mn-lt"/>
                  </a:rPr>
                  <a:t>2024</a:t>
                </a:r>
              </a:p>
            </p:txBody>
          </p:sp>
        </p:grpSp>
        <p:sp>
          <p:nvSpPr>
            <p:cNvPr id="42" name="Rectangle 41">
              <a:extLst>
                <a:ext uri="{FF2B5EF4-FFF2-40B4-BE49-F238E27FC236}">
                  <a16:creationId xmlns:a16="http://schemas.microsoft.com/office/drawing/2014/main" id="{81DB9839-DCF0-4426-A9B5-CBE71A343491}"/>
                </a:ext>
              </a:extLst>
            </p:cNvPr>
            <p:cNvSpPr/>
            <p:nvPr/>
          </p:nvSpPr>
          <p:spPr>
            <a:xfrm>
              <a:off x="1501232" y="3795066"/>
              <a:ext cx="1488627" cy="327257"/>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D039E78C-ADBE-4C1C-BDD9-2AC2DCB519AA}"/>
                </a:ext>
              </a:extLst>
            </p:cNvPr>
            <p:cNvSpPr/>
            <p:nvPr/>
          </p:nvSpPr>
          <p:spPr>
            <a:xfrm>
              <a:off x="1046296" y="3795066"/>
              <a:ext cx="454013" cy="327257"/>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cxnSp>
          <p:nvCxnSpPr>
            <p:cNvPr id="44" name="Straight Connector 43">
              <a:extLst>
                <a:ext uri="{FF2B5EF4-FFF2-40B4-BE49-F238E27FC236}">
                  <a16:creationId xmlns:a16="http://schemas.microsoft.com/office/drawing/2014/main" id="{DDA6F4B3-D7B4-4187-8052-0C8E3CBC1E6A}"/>
                </a:ext>
              </a:extLst>
            </p:cNvPr>
            <p:cNvCxnSpPr>
              <a:cxnSpLocks/>
            </p:cNvCxnSpPr>
            <p:nvPr/>
          </p:nvCxnSpPr>
          <p:spPr>
            <a:xfrm flipV="1">
              <a:off x="1500309" y="3595447"/>
              <a:ext cx="0" cy="664434"/>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34585055-1A8D-454F-8483-CB3CCAEC6356}"/>
                </a:ext>
              </a:extLst>
            </p:cNvPr>
            <p:cNvCxnSpPr>
              <a:cxnSpLocks/>
            </p:cNvCxnSpPr>
            <p:nvPr/>
          </p:nvCxnSpPr>
          <p:spPr>
            <a:xfrm flipV="1">
              <a:off x="3002837" y="3595447"/>
              <a:ext cx="0" cy="664434"/>
            </a:xfrm>
            <a:prstGeom prst="line">
              <a:avLst/>
            </a:prstGeom>
            <a:ln w="28575"/>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62CC516B-30AB-4D1F-B727-415042918A98}"/>
                </a:ext>
              </a:extLst>
            </p:cNvPr>
            <p:cNvSpPr/>
            <p:nvPr/>
          </p:nvSpPr>
          <p:spPr>
            <a:xfrm>
              <a:off x="3015012" y="3795066"/>
              <a:ext cx="3679691" cy="327257"/>
            </a:xfrm>
            <a:prstGeom prst="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51" name="Rectangle 50">
              <a:extLst>
                <a:ext uri="{FF2B5EF4-FFF2-40B4-BE49-F238E27FC236}">
                  <a16:creationId xmlns:a16="http://schemas.microsoft.com/office/drawing/2014/main" id="{E6A2A9B4-742E-4234-BD15-7FCFFB0DFC52}"/>
                </a:ext>
              </a:extLst>
            </p:cNvPr>
            <p:cNvSpPr/>
            <p:nvPr/>
          </p:nvSpPr>
          <p:spPr>
            <a:xfrm>
              <a:off x="6694704" y="3795066"/>
              <a:ext cx="3018552" cy="327257"/>
            </a:xfrm>
            <a:prstGeom prst="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3854D893-56E0-401D-93A2-17406CFD6CB5}"/>
                </a:ext>
              </a:extLst>
            </p:cNvPr>
            <p:cNvSpPr txBox="1"/>
            <p:nvPr/>
          </p:nvSpPr>
          <p:spPr>
            <a:xfrm>
              <a:off x="6171383" y="3296836"/>
              <a:ext cx="639491" cy="369332"/>
            </a:xfrm>
            <a:prstGeom prst="rect">
              <a:avLst/>
            </a:prstGeom>
            <a:noFill/>
          </p:spPr>
          <p:txBody>
            <a:bodyPr wrap="none" rtlCol="0">
              <a:spAutoFit/>
            </a:bodyPr>
            <a:lstStyle/>
            <a:p>
              <a:r>
                <a:rPr lang="en-US" sz="1200" b="1" dirty="0">
                  <a:latin typeface="+mn-lt"/>
                </a:rPr>
                <a:t>PhD</a:t>
              </a:r>
            </a:p>
          </p:txBody>
        </p:sp>
        <p:sp>
          <p:nvSpPr>
            <p:cNvPr id="45" name="TextBox 44">
              <a:extLst>
                <a:ext uri="{FF2B5EF4-FFF2-40B4-BE49-F238E27FC236}">
                  <a16:creationId xmlns:a16="http://schemas.microsoft.com/office/drawing/2014/main" id="{5E97AFF5-94D5-418B-B971-35D3D6D07D73}"/>
                </a:ext>
              </a:extLst>
            </p:cNvPr>
            <p:cNvSpPr txBox="1"/>
            <p:nvPr/>
          </p:nvSpPr>
          <p:spPr>
            <a:xfrm>
              <a:off x="1267665" y="3296836"/>
              <a:ext cx="622392" cy="369332"/>
            </a:xfrm>
            <a:prstGeom prst="rect">
              <a:avLst/>
            </a:prstGeom>
            <a:noFill/>
          </p:spPr>
          <p:txBody>
            <a:bodyPr wrap="none" rtlCol="0">
              <a:spAutoFit/>
            </a:bodyPr>
            <a:lstStyle/>
            <a:p>
              <a:r>
                <a:rPr lang="en-US" sz="1200" b="1" dirty="0">
                  <a:latin typeface="+mn-lt"/>
                </a:rPr>
                <a:t>BSc</a:t>
              </a:r>
            </a:p>
          </p:txBody>
        </p:sp>
        <p:sp>
          <p:nvSpPr>
            <p:cNvPr id="49" name="TextBox 48">
              <a:extLst>
                <a:ext uri="{FF2B5EF4-FFF2-40B4-BE49-F238E27FC236}">
                  <a16:creationId xmlns:a16="http://schemas.microsoft.com/office/drawing/2014/main" id="{12D2B61B-AA83-4EE0-9B66-D1626A86037E}"/>
                </a:ext>
              </a:extLst>
            </p:cNvPr>
            <p:cNvSpPr txBox="1"/>
            <p:nvPr/>
          </p:nvSpPr>
          <p:spPr>
            <a:xfrm>
              <a:off x="2702857" y="3296836"/>
              <a:ext cx="673689" cy="369332"/>
            </a:xfrm>
            <a:prstGeom prst="rect">
              <a:avLst/>
            </a:prstGeom>
            <a:noFill/>
          </p:spPr>
          <p:txBody>
            <a:bodyPr wrap="none" rtlCol="0">
              <a:spAutoFit/>
            </a:bodyPr>
            <a:lstStyle/>
            <a:p>
              <a:r>
                <a:rPr lang="en-US" sz="1200" b="1" dirty="0">
                  <a:latin typeface="+mn-lt"/>
                </a:rPr>
                <a:t>MSc</a:t>
              </a:r>
            </a:p>
          </p:txBody>
        </p:sp>
        <p:cxnSp>
          <p:nvCxnSpPr>
            <p:cNvPr id="79" name="Straight Connector 78">
              <a:extLst>
                <a:ext uri="{FF2B5EF4-FFF2-40B4-BE49-F238E27FC236}">
                  <a16:creationId xmlns:a16="http://schemas.microsoft.com/office/drawing/2014/main" id="{CEBE4811-1922-4E37-9DD4-E9CBE0E09DEC}"/>
                </a:ext>
              </a:extLst>
            </p:cNvPr>
            <p:cNvCxnSpPr>
              <a:cxnSpLocks/>
            </p:cNvCxnSpPr>
            <p:nvPr/>
          </p:nvCxnSpPr>
          <p:spPr>
            <a:xfrm flipV="1">
              <a:off x="7081516" y="3621279"/>
              <a:ext cx="0" cy="664434"/>
            </a:xfrm>
            <a:prstGeom prst="line">
              <a:avLst/>
            </a:prstGeom>
            <a:ln w="28575"/>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4B11AA27-74EF-4CA0-93FF-A0F0611CC86F}"/>
                </a:ext>
              </a:extLst>
            </p:cNvPr>
            <p:cNvSpPr txBox="1"/>
            <p:nvPr/>
          </p:nvSpPr>
          <p:spPr>
            <a:xfrm>
              <a:off x="6820024" y="3296836"/>
              <a:ext cx="517664" cy="369332"/>
            </a:xfrm>
            <a:prstGeom prst="rect">
              <a:avLst/>
            </a:prstGeom>
            <a:noFill/>
          </p:spPr>
          <p:txBody>
            <a:bodyPr wrap="none" rtlCol="0">
              <a:spAutoFit/>
            </a:bodyPr>
            <a:lstStyle/>
            <a:p>
              <a:r>
                <a:rPr lang="en-US" sz="1200" b="1" dirty="0">
                  <a:latin typeface="+mn-lt"/>
                </a:rPr>
                <a:t>VR</a:t>
              </a:r>
            </a:p>
          </p:txBody>
        </p:sp>
        <p:cxnSp>
          <p:nvCxnSpPr>
            <p:cNvPr id="46" name="Straight Connector 45">
              <a:extLst>
                <a:ext uri="{FF2B5EF4-FFF2-40B4-BE49-F238E27FC236}">
                  <a16:creationId xmlns:a16="http://schemas.microsoft.com/office/drawing/2014/main" id="{56CD403F-4814-425F-EA5A-4EF62D7EB46D}"/>
                </a:ext>
              </a:extLst>
            </p:cNvPr>
            <p:cNvCxnSpPr>
              <a:cxnSpLocks/>
            </p:cNvCxnSpPr>
            <p:nvPr/>
          </p:nvCxnSpPr>
          <p:spPr>
            <a:xfrm flipV="1">
              <a:off x="9705268" y="3621279"/>
              <a:ext cx="0" cy="664434"/>
            </a:xfrm>
            <a:prstGeom prst="line">
              <a:avLst/>
            </a:prstGeom>
            <a:ln w="28575"/>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21FBF725-77F2-3405-FFF6-BB10163CC49C}"/>
                </a:ext>
              </a:extLst>
            </p:cNvPr>
            <p:cNvSpPr txBox="1"/>
            <p:nvPr/>
          </p:nvSpPr>
          <p:spPr>
            <a:xfrm>
              <a:off x="9347650" y="3296836"/>
              <a:ext cx="772007" cy="369332"/>
            </a:xfrm>
            <a:prstGeom prst="rect">
              <a:avLst/>
            </a:prstGeom>
            <a:noFill/>
          </p:spPr>
          <p:txBody>
            <a:bodyPr wrap="none" rtlCol="0">
              <a:spAutoFit/>
            </a:bodyPr>
            <a:lstStyle/>
            <a:p>
              <a:r>
                <a:rPr lang="en-US" sz="1200" b="1" dirty="0">
                  <a:latin typeface="+mn-lt"/>
                </a:rPr>
                <a:t>DDLS</a:t>
              </a:r>
            </a:p>
          </p:txBody>
        </p:sp>
        <p:sp>
          <p:nvSpPr>
            <p:cNvPr id="99" name="Rectangle 98">
              <a:extLst>
                <a:ext uri="{FF2B5EF4-FFF2-40B4-BE49-F238E27FC236}">
                  <a16:creationId xmlns:a16="http://schemas.microsoft.com/office/drawing/2014/main" id="{CA62BED8-8B88-1AF7-F368-299D783671B6}"/>
                </a:ext>
              </a:extLst>
            </p:cNvPr>
            <p:cNvSpPr/>
            <p:nvPr/>
          </p:nvSpPr>
          <p:spPr>
            <a:xfrm>
              <a:off x="9719676" y="3874830"/>
              <a:ext cx="712888" cy="159676"/>
            </a:xfrm>
            <a:prstGeom prst="rect">
              <a:avLst/>
            </a:prstGeom>
            <a:solidFill>
              <a:schemeClr val="accent1">
                <a:lumMod val="50000"/>
                <a:lumOff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solidFill>
                  <a:schemeClr val="bg2"/>
                </a:solidFill>
              </a:endParaRPr>
            </a:p>
          </p:txBody>
        </p:sp>
        <p:cxnSp>
          <p:nvCxnSpPr>
            <p:cNvPr id="38" name="Straight Connector 37">
              <a:extLst>
                <a:ext uri="{FF2B5EF4-FFF2-40B4-BE49-F238E27FC236}">
                  <a16:creationId xmlns:a16="http://schemas.microsoft.com/office/drawing/2014/main" id="{FCFCFEB0-6B0C-4CB7-AF6C-F7916FBB8BD9}"/>
                </a:ext>
              </a:extLst>
            </p:cNvPr>
            <p:cNvCxnSpPr>
              <a:cxnSpLocks/>
            </p:cNvCxnSpPr>
            <p:nvPr/>
          </p:nvCxnSpPr>
          <p:spPr>
            <a:xfrm flipV="1">
              <a:off x="6472455" y="3614258"/>
              <a:ext cx="0" cy="664434"/>
            </a:xfrm>
            <a:prstGeom prst="line">
              <a:avLst/>
            </a:prstGeom>
            <a:ln w="28575"/>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729B2F38-B7FB-94EB-E098-9A047BAC6E2B}"/>
                </a:ext>
              </a:extLst>
            </p:cNvPr>
            <p:cNvSpPr/>
            <p:nvPr/>
          </p:nvSpPr>
          <p:spPr>
            <a:xfrm>
              <a:off x="10432564" y="3795067"/>
              <a:ext cx="678441" cy="327256"/>
            </a:xfrm>
            <a:prstGeom prst="rect">
              <a:avLst/>
            </a:prstGeom>
            <a:solidFill>
              <a:schemeClr val="accent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grpSp>
        <p:nvGrpSpPr>
          <p:cNvPr id="78" name="Group 77">
            <a:extLst>
              <a:ext uri="{FF2B5EF4-FFF2-40B4-BE49-F238E27FC236}">
                <a16:creationId xmlns:a16="http://schemas.microsoft.com/office/drawing/2014/main" id="{5AC5FEBD-F422-BEE5-0269-522D5AC023AE}"/>
              </a:ext>
            </a:extLst>
          </p:cNvPr>
          <p:cNvGrpSpPr/>
          <p:nvPr/>
        </p:nvGrpSpPr>
        <p:grpSpPr>
          <a:xfrm>
            <a:off x="770892" y="3008618"/>
            <a:ext cx="7093240" cy="1579604"/>
            <a:chOff x="882410" y="3015710"/>
            <a:chExt cx="7093240" cy="1579604"/>
          </a:xfrm>
        </p:grpSpPr>
        <p:grpSp>
          <p:nvGrpSpPr>
            <p:cNvPr id="91" name="Group 90">
              <a:extLst>
                <a:ext uri="{FF2B5EF4-FFF2-40B4-BE49-F238E27FC236}">
                  <a16:creationId xmlns:a16="http://schemas.microsoft.com/office/drawing/2014/main" id="{207F86F6-D3BD-4BE7-B45A-CC7CAE3C65E8}"/>
                </a:ext>
              </a:extLst>
            </p:cNvPr>
            <p:cNvGrpSpPr/>
            <p:nvPr/>
          </p:nvGrpSpPr>
          <p:grpSpPr>
            <a:xfrm>
              <a:off x="882410" y="3015710"/>
              <a:ext cx="6179687" cy="1579604"/>
              <a:chOff x="1456698" y="4333087"/>
              <a:chExt cx="8239581" cy="2106139"/>
            </a:xfrm>
          </p:grpSpPr>
          <p:pic>
            <p:nvPicPr>
              <p:cNvPr id="66" name="Picture 65">
                <a:extLst>
                  <a:ext uri="{FF2B5EF4-FFF2-40B4-BE49-F238E27FC236}">
                    <a16:creationId xmlns:a16="http://schemas.microsoft.com/office/drawing/2014/main" id="{702251C6-8D0F-441E-873D-98E9E3D9BD88}"/>
                  </a:ext>
                </a:extLst>
              </p:cNvPr>
              <p:cNvPicPr>
                <a:picLocks noChangeAspect="1"/>
              </p:cNvPicPr>
              <p:nvPr/>
            </p:nvPicPr>
            <p:blipFill>
              <a:blip r:embed="rId11"/>
              <a:stretch>
                <a:fillRect/>
              </a:stretch>
            </p:blipFill>
            <p:spPr>
              <a:xfrm>
                <a:off x="2984836" y="4333087"/>
                <a:ext cx="1220612" cy="1605933"/>
              </a:xfrm>
              <a:prstGeom prst="rect">
                <a:avLst/>
              </a:prstGeom>
              <a:ln>
                <a:solidFill>
                  <a:schemeClr val="tx1"/>
                </a:solidFill>
              </a:ln>
              <a:effectLst>
                <a:outerShdw blurRad="50800" dist="38100" dir="2700000" algn="tl" rotWithShape="0">
                  <a:prstClr val="black">
                    <a:alpha val="40000"/>
                  </a:prstClr>
                </a:outerShdw>
              </a:effectLst>
            </p:spPr>
          </p:pic>
          <p:pic>
            <p:nvPicPr>
              <p:cNvPr id="64" name="Picture 63">
                <a:extLst>
                  <a:ext uri="{FF2B5EF4-FFF2-40B4-BE49-F238E27FC236}">
                    <a16:creationId xmlns:a16="http://schemas.microsoft.com/office/drawing/2014/main" id="{A9D1154F-5B03-4272-8484-02D641B8E08E}"/>
                  </a:ext>
                </a:extLst>
              </p:cNvPr>
              <p:cNvPicPr>
                <a:picLocks noChangeAspect="1"/>
              </p:cNvPicPr>
              <p:nvPr/>
            </p:nvPicPr>
            <p:blipFill>
              <a:blip r:embed="rId12"/>
              <a:stretch>
                <a:fillRect/>
              </a:stretch>
            </p:blipFill>
            <p:spPr>
              <a:xfrm>
                <a:off x="4705809" y="4333087"/>
                <a:ext cx="1196451" cy="1590171"/>
              </a:xfrm>
              <a:prstGeom prst="rect">
                <a:avLst/>
              </a:prstGeom>
              <a:ln>
                <a:solidFill>
                  <a:schemeClr val="tx1"/>
                </a:solidFill>
              </a:ln>
              <a:effectLst>
                <a:outerShdw blurRad="50800" dist="38100" dir="2700000" algn="tl" rotWithShape="0">
                  <a:prstClr val="black">
                    <a:alpha val="40000"/>
                  </a:prstClr>
                </a:outerShdw>
              </a:effectLst>
            </p:spPr>
          </p:pic>
          <p:pic>
            <p:nvPicPr>
              <p:cNvPr id="65" name="Picture 64">
                <a:extLst>
                  <a:ext uri="{FF2B5EF4-FFF2-40B4-BE49-F238E27FC236}">
                    <a16:creationId xmlns:a16="http://schemas.microsoft.com/office/drawing/2014/main" id="{A30FD3DE-C348-489C-A4A0-3DE370E5FDA5}"/>
                  </a:ext>
                </a:extLst>
              </p:cNvPr>
              <p:cNvPicPr>
                <a:picLocks noChangeAspect="1"/>
              </p:cNvPicPr>
              <p:nvPr/>
            </p:nvPicPr>
            <p:blipFill>
              <a:blip r:embed="rId13"/>
              <a:stretch>
                <a:fillRect/>
              </a:stretch>
            </p:blipFill>
            <p:spPr>
              <a:xfrm>
                <a:off x="6434570" y="4340440"/>
                <a:ext cx="1196451" cy="1525874"/>
              </a:xfrm>
              <a:prstGeom prst="rect">
                <a:avLst/>
              </a:prstGeom>
              <a:ln>
                <a:solidFill>
                  <a:schemeClr val="tx1"/>
                </a:solidFill>
              </a:ln>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B8ABCA5C-B281-4330-9FA3-79BCE415F865}"/>
                  </a:ext>
                </a:extLst>
              </p:cNvPr>
              <p:cNvPicPr>
                <a:picLocks noChangeAspect="1"/>
              </p:cNvPicPr>
              <p:nvPr/>
            </p:nvPicPr>
            <p:blipFill>
              <a:blip r:embed="rId14"/>
              <a:stretch>
                <a:fillRect/>
              </a:stretch>
            </p:blipFill>
            <p:spPr>
              <a:xfrm>
                <a:off x="2672229" y="4976186"/>
                <a:ext cx="1109569" cy="1463040"/>
              </a:xfrm>
              <a:prstGeom prst="rect">
                <a:avLst/>
              </a:prstGeom>
              <a:ln>
                <a:solidFill>
                  <a:schemeClr val="tx1"/>
                </a:solidFill>
              </a:ln>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B8CD5E18-DF16-480C-8C1F-98780B9BE9E3}"/>
                  </a:ext>
                </a:extLst>
              </p:cNvPr>
              <p:cNvPicPr>
                <a:picLocks noChangeAspect="1"/>
              </p:cNvPicPr>
              <p:nvPr/>
            </p:nvPicPr>
            <p:blipFill>
              <a:blip r:embed="rId15"/>
              <a:stretch>
                <a:fillRect/>
              </a:stretch>
            </p:blipFill>
            <p:spPr>
              <a:xfrm>
                <a:off x="3861046" y="4976186"/>
                <a:ext cx="1094007" cy="1463040"/>
              </a:xfrm>
              <a:prstGeom prst="rect">
                <a:avLst/>
              </a:prstGeom>
              <a:ln>
                <a:solidFill>
                  <a:schemeClr val="tx1"/>
                </a:solidFill>
              </a:ln>
              <a:effectLst>
                <a:outerShdw blurRad="50800" dist="38100" dir="2700000" algn="tl" rotWithShape="0">
                  <a:prstClr val="black">
                    <a:alpha val="40000"/>
                  </a:prstClr>
                </a:outerShdw>
              </a:effectLst>
            </p:spPr>
          </p:pic>
          <p:pic>
            <p:nvPicPr>
              <p:cNvPr id="59" name="Picture 58">
                <a:extLst>
                  <a:ext uri="{FF2B5EF4-FFF2-40B4-BE49-F238E27FC236}">
                    <a16:creationId xmlns:a16="http://schemas.microsoft.com/office/drawing/2014/main" id="{0356418A-9AF6-4EC2-8159-A5C6123162DB}"/>
                  </a:ext>
                </a:extLst>
              </p:cNvPr>
              <p:cNvPicPr>
                <a:picLocks noChangeAspect="1"/>
              </p:cNvPicPr>
              <p:nvPr/>
            </p:nvPicPr>
            <p:blipFill>
              <a:blip r:embed="rId16"/>
              <a:stretch>
                <a:fillRect/>
              </a:stretch>
            </p:blipFill>
            <p:spPr>
              <a:xfrm>
                <a:off x="5019613" y="4976186"/>
                <a:ext cx="1109977" cy="1463040"/>
              </a:xfrm>
              <a:prstGeom prst="rect">
                <a:avLst/>
              </a:prstGeom>
              <a:ln>
                <a:solidFill>
                  <a:schemeClr val="tx1"/>
                </a:solidFill>
              </a:ln>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C1EC01B9-B028-4D8B-BAA8-A79143577D63}"/>
                  </a:ext>
                </a:extLst>
              </p:cNvPr>
              <p:cNvPicPr>
                <a:picLocks noChangeAspect="1"/>
              </p:cNvPicPr>
              <p:nvPr/>
            </p:nvPicPr>
            <p:blipFill>
              <a:blip r:embed="rId17"/>
              <a:stretch>
                <a:fillRect/>
              </a:stretch>
            </p:blipFill>
            <p:spPr>
              <a:xfrm>
                <a:off x="6210284" y="4976186"/>
                <a:ext cx="1091698" cy="1463040"/>
              </a:xfrm>
              <a:prstGeom prst="rect">
                <a:avLst/>
              </a:prstGeom>
              <a:ln>
                <a:solidFill>
                  <a:schemeClr val="tx1"/>
                </a:solidFill>
              </a:ln>
              <a:effectLst>
                <a:outerShdw blurRad="50800" dist="38100" dir="2700000" algn="tl" rotWithShape="0">
                  <a:prstClr val="black">
                    <a:alpha val="40000"/>
                  </a:prstClr>
                </a:outerShdw>
              </a:effectLst>
            </p:spPr>
          </p:pic>
          <p:pic>
            <p:nvPicPr>
              <p:cNvPr id="61" name="Picture 60">
                <a:extLst>
                  <a:ext uri="{FF2B5EF4-FFF2-40B4-BE49-F238E27FC236}">
                    <a16:creationId xmlns:a16="http://schemas.microsoft.com/office/drawing/2014/main" id="{B0D721C5-5681-42E9-A78A-04D20C0BF0CB}"/>
                  </a:ext>
                </a:extLst>
              </p:cNvPr>
              <p:cNvPicPr>
                <a:picLocks noChangeAspect="1"/>
              </p:cNvPicPr>
              <p:nvPr/>
            </p:nvPicPr>
            <p:blipFill>
              <a:blip r:embed="rId18"/>
              <a:stretch>
                <a:fillRect/>
              </a:stretch>
            </p:blipFill>
            <p:spPr>
              <a:xfrm>
                <a:off x="7391228" y="4976186"/>
                <a:ext cx="1117273" cy="1463040"/>
              </a:xfrm>
              <a:prstGeom prst="rect">
                <a:avLst/>
              </a:prstGeom>
              <a:ln>
                <a:solidFill>
                  <a:schemeClr val="tx1"/>
                </a:solidFill>
              </a:ln>
              <a:effectLst>
                <a:outerShdw blurRad="50800" dist="38100" dir="2700000" algn="tl" rotWithShape="0">
                  <a:prstClr val="black">
                    <a:alpha val="40000"/>
                  </a:prstClr>
                </a:outerShdw>
              </a:effectLst>
            </p:spPr>
          </p:pic>
          <p:pic>
            <p:nvPicPr>
              <p:cNvPr id="62" name="Picture 61">
                <a:extLst>
                  <a:ext uri="{FF2B5EF4-FFF2-40B4-BE49-F238E27FC236}">
                    <a16:creationId xmlns:a16="http://schemas.microsoft.com/office/drawing/2014/main" id="{D3D42BA1-2D74-4702-90D2-50482C0FF34F}"/>
                  </a:ext>
                </a:extLst>
              </p:cNvPr>
              <p:cNvPicPr>
                <a:picLocks noChangeAspect="1"/>
              </p:cNvPicPr>
              <p:nvPr/>
            </p:nvPicPr>
            <p:blipFill>
              <a:blip r:embed="rId19"/>
              <a:stretch>
                <a:fillRect/>
              </a:stretch>
            </p:blipFill>
            <p:spPr>
              <a:xfrm>
                <a:off x="8583230" y="4976186"/>
                <a:ext cx="1113049" cy="1463040"/>
              </a:xfrm>
              <a:prstGeom prst="rect">
                <a:avLst/>
              </a:prstGeom>
              <a:ln>
                <a:solidFill>
                  <a:schemeClr val="tx1"/>
                </a:solidFill>
              </a:ln>
              <a:effectLst>
                <a:outerShdw blurRad="50800" dist="38100" dir="2700000" algn="tl" rotWithShape="0">
                  <a:prstClr val="black">
                    <a:alpha val="40000"/>
                  </a:prstClr>
                </a:outerShdw>
              </a:effectLst>
            </p:spPr>
          </p:pic>
          <p:pic>
            <p:nvPicPr>
              <p:cNvPr id="63" name="Picture 62">
                <a:extLst>
                  <a:ext uri="{FF2B5EF4-FFF2-40B4-BE49-F238E27FC236}">
                    <a16:creationId xmlns:a16="http://schemas.microsoft.com/office/drawing/2014/main" id="{F310532D-CCA1-4C4E-B340-0FB953D19D1E}"/>
                  </a:ext>
                </a:extLst>
              </p:cNvPr>
              <p:cNvPicPr>
                <a:picLocks noChangeAspect="1"/>
              </p:cNvPicPr>
              <p:nvPr/>
            </p:nvPicPr>
            <p:blipFill>
              <a:blip r:embed="rId20"/>
              <a:stretch>
                <a:fillRect/>
              </a:stretch>
            </p:blipFill>
            <p:spPr>
              <a:xfrm>
                <a:off x="1456698" y="4965232"/>
                <a:ext cx="1103399" cy="1463040"/>
              </a:xfrm>
              <a:prstGeom prst="rect">
                <a:avLst/>
              </a:prstGeom>
              <a:ln>
                <a:solidFill>
                  <a:schemeClr val="tx1"/>
                </a:solidFill>
              </a:ln>
              <a:effectLst>
                <a:outerShdw blurRad="50800" dist="38100" dir="2700000" algn="tl" rotWithShape="0">
                  <a:prstClr val="black">
                    <a:alpha val="40000"/>
                  </a:prstClr>
                </a:outerShdw>
              </a:effectLst>
            </p:spPr>
          </p:pic>
        </p:grpSp>
        <p:pic>
          <p:nvPicPr>
            <p:cNvPr id="77" name="Picture 76">
              <a:extLst>
                <a:ext uri="{FF2B5EF4-FFF2-40B4-BE49-F238E27FC236}">
                  <a16:creationId xmlns:a16="http://schemas.microsoft.com/office/drawing/2014/main" id="{9BC70C6A-677B-1B78-3818-A7DA869DF558}"/>
                </a:ext>
              </a:extLst>
            </p:cNvPr>
            <p:cNvPicPr>
              <a:picLocks noChangeAspect="1"/>
            </p:cNvPicPr>
            <p:nvPr/>
          </p:nvPicPr>
          <p:blipFill>
            <a:blip r:embed="rId21"/>
            <a:stretch>
              <a:fillRect/>
            </a:stretch>
          </p:blipFill>
          <p:spPr>
            <a:xfrm>
              <a:off x="7124169" y="3498033"/>
              <a:ext cx="851481" cy="1097281"/>
            </a:xfrm>
            <a:prstGeom prst="rect">
              <a:avLst/>
            </a:prstGeom>
            <a:ln>
              <a:solidFill>
                <a:schemeClr val="tx1"/>
              </a:solidFill>
            </a:ln>
            <a:effectLst>
              <a:outerShdw blurRad="50800" dist="38100" dir="2700000" algn="tl" rotWithShape="0">
                <a:prstClr val="black">
                  <a:alpha val="40000"/>
                </a:prstClr>
              </a:outerShdw>
            </a:effectLst>
          </p:spPr>
        </p:pic>
      </p:grpSp>
      <p:pic>
        <p:nvPicPr>
          <p:cNvPr id="3" name="Picture 2">
            <a:extLst>
              <a:ext uri="{FF2B5EF4-FFF2-40B4-BE49-F238E27FC236}">
                <a16:creationId xmlns:a16="http://schemas.microsoft.com/office/drawing/2014/main" id="{875F89C1-D7D8-04FA-1F4E-28229C6C4398}"/>
              </a:ext>
            </a:extLst>
          </p:cNvPr>
          <p:cNvPicPr>
            <a:picLocks noChangeAspect="1"/>
          </p:cNvPicPr>
          <p:nvPr/>
        </p:nvPicPr>
        <p:blipFill>
          <a:blip r:embed="rId22"/>
          <a:srcRect/>
          <a:stretch/>
        </p:blipFill>
        <p:spPr>
          <a:xfrm>
            <a:off x="7924800" y="3493856"/>
            <a:ext cx="818508" cy="1094366"/>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8316163-EC85-672C-3D5B-062B88C9A628}"/>
              </a:ext>
            </a:extLst>
          </p:cNvPr>
          <p:cNvSpPr txBox="1"/>
          <p:nvPr/>
        </p:nvSpPr>
        <p:spPr>
          <a:xfrm>
            <a:off x="8430278" y="2426103"/>
            <a:ext cx="524503" cy="276999"/>
          </a:xfrm>
          <a:prstGeom prst="rect">
            <a:avLst/>
          </a:prstGeom>
          <a:noFill/>
          <a:ln w="6350">
            <a:noFill/>
          </a:ln>
        </p:spPr>
        <p:txBody>
          <a:bodyPr wrap="none" rtlCol="0">
            <a:spAutoFit/>
          </a:bodyPr>
          <a:lstStyle/>
          <a:p>
            <a:pPr algn="l"/>
            <a:r>
              <a:rPr lang="en-US" sz="1200" b="1" dirty="0">
                <a:latin typeface="+mn-lt"/>
              </a:rPr>
              <a:t>AGC</a:t>
            </a:r>
          </a:p>
        </p:txBody>
      </p:sp>
    </p:spTree>
    <p:extLst>
      <p:ext uri="{BB962C8B-B14F-4D97-AF65-F5344CB8AC3E}">
        <p14:creationId xmlns:p14="http://schemas.microsoft.com/office/powerpoint/2010/main" val="152474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8D00-E50C-1E56-6DE1-22FF61962B0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4304F95-9F55-8D81-36CB-0F15195A3462}"/>
              </a:ext>
            </a:extLst>
          </p:cNvPr>
          <p:cNvSpPr>
            <a:spLocks noGrp="1"/>
          </p:cNvSpPr>
          <p:nvPr>
            <p:ph type="title"/>
          </p:nvPr>
        </p:nvSpPr>
        <p:spPr/>
        <p:txBody>
          <a:bodyPr/>
          <a:lstStyle/>
          <a:p>
            <a:r>
              <a:rPr lang="en-US" kern="0" dirty="0"/>
              <a:t>Sanity check: internal states</a:t>
            </a:r>
            <a:endParaRPr lang="sv-SE" dirty="0"/>
          </a:p>
        </p:txBody>
      </p:sp>
      <p:sp>
        <p:nvSpPr>
          <p:cNvPr id="4" name="Platshållare för sidfot 3">
            <a:extLst>
              <a:ext uri="{FF2B5EF4-FFF2-40B4-BE49-F238E27FC236}">
                <a16:creationId xmlns:a16="http://schemas.microsoft.com/office/drawing/2014/main" id="{73B0FE9C-A149-6DD6-F9F9-B1AE25DA72A0}"/>
              </a:ext>
            </a:extLst>
          </p:cNvPr>
          <p:cNvSpPr>
            <a:spLocks noGrp="1"/>
          </p:cNvSpPr>
          <p:nvPr>
            <p:ph type="ftr" sz="quarter" idx="3"/>
          </p:nvPr>
        </p:nvSpPr>
        <p:spPr/>
        <p:txBody>
          <a:bodyPr/>
          <a:lstStyle/>
          <a:p>
            <a:r>
              <a:rPr lang="sv-SE"/>
              <a:t>Karolinska Institutet - a medical university</a:t>
            </a:r>
            <a:endParaRPr lang="sv-SE" dirty="0"/>
          </a:p>
        </p:txBody>
      </p:sp>
      <p:sp>
        <p:nvSpPr>
          <p:cNvPr id="6" name="Platshållare för bildnummer 5">
            <a:extLst>
              <a:ext uri="{FF2B5EF4-FFF2-40B4-BE49-F238E27FC236}">
                <a16:creationId xmlns:a16="http://schemas.microsoft.com/office/drawing/2014/main" id="{718C1BD5-64A7-61A4-D69B-F3C47A89EDD0}"/>
              </a:ext>
            </a:extLst>
          </p:cNvPr>
          <p:cNvSpPr>
            <a:spLocks noGrp="1"/>
          </p:cNvSpPr>
          <p:nvPr>
            <p:ph type="sldNum" sz="quarter" idx="12"/>
          </p:nvPr>
        </p:nvSpPr>
        <p:spPr/>
        <p:txBody>
          <a:bodyPr/>
          <a:lstStyle/>
          <a:p>
            <a:fld id="{15859C56-CB7E-413F-8971-4226A1EF6823}" type="slidenum">
              <a:rPr lang="sv-SE" smtClean="0"/>
              <a:pPr/>
              <a:t>20</a:t>
            </a:fld>
            <a:endParaRPr lang="sv-SE" dirty="0"/>
          </a:p>
        </p:txBody>
      </p:sp>
      <p:sp>
        <p:nvSpPr>
          <p:cNvPr id="5" name="Date Placeholder 4">
            <a:extLst>
              <a:ext uri="{FF2B5EF4-FFF2-40B4-BE49-F238E27FC236}">
                <a16:creationId xmlns:a16="http://schemas.microsoft.com/office/drawing/2014/main" id="{E345DDC8-10A1-AB93-9A6B-EF1E9065763C}"/>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
        <p:nvSpPr>
          <p:cNvPr id="7" name="Rectangle 6">
            <a:extLst>
              <a:ext uri="{FF2B5EF4-FFF2-40B4-BE49-F238E27FC236}">
                <a16:creationId xmlns:a16="http://schemas.microsoft.com/office/drawing/2014/main" id="{0EF32A43-694A-52B1-E3A3-D0545BAC251B}"/>
              </a:ext>
            </a:extLst>
          </p:cNvPr>
          <p:cNvSpPr/>
          <p:nvPr/>
        </p:nvSpPr>
        <p:spPr bwMode="auto">
          <a:xfrm>
            <a:off x="1905000" y="1429747"/>
            <a:ext cx="6248400" cy="2615372"/>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8" name="TextBox 24">
            <a:extLst>
              <a:ext uri="{FF2B5EF4-FFF2-40B4-BE49-F238E27FC236}">
                <a16:creationId xmlns:a16="http://schemas.microsoft.com/office/drawing/2014/main" id="{8E06BE91-83D5-193F-9F93-C38DF491E64B}"/>
              </a:ext>
            </a:extLst>
          </p:cNvPr>
          <p:cNvSpPr txBox="1"/>
          <p:nvPr/>
        </p:nvSpPr>
        <p:spPr>
          <a:xfrm>
            <a:off x="4495800" y="241481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320338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6C96-1414-0F1E-AF4E-5D4647F18B20}"/>
              </a:ext>
            </a:extLst>
          </p:cNvPr>
          <p:cNvSpPr>
            <a:spLocks noGrp="1"/>
          </p:cNvSpPr>
          <p:nvPr>
            <p:ph type="title"/>
          </p:nvPr>
        </p:nvSpPr>
        <p:spPr/>
        <p:txBody>
          <a:bodyPr/>
          <a:lstStyle/>
          <a:p>
            <a:r>
              <a:rPr lang="en-US" dirty="0"/>
              <a:t>Independent validation</a:t>
            </a:r>
          </a:p>
        </p:txBody>
      </p:sp>
      <p:sp>
        <p:nvSpPr>
          <p:cNvPr id="4" name="Footer Placeholder 3">
            <a:extLst>
              <a:ext uri="{FF2B5EF4-FFF2-40B4-BE49-F238E27FC236}">
                <a16:creationId xmlns:a16="http://schemas.microsoft.com/office/drawing/2014/main" id="{B67DB512-F261-BAAC-B541-C4E24D89E5B0}"/>
              </a:ext>
            </a:extLst>
          </p:cNvPr>
          <p:cNvSpPr>
            <a:spLocks noGrp="1"/>
          </p:cNvSpPr>
          <p:nvPr>
            <p:ph type="ftr" sz="quarter" idx="3"/>
          </p:nvPr>
        </p:nvSpPr>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5" name="Date Placeholder 4">
            <a:extLst>
              <a:ext uri="{FF2B5EF4-FFF2-40B4-BE49-F238E27FC236}">
                <a16:creationId xmlns:a16="http://schemas.microsoft.com/office/drawing/2014/main" id="{1F47D61E-B4F4-DB6E-1572-36039DE4A2A2}"/>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EDBECB61-B43C-B72E-7289-2A8752D4CBE0}"/>
              </a:ext>
            </a:extLst>
          </p:cNvPr>
          <p:cNvSpPr>
            <a:spLocks noGrp="1"/>
          </p:cNvSpPr>
          <p:nvPr>
            <p:ph type="sldNum" sz="quarter" idx="12"/>
          </p:nvPr>
        </p:nvSpPr>
        <p:spPr/>
        <p:txBody>
          <a:bodyPr/>
          <a:lstStyle/>
          <a:p>
            <a:fld id="{15859C56-CB7E-413F-8971-4226A1EF6823}" type="slidenum">
              <a:rPr lang="sv-SE" smtClean="0"/>
              <a:pPr/>
              <a:t>21</a:t>
            </a:fld>
            <a:endParaRPr lang="sv-SE" dirty="0"/>
          </a:p>
        </p:txBody>
      </p:sp>
      <p:sp>
        <p:nvSpPr>
          <p:cNvPr id="13" name="Rectangle 12">
            <a:extLst>
              <a:ext uri="{FF2B5EF4-FFF2-40B4-BE49-F238E27FC236}">
                <a16:creationId xmlns:a16="http://schemas.microsoft.com/office/drawing/2014/main" id="{787D72E6-FFDD-A749-3E90-55CC6AA3BD87}"/>
              </a:ext>
            </a:extLst>
          </p:cNvPr>
          <p:cNvSpPr/>
          <p:nvPr/>
        </p:nvSpPr>
        <p:spPr bwMode="auto">
          <a:xfrm>
            <a:off x="1905000" y="1429747"/>
            <a:ext cx="6248400" cy="2615372"/>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5" name="TextBox 24">
            <a:extLst>
              <a:ext uri="{FF2B5EF4-FFF2-40B4-BE49-F238E27FC236}">
                <a16:creationId xmlns:a16="http://schemas.microsoft.com/office/drawing/2014/main" id="{FB9E3738-82AB-CD89-38C8-334C7A04967D}"/>
              </a:ext>
            </a:extLst>
          </p:cNvPr>
          <p:cNvSpPr txBox="1"/>
          <p:nvPr/>
        </p:nvSpPr>
        <p:spPr>
          <a:xfrm>
            <a:off x="4495800" y="241481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99587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9CED-D185-33A2-9D54-98A44A7BE4D9}"/>
              </a:ext>
            </a:extLst>
          </p:cNvPr>
          <p:cNvSpPr>
            <a:spLocks noGrp="1"/>
          </p:cNvSpPr>
          <p:nvPr>
            <p:ph type="title"/>
          </p:nvPr>
        </p:nvSpPr>
        <p:spPr/>
        <p:txBody>
          <a:bodyPr/>
          <a:lstStyle/>
          <a:p>
            <a:r>
              <a:rPr lang="en-US" dirty="0"/>
              <a:t>Applied to phospho-proteomics data</a:t>
            </a:r>
          </a:p>
        </p:txBody>
      </p:sp>
      <p:sp>
        <p:nvSpPr>
          <p:cNvPr id="4" name="Footer Placeholder 3">
            <a:extLst>
              <a:ext uri="{FF2B5EF4-FFF2-40B4-BE49-F238E27FC236}">
                <a16:creationId xmlns:a16="http://schemas.microsoft.com/office/drawing/2014/main" id="{32483AB9-1E18-406D-FC71-16F936D7A220}"/>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791286E2-A005-9A65-76A9-C17AF64BD672}"/>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DCE47683-DB8C-A71B-2C74-9C62F7FEE122}"/>
              </a:ext>
            </a:extLst>
          </p:cNvPr>
          <p:cNvSpPr>
            <a:spLocks noGrp="1"/>
          </p:cNvSpPr>
          <p:nvPr>
            <p:ph type="sldNum" sz="quarter" idx="12"/>
          </p:nvPr>
        </p:nvSpPr>
        <p:spPr/>
        <p:txBody>
          <a:bodyPr/>
          <a:lstStyle/>
          <a:p>
            <a:fld id="{15859C56-CB7E-413F-8971-4226A1EF6823}" type="slidenum">
              <a:rPr lang="sv-SE" smtClean="0"/>
              <a:pPr/>
              <a:t>22</a:t>
            </a:fld>
            <a:endParaRPr lang="sv-SE" dirty="0"/>
          </a:p>
        </p:txBody>
      </p:sp>
      <p:pic>
        <p:nvPicPr>
          <p:cNvPr id="9" name="Picture 8">
            <a:extLst>
              <a:ext uri="{FF2B5EF4-FFF2-40B4-BE49-F238E27FC236}">
                <a16:creationId xmlns:a16="http://schemas.microsoft.com/office/drawing/2014/main" id="{1AF74D26-0BE7-DD44-EA18-5EC8B087C1C0}"/>
              </a:ext>
            </a:extLst>
          </p:cNvPr>
          <p:cNvPicPr>
            <a:picLocks noChangeAspect="1"/>
          </p:cNvPicPr>
          <p:nvPr/>
        </p:nvPicPr>
        <p:blipFill>
          <a:blip r:embed="rId3"/>
          <a:srcRect l="18964" b="2926"/>
          <a:stretch/>
        </p:blipFill>
        <p:spPr>
          <a:xfrm>
            <a:off x="634728" y="1327958"/>
            <a:ext cx="1053036" cy="1930194"/>
          </a:xfrm>
          <a:prstGeom prst="rect">
            <a:avLst/>
          </a:prstGeom>
        </p:spPr>
      </p:pic>
      <p:cxnSp>
        <p:nvCxnSpPr>
          <p:cNvPr id="22" name="Straight Arrow Connector 21">
            <a:extLst>
              <a:ext uri="{FF2B5EF4-FFF2-40B4-BE49-F238E27FC236}">
                <a16:creationId xmlns:a16="http://schemas.microsoft.com/office/drawing/2014/main" id="{8BDABDAE-3869-0970-EEBF-45E584076447}"/>
              </a:ext>
            </a:extLst>
          </p:cNvPr>
          <p:cNvCxnSpPr/>
          <p:nvPr/>
        </p:nvCxnSpPr>
        <p:spPr bwMode="auto">
          <a:xfrm>
            <a:off x="558914" y="3293518"/>
            <a:ext cx="122186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a:extLst>
              <a:ext uri="{FF2B5EF4-FFF2-40B4-BE49-F238E27FC236}">
                <a16:creationId xmlns:a16="http://schemas.microsoft.com/office/drawing/2014/main" id="{6ADE91B0-8C30-2886-1902-906ED48DE25F}"/>
              </a:ext>
            </a:extLst>
          </p:cNvPr>
          <p:cNvSpPr txBox="1"/>
          <p:nvPr/>
        </p:nvSpPr>
        <p:spPr>
          <a:xfrm>
            <a:off x="735151" y="3233764"/>
            <a:ext cx="651140" cy="338554"/>
          </a:xfrm>
          <a:prstGeom prst="rect">
            <a:avLst/>
          </a:prstGeom>
          <a:noFill/>
          <a:ln w="6350">
            <a:noFill/>
          </a:ln>
        </p:spPr>
        <p:txBody>
          <a:bodyPr wrap="none" rtlCol="0">
            <a:spAutoFit/>
          </a:bodyPr>
          <a:lstStyle/>
          <a:p>
            <a:pPr algn="l"/>
            <a:r>
              <a:rPr lang="en-US" sz="1600" dirty="0">
                <a:latin typeface="+mn-lt"/>
              </a:rPr>
              <a:t>Time</a:t>
            </a:r>
          </a:p>
        </p:txBody>
      </p:sp>
      <p:sp>
        <p:nvSpPr>
          <p:cNvPr id="25" name="TextBox 24">
            <a:extLst>
              <a:ext uri="{FF2B5EF4-FFF2-40B4-BE49-F238E27FC236}">
                <a16:creationId xmlns:a16="http://schemas.microsoft.com/office/drawing/2014/main" id="{FAFC879E-E838-24B4-0548-49E6A1C227AB}"/>
              </a:ext>
            </a:extLst>
          </p:cNvPr>
          <p:cNvSpPr txBox="1"/>
          <p:nvPr/>
        </p:nvSpPr>
        <p:spPr>
          <a:xfrm rot="16200000">
            <a:off x="-412391" y="2106188"/>
            <a:ext cx="1569660" cy="338554"/>
          </a:xfrm>
          <a:prstGeom prst="rect">
            <a:avLst/>
          </a:prstGeom>
          <a:noFill/>
          <a:ln w="6350">
            <a:noFill/>
          </a:ln>
        </p:spPr>
        <p:txBody>
          <a:bodyPr wrap="none" rtlCol="0">
            <a:spAutoFit/>
          </a:bodyPr>
          <a:lstStyle/>
          <a:p>
            <a:pPr algn="l"/>
            <a:r>
              <a:rPr lang="en-US" sz="1600" dirty="0">
                <a:latin typeface="+mn-lt"/>
              </a:rPr>
              <a:t>Phospho-sites</a:t>
            </a:r>
          </a:p>
        </p:txBody>
      </p:sp>
      <p:cxnSp>
        <p:nvCxnSpPr>
          <p:cNvPr id="26" name="Straight Arrow Connector 25">
            <a:extLst>
              <a:ext uri="{FF2B5EF4-FFF2-40B4-BE49-F238E27FC236}">
                <a16:creationId xmlns:a16="http://schemas.microsoft.com/office/drawing/2014/main" id="{FDA8771B-B438-4808-43D4-F57E8695C9F2}"/>
              </a:ext>
            </a:extLst>
          </p:cNvPr>
          <p:cNvCxnSpPr/>
          <p:nvPr/>
        </p:nvCxnSpPr>
        <p:spPr bwMode="auto">
          <a:xfrm flipV="1">
            <a:off x="558914" y="1107440"/>
            <a:ext cx="0" cy="218607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72E0FC9E-3A7C-F804-05A7-06724BB83026}"/>
              </a:ext>
            </a:extLst>
          </p:cNvPr>
          <p:cNvSpPr txBox="1"/>
          <p:nvPr/>
        </p:nvSpPr>
        <p:spPr>
          <a:xfrm>
            <a:off x="615359" y="1072779"/>
            <a:ext cx="928459" cy="307777"/>
          </a:xfrm>
          <a:prstGeom prst="rect">
            <a:avLst/>
          </a:prstGeom>
          <a:noFill/>
          <a:ln w="6350">
            <a:noFill/>
          </a:ln>
        </p:spPr>
        <p:txBody>
          <a:bodyPr wrap="none" rtlCol="0">
            <a:spAutoFit/>
          </a:bodyPr>
          <a:lstStyle/>
          <a:p>
            <a:pPr algn="l"/>
            <a:r>
              <a:rPr lang="en-US" sz="1400" dirty="0">
                <a:latin typeface="+mn-lt"/>
              </a:rPr>
              <a:t>EGF stim</a:t>
            </a:r>
          </a:p>
        </p:txBody>
      </p:sp>
      <p:sp>
        <p:nvSpPr>
          <p:cNvPr id="33" name="TextBox 32">
            <a:extLst>
              <a:ext uri="{FF2B5EF4-FFF2-40B4-BE49-F238E27FC236}">
                <a16:creationId xmlns:a16="http://schemas.microsoft.com/office/drawing/2014/main" id="{F051F7ED-32B0-72CA-D52D-0EC3A5AE7103}"/>
              </a:ext>
            </a:extLst>
          </p:cNvPr>
          <p:cNvSpPr txBox="1"/>
          <p:nvPr/>
        </p:nvSpPr>
        <p:spPr>
          <a:xfrm>
            <a:off x="503007" y="3597316"/>
            <a:ext cx="1255478" cy="1061829"/>
          </a:xfrm>
          <a:prstGeom prst="rect">
            <a:avLst/>
          </a:prstGeom>
          <a:noFill/>
          <a:ln w="6350">
            <a:noFill/>
          </a:ln>
        </p:spPr>
        <p:txBody>
          <a:bodyPr wrap="square">
            <a:spAutoFit/>
          </a:bodyPr>
          <a:lstStyle/>
          <a:p>
            <a:r>
              <a:rPr lang="en-US" sz="1050" b="1" dirty="0">
                <a:latin typeface="+mn-lt"/>
              </a:rPr>
              <a:t>Inhibitors:</a:t>
            </a:r>
            <a:br>
              <a:rPr lang="en-US" sz="1050" dirty="0">
                <a:latin typeface="+mn-lt"/>
              </a:rPr>
            </a:br>
            <a:r>
              <a:rPr lang="en-US" sz="1050" dirty="0">
                <a:latin typeface="+mn-lt"/>
              </a:rPr>
              <a:t>PI3K (LY294002)</a:t>
            </a:r>
          </a:p>
          <a:p>
            <a:r>
              <a:rPr lang="en-US" sz="1050" dirty="0">
                <a:latin typeface="+mn-lt"/>
              </a:rPr>
              <a:t>SHP2 (SHP099)</a:t>
            </a:r>
          </a:p>
          <a:p>
            <a:r>
              <a:rPr lang="en-US" sz="1050" dirty="0">
                <a:latin typeface="+mn-lt"/>
              </a:rPr>
              <a:t>RSK (SL0101)</a:t>
            </a:r>
          </a:p>
          <a:p>
            <a:r>
              <a:rPr lang="en-US" sz="1050" dirty="0">
                <a:latin typeface="+mn-lt"/>
              </a:rPr>
              <a:t>MEK (U0126)</a:t>
            </a:r>
          </a:p>
          <a:p>
            <a:endParaRPr lang="en-US" sz="1050" dirty="0">
              <a:latin typeface="+mn-lt"/>
            </a:endParaRPr>
          </a:p>
        </p:txBody>
      </p:sp>
      <p:grpSp>
        <p:nvGrpSpPr>
          <p:cNvPr id="62" name="Group 61">
            <a:extLst>
              <a:ext uri="{FF2B5EF4-FFF2-40B4-BE49-F238E27FC236}">
                <a16:creationId xmlns:a16="http://schemas.microsoft.com/office/drawing/2014/main" id="{573343F5-00DD-853C-95DE-694F5A25BF27}"/>
              </a:ext>
            </a:extLst>
          </p:cNvPr>
          <p:cNvGrpSpPr/>
          <p:nvPr/>
        </p:nvGrpSpPr>
        <p:grpSpPr>
          <a:xfrm>
            <a:off x="2073577" y="1314450"/>
            <a:ext cx="3957464" cy="3143512"/>
            <a:chOff x="2091908" y="1548895"/>
            <a:chExt cx="3957464" cy="3143512"/>
          </a:xfrm>
        </p:grpSpPr>
        <p:sp>
          <p:nvSpPr>
            <p:cNvPr id="36" name="Rectangle 35">
              <a:extLst>
                <a:ext uri="{FF2B5EF4-FFF2-40B4-BE49-F238E27FC236}">
                  <a16:creationId xmlns:a16="http://schemas.microsoft.com/office/drawing/2014/main" id="{328550C9-71E1-99E9-631C-4A895AA110C6}"/>
                </a:ext>
              </a:extLst>
            </p:cNvPr>
            <p:cNvSpPr/>
            <p:nvPr/>
          </p:nvSpPr>
          <p:spPr bwMode="auto">
            <a:xfrm>
              <a:off x="2261185" y="1548895"/>
              <a:ext cx="891591" cy="63861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pic>
          <p:nvPicPr>
            <p:cNvPr id="12" name="Picture 11">
              <a:extLst>
                <a:ext uri="{FF2B5EF4-FFF2-40B4-BE49-F238E27FC236}">
                  <a16:creationId xmlns:a16="http://schemas.microsoft.com/office/drawing/2014/main" id="{9A3A1BE0-B862-4779-8AF4-67C88A4C1639}"/>
                </a:ext>
              </a:extLst>
            </p:cNvPr>
            <p:cNvPicPr>
              <a:picLocks noChangeAspect="1"/>
            </p:cNvPicPr>
            <p:nvPr/>
          </p:nvPicPr>
          <p:blipFill>
            <a:blip r:embed="rId4"/>
            <a:srcRect l="2652" r="11453" b="4666"/>
            <a:stretch/>
          </p:blipFill>
          <p:spPr>
            <a:xfrm>
              <a:off x="2508076" y="3031596"/>
              <a:ext cx="1636295" cy="1210752"/>
            </a:xfrm>
            <a:prstGeom prst="rect">
              <a:avLst/>
            </a:prstGeom>
          </p:spPr>
        </p:pic>
        <p:cxnSp>
          <p:nvCxnSpPr>
            <p:cNvPr id="14" name="Straight Arrow Connector 13">
              <a:extLst>
                <a:ext uri="{FF2B5EF4-FFF2-40B4-BE49-F238E27FC236}">
                  <a16:creationId xmlns:a16="http://schemas.microsoft.com/office/drawing/2014/main" id="{F8431E14-0C6D-0E10-B57A-EE1DBE66E213}"/>
                </a:ext>
              </a:extLst>
            </p:cNvPr>
            <p:cNvCxnSpPr/>
            <p:nvPr/>
          </p:nvCxnSpPr>
          <p:spPr bwMode="auto">
            <a:xfrm>
              <a:off x="2462708" y="4318252"/>
              <a:ext cx="35814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B8BA4141-1CF2-4F03-F620-0D374D2016A8}"/>
                </a:ext>
              </a:extLst>
            </p:cNvPr>
            <p:cNvSpPr txBox="1"/>
            <p:nvPr/>
          </p:nvSpPr>
          <p:spPr>
            <a:xfrm>
              <a:off x="3909868" y="4353853"/>
              <a:ext cx="651140" cy="338554"/>
            </a:xfrm>
            <a:prstGeom prst="rect">
              <a:avLst/>
            </a:prstGeom>
            <a:noFill/>
            <a:ln w="6350">
              <a:noFill/>
            </a:ln>
          </p:spPr>
          <p:txBody>
            <a:bodyPr wrap="none" rtlCol="0">
              <a:spAutoFit/>
            </a:bodyPr>
            <a:lstStyle/>
            <a:p>
              <a:pPr algn="l"/>
              <a:r>
                <a:rPr lang="en-US" sz="1600" dirty="0">
                  <a:latin typeface="+mn-lt"/>
                </a:rPr>
                <a:t>Time</a:t>
              </a:r>
            </a:p>
          </p:txBody>
        </p:sp>
        <p:cxnSp>
          <p:nvCxnSpPr>
            <p:cNvPr id="16" name="Straight Arrow Connector 15">
              <a:extLst>
                <a:ext uri="{FF2B5EF4-FFF2-40B4-BE49-F238E27FC236}">
                  <a16:creationId xmlns:a16="http://schemas.microsoft.com/office/drawing/2014/main" id="{16AF4FD5-B9FE-095E-3FC3-59E9C274AEBE}"/>
                </a:ext>
              </a:extLst>
            </p:cNvPr>
            <p:cNvCxnSpPr/>
            <p:nvPr/>
          </p:nvCxnSpPr>
          <p:spPr bwMode="auto">
            <a:xfrm flipV="1">
              <a:off x="2458543" y="2873660"/>
              <a:ext cx="0" cy="14478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7D32A7AF-6B1F-22DE-66FC-10668B620503}"/>
                </a:ext>
              </a:extLst>
            </p:cNvPr>
            <p:cNvSpPr txBox="1"/>
            <p:nvPr/>
          </p:nvSpPr>
          <p:spPr>
            <a:xfrm rot="16200000">
              <a:off x="1476355" y="3461133"/>
              <a:ext cx="1569660" cy="338554"/>
            </a:xfrm>
            <a:prstGeom prst="rect">
              <a:avLst/>
            </a:prstGeom>
            <a:noFill/>
            <a:ln w="6350">
              <a:noFill/>
            </a:ln>
          </p:spPr>
          <p:txBody>
            <a:bodyPr wrap="none" rtlCol="0">
              <a:spAutoFit/>
            </a:bodyPr>
            <a:lstStyle/>
            <a:p>
              <a:pPr algn="l"/>
              <a:r>
                <a:rPr lang="en-US" sz="1600" dirty="0">
                  <a:latin typeface="+mn-lt"/>
                </a:rPr>
                <a:t>Phospho-sites</a:t>
              </a:r>
            </a:p>
          </p:txBody>
        </p:sp>
        <p:pic>
          <p:nvPicPr>
            <p:cNvPr id="21" name="Picture 20">
              <a:extLst>
                <a:ext uri="{FF2B5EF4-FFF2-40B4-BE49-F238E27FC236}">
                  <a16:creationId xmlns:a16="http://schemas.microsoft.com/office/drawing/2014/main" id="{1275E8A2-3AF1-81CF-7A61-FE8DB154A16C}"/>
                </a:ext>
              </a:extLst>
            </p:cNvPr>
            <p:cNvPicPr>
              <a:picLocks noChangeAspect="1"/>
            </p:cNvPicPr>
            <p:nvPr/>
          </p:nvPicPr>
          <p:blipFill>
            <a:blip r:embed="rId5"/>
            <a:stretch>
              <a:fillRect/>
            </a:stretch>
          </p:blipFill>
          <p:spPr>
            <a:xfrm>
              <a:off x="4144371" y="3012651"/>
              <a:ext cx="1905001" cy="1270001"/>
            </a:xfrm>
            <a:prstGeom prst="rect">
              <a:avLst/>
            </a:prstGeom>
          </p:spPr>
        </p:pic>
        <p:sp>
          <p:nvSpPr>
            <p:cNvPr id="10" name="TextBox 9">
              <a:extLst>
                <a:ext uri="{FF2B5EF4-FFF2-40B4-BE49-F238E27FC236}">
                  <a16:creationId xmlns:a16="http://schemas.microsoft.com/office/drawing/2014/main" id="{5ED43798-BB07-9AC6-C79E-72EAE9C4D90B}"/>
                </a:ext>
              </a:extLst>
            </p:cNvPr>
            <p:cNvSpPr txBox="1"/>
            <p:nvPr/>
          </p:nvSpPr>
          <p:spPr>
            <a:xfrm>
              <a:off x="3910011" y="2709728"/>
              <a:ext cx="567784" cy="369332"/>
            </a:xfrm>
            <a:prstGeom prst="rect">
              <a:avLst/>
            </a:prstGeom>
            <a:noFill/>
            <a:ln w="6350">
              <a:noFill/>
            </a:ln>
          </p:spPr>
          <p:txBody>
            <a:bodyPr wrap="none" rtlCol="0">
              <a:spAutoFit/>
            </a:bodyPr>
            <a:lstStyle/>
            <a:p>
              <a:pPr algn="l"/>
              <a:r>
                <a:rPr lang="en-US" sz="1800" dirty="0">
                  <a:latin typeface="+mn-lt"/>
                </a:rPr>
                <a:t>Fits</a:t>
              </a:r>
            </a:p>
          </p:txBody>
        </p:sp>
        <p:sp>
          <p:nvSpPr>
            <p:cNvPr id="34" name="TextBox 33">
              <a:extLst>
                <a:ext uri="{FF2B5EF4-FFF2-40B4-BE49-F238E27FC236}">
                  <a16:creationId xmlns:a16="http://schemas.microsoft.com/office/drawing/2014/main" id="{98392D04-5BEF-92E9-2C97-143AA120EF3D}"/>
                </a:ext>
              </a:extLst>
            </p:cNvPr>
            <p:cNvSpPr txBox="1"/>
            <p:nvPr/>
          </p:nvSpPr>
          <p:spPr>
            <a:xfrm>
              <a:off x="2261185" y="1583788"/>
              <a:ext cx="891591" cy="584775"/>
            </a:xfrm>
            <a:prstGeom prst="rect">
              <a:avLst/>
            </a:prstGeom>
            <a:noFill/>
            <a:ln w="6350">
              <a:noFill/>
            </a:ln>
          </p:spPr>
          <p:txBody>
            <a:bodyPr wrap="none" rtlCol="0">
              <a:spAutoFit/>
            </a:bodyPr>
            <a:lstStyle/>
            <a:p>
              <a:pPr algn="l"/>
              <a:r>
                <a:rPr lang="en-US" sz="1600" dirty="0">
                  <a:latin typeface="+mn-lt"/>
                </a:rPr>
                <a:t>Ligand/</a:t>
              </a:r>
            </a:p>
            <a:p>
              <a:pPr algn="l"/>
              <a:r>
                <a:rPr lang="en-US" sz="1600" dirty="0">
                  <a:latin typeface="+mn-lt"/>
                </a:rPr>
                <a:t>Drug</a:t>
              </a:r>
            </a:p>
          </p:txBody>
        </p:sp>
        <p:cxnSp>
          <p:nvCxnSpPr>
            <p:cNvPr id="40" name="Straight Arrow Connector 39">
              <a:extLst>
                <a:ext uri="{FF2B5EF4-FFF2-40B4-BE49-F238E27FC236}">
                  <a16:creationId xmlns:a16="http://schemas.microsoft.com/office/drawing/2014/main" id="{B5F3E38B-AC20-477E-7A8C-36973BA40883}"/>
                </a:ext>
              </a:extLst>
            </p:cNvPr>
            <p:cNvCxnSpPr/>
            <p:nvPr/>
          </p:nvCxnSpPr>
          <p:spPr bwMode="auto">
            <a:xfrm>
              <a:off x="3155453" y="1895709"/>
              <a:ext cx="234503"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a:extLst>
                <a:ext uri="{FF2B5EF4-FFF2-40B4-BE49-F238E27FC236}">
                  <a16:creationId xmlns:a16="http://schemas.microsoft.com/office/drawing/2014/main" id="{642B8B82-A231-5D96-0073-20247B458E9A}"/>
                </a:ext>
              </a:extLst>
            </p:cNvPr>
            <p:cNvSpPr/>
            <p:nvPr/>
          </p:nvSpPr>
          <p:spPr bwMode="auto">
            <a:xfrm>
              <a:off x="3387279" y="1691968"/>
              <a:ext cx="1015021" cy="4352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2" name="TextBox 41">
              <a:extLst>
                <a:ext uri="{FF2B5EF4-FFF2-40B4-BE49-F238E27FC236}">
                  <a16:creationId xmlns:a16="http://schemas.microsoft.com/office/drawing/2014/main" id="{3B4B6744-2D1B-E23A-BA81-A7E9C5739FA0}"/>
                </a:ext>
              </a:extLst>
            </p:cNvPr>
            <p:cNvSpPr txBox="1"/>
            <p:nvPr/>
          </p:nvSpPr>
          <p:spPr>
            <a:xfrm>
              <a:off x="3387279" y="1726860"/>
              <a:ext cx="1019831" cy="338554"/>
            </a:xfrm>
            <a:prstGeom prst="rect">
              <a:avLst/>
            </a:prstGeom>
            <a:noFill/>
            <a:ln w="6350">
              <a:noFill/>
            </a:ln>
          </p:spPr>
          <p:txBody>
            <a:bodyPr wrap="none" rtlCol="0">
              <a:spAutoFit/>
            </a:bodyPr>
            <a:lstStyle/>
            <a:p>
              <a:pPr algn="l"/>
              <a:r>
                <a:rPr lang="en-US" sz="1600" dirty="0">
                  <a:latin typeface="+mn-lt"/>
                </a:rPr>
                <a:t>Signaling</a:t>
              </a:r>
            </a:p>
          </p:txBody>
        </p:sp>
        <p:cxnSp>
          <p:nvCxnSpPr>
            <p:cNvPr id="43" name="Straight Arrow Connector 42">
              <a:extLst>
                <a:ext uri="{FF2B5EF4-FFF2-40B4-BE49-F238E27FC236}">
                  <a16:creationId xmlns:a16="http://schemas.microsoft.com/office/drawing/2014/main" id="{A8E927BD-940C-D29D-82D8-B64DFA98C4D7}"/>
                </a:ext>
              </a:extLst>
            </p:cNvPr>
            <p:cNvCxnSpPr/>
            <p:nvPr/>
          </p:nvCxnSpPr>
          <p:spPr bwMode="auto">
            <a:xfrm>
              <a:off x="4402300" y="1895709"/>
              <a:ext cx="234503"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43">
              <a:extLst>
                <a:ext uri="{FF2B5EF4-FFF2-40B4-BE49-F238E27FC236}">
                  <a16:creationId xmlns:a16="http://schemas.microsoft.com/office/drawing/2014/main" id="{4D09D6E9-0A31-C8EB-A354-8DE456F3A4C3}"/>
                </a:ext>
              </a:extLst>
            </p:cNvPr>
            <p:cNvSpPr/>
            <p:nvPr/>
          </p:nvSpPr>
          <p:spPr bwMode="auto">
            <a:xfrm>
              <a:off x="4645225" y="1548895"/>
              <a:ext cx="1112372" cy="63861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5" name="TextBox 44">
              <a:extLst>
                <a:ext uri="{FF2B5EF4-FFF2-40B4-BE49-F238E27FC236}">
                  <a16:creationId xmlns:a16="http://schemas.microsoft.com/office/drawing/2014/main" id="{A526133F-BDAB-26EC-1834-241BE0256766}"/>
                </a:ext>
              </a:extLst>
            </p:cNvPr>
            <p:cNvSpPr txBox="1"/>
            <p:nvPr/>
          </p:nvSpPr>
          <p:spPr>
            <a:xfrm>
              <a:off x="4639983" y="1599353"/>
              <a:ext cx="1117614" cy="584775"/>
            </a:xfrm>
            <a:prstGeom prst="rect">
              <a:avLst/>
            </a:prstGeom>
            <a:noFill/>
            <a:ln w="6350">
              <a:noFill/>
            </a:ln>
          </p:spPr>
          <p:txBody>
            <a:bodyPr wrap="none" rtlCol="0">
              <a:spAutoFit/>
            </a:bodyPr>
            <a:lstStyle/>
            <a:p>
              <a:pPr algn="l"/>
              <a:r>
                <a:rPr lang="en-US" sz="1600" dirty="0">
                  <a:latin typeface="+mn-lt"/>
                </a:rPr>
                <a:t>Phospho-</a:t>
              </a:r>
            </a:p>
            <a:p>
              <a:pPr algn="l"/>
              <a:r>
                <a:rPr lang="en-US" sz="1600" dirty="0">
                  <a:latin typeface="+mn-lt"/>
                </a:rPr>
                <a:t>sites</a:t>
              </a:r>
            </a:p>
          </p:txBody>
        </p:sp>
      </p:grpSp>
      <p:sp>
        <p:nvSpPr>
          <p:cNvPr id="48" name="TextBox 24">
            <a:extLst>
              <a:ext uri="{FF2B5EF4-FFF2-40B4-BE49-F238E27FC236}">
                <a16:creationId xmlns:a16="http://schemas.microsoft.com/office/drawing/2014/main" id="{81F2FD6C-34BD-20FD-88B8-A032997A7E86}"/>
              </a:ext>
            </a:extLst>
          </p:cNvPr>
          <p:cNvSpPr txBox="1"/>
          <p:nvPr/>
        </p:nvSpPr>
        <p:spPr>
          <a:xfrm>
            <a:off x="7725287" y="26102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grpSp>
        <p:nvGrpSpPr>
          <p:cNvPr id="66" name="Group 65">
            <a:extLst>
              <a:ext uri="{FF2B5EF4-FFF2-40B4-BE49-F238E27FC236}">
                <a16:creationId xmlns:a16="http://schemas.microsoft.com/office/drawing/2014/main" id="{DF2D2C4E-8881-2E49-858A-AAB834D46F84}"/>
              </a:ext>
            </a:extLst>
          </p:cNvPr>
          <p:cNvGrpSpPr/>
          <p:nvPr/>
        </p:nvGrpSpPr>
        <p:grpSpPr>
          <a:xfrm>
            <a:off x="6307504" y="2505715"/>
            <a:ext cx="2585742" cy="2201294"/>
            <a:chOff x="6307504" y="2505715"/>
            <a:chExt cx="2585742" cy="2201294"/>
          </a:xfrm>
        </p:grpSpPr>
        <p:pic>
          <p:nvPicPr>
            <p:cNvPr id="47" name="Picture 46">
              <a:extLst>
                <a:ext uri="{FF2B5EF4-FFF2-40B4-BE49-F238E27FC236}">
                  <a16:creationId xmlns:a16="http://schemas.microsoft.com/office/drawing/2014/main" id="{6721DFB9-C10F-7CF0-0C5B-1096D0047EA8}"/>
                </a:ext>
              </a:extLst>
            </p:cNvPr>
            <p:cNvPicPr>
              <a:picLocks noChangeAspect="1"/>
            </p:cNvPicPr>
            <p:nvPr/>
          </p:nvPicPr>
          <p:blipFill>
            <a:blip r:embed="rId6"/>
            <a:srcRect r="13355"/>
            <a:stretch/>
          </p:blipFill>
          <p:spPr>
            <a:xfrm>
              <a:off x="6307504" y="2505715"/>
              <a:ext cx="2561143" cy="2201294"/>
            </a:xfrm>
            <a:prstGeom prst="rect">
              <a:avLst/>
            </a:prstGeom>
          </p:spPr>
        </p:pic>
        <p:sp>
          <p:nvSpPr>
            <p:cNvPr id="50" name="TextBox 49">
              <a:extLst>
                <a:ext uri="{FF2B5EF4-FFF2-40B4-BE49-F238E27FC236}">
                  <a16:creationId xmlns:a16="http://schemas.microsoft.com/office/drawing/2014/main" id="{2374D80C-29AB-8318-3C79-3EA089868C54}"/>
                </a:ext>
              </a:extLst>
            </p:cNvPr>
            <p:cNvSpPr txBox="1"/>
            <p:nvPr/>
          </p:nvSpPr>
          <p:spPr>
            <a:xfrm>
              <a:off x="7055663" y="3207379"/>
              <a:ext cx="690638" cy="369332"/>
            </a:xfrm>
            <a:prstGeom prst="rect">
              <a:avLst/>
            </a:prstGeom>
            <a:noFill/>
            <a:ln w="6350">
              <a:noFill/>
            </a:ln>
          </p:spPr>
          <p:txBody>
            <a:bodyPr wrap="square">
              <a:spAutoFit/>
            </a:bodyPr>
            <a:lstStyle/>
            <a:p>
              <a:r>
                <a:rPr lang="en-US" sz="1800" dirty="0">
                  <a:latin typeface="+mn-lt"/>
                </a:rPr>
                <a:t>PI3K</a:t>
              </a:r>
              <a:endParaRPr lang="en-US" sz="1800" dirty="0"/>
            </a:p>
          </p:txBody>
        </p:sp>
        <p:sp>
          <p:nvSpPr>
            <p:cNvPr id="52" name="TextBox 51">
              <a:extLst>
                <a:ext uri="{FF2B5EF4-FFF2-40B4-BE49-F238E27FC236}">
                  <a16:creationId xmlns:a16="http://schemas.microsoft.com/office/drawing/2014/main" id="{A9591A8A-D4E7-DF1C-E78E-7B1FE008D653}"/>
                </a:ext>
              </a:extLst>
            </p:cNvPr>
            <p:cNvSpPr txBox="1"/>
            <p:nvPr/>
          </p:nvSpPr>
          <p:spPr>
            <a:xfrm>
              <a:off x="8131248" y="3207379"/>
              <a:ext cx="761998" cy="369332"/>
            </a:xfrm>
            <a:prstGeom prst="rect">
              <a:avLst/>
            </a:prstGeom>
            <a:noFill/>
            <a:ln w="6350">
              <a:noFill/>
            </a:ln>
          </p:spPr>
          <p:txBody>
            <a:bodyPr wrap="square">
              <a:spAutoFit/>
            </a:bodyPr>
            <a:lstStyle/>
            <a:p>
              <a:r>
                <a:rPr lang="en-US" sz="1800" dirty="0">
                  <a:latin typeface="+mn-lt"/>
                </a:rPr>
                <a:t>SHP2</a:t>
              </a:r>
              <a:endParaRPr lang="en-US" sz="1800" dirty="0"/>
            </a:p>
          </p:txBody>
        </p:sp>
        <p:sp>
          <p:nvSpPr>
            <p:cNvPr id="54" name="TextBox 53">
              <a:extLst>
                <a:ext uri="{FF2B5EF4-FFF2-40B4-BE49-F238E27FC236}">
                  <a16:creationId xmlns:a16="http://schemas.microsoft.com/office/drawing/2014/main" id="{AC7AB961-7CF8-221D-95C1-CA94F1822A24}"/>
                </a:ext>
              </a:extLst>
            </p:cNvPr>
            <p:cNvSpPr txBox="1"/>
            <p:nvPr/>
          </p:nvSpPr>
          <p:spPr>
            <a:xfrm>
              <a:off x="7085386" y="4200681"/>
              <a:ext cx="676205" cy="369332"/>
            </a:xfrm>
            <a:prstGeom prst="rect">
              <a:avLst/>
            </a:prstGeom>
            <a:noFill/>
            <a:ln w="6350">
              <a:noFill/>
            </a:ln>
          </p:spPr>
          <p:txBody>
            <a:bodyPr wrap="square">
              <a:spAutoFit/>
            </a:bodyPr>
            <a:lstStyle/>
            <a:p>
              <a:r>
                <a:rPr lang="en-US" sz="1800" dirty="0">
                  <a:latin typeface="+mn-lt"/>
                </a:rPr>
                <a:t>RSK</a:t>
              </a:r>
              <a:endParaRPr lang="en-US" sz="1800" dirty="0"/>
            </a:p>
          </p:txBody>
        </p:sp>
        <p:sp>
          <p:nvSpPr>
            <p:cNvPr id="56" name="TextBox 55">
              <a:extLst>
                <a:ext uri="{FF2B5EF4-FFF2-40B4-BE49-F238E27FC236}">
                  <a16:creationId xmlns:a16="http://schemas.microsoft.com/office/drawing/2014/main" id="{457410ED-D3A9-489C-6DE5-9CB1C3856BD8}"/>
                </a:ext>
              </a:extLst>
            </p:cNvPr>
            <p:cNvSpPr txBox="1"/>
            <p:nvPr/>
          </p:nvSpPr>
          <p:spPr>
            <a:xfrm>
              <a:off x="8180752" y="4213691"/>
              <a:ext cx="671696" cy="369332"/>
            </a:xfrm>
            <a:prstGeom prst="rect">
              <a:avLst/>
            </a:prstGeom>
            <a:noFill/>
            <a:ln w="6350">
              <a:noFill/>
            </a:ln>
          </p:spPr>
          <p:txBody>
            <a:bodyPr wrap="square">
              <a:spAutoFit/>
            </a:bodyPr>
            <a:lstStyle/>
            <a:p>
              <a:r>
                <a:rPr lang="en-US" sz="1800" dirty="0">
                  <a:latin typeface="+mn-lt"/>
                </a:rPr>
                <a:t>MEK</a:t>
              </a:r>
              <a:endParaRPr lang="en-US" sz="1800" dirty="0"/>
            </a:p>
          </p:txBody>
        </p:sp>
      </p:grpSp>
      <p:grpSp>
        <p:nvGrpSpPr>
          <p:cNvPr id="67" name="Group 66">
            <a:extLst>
              <a:ext uri="{FF2B5EF4-FFF2-40B4-BE49-F238E27FC236}">
                <a16:creationId xmlns:a16="http://schemas.microsoft.com/office/drawing/2014/main" id="{E8694651-F473-42EC-5779-9543A1CD0D92}"/>
              </a:ext>
            </a:extLst>
          </p:cNvPr>
          <p:cNvGrpSpPr/>
          <p:nvPr/>
        </p:nvGrpSpPr>
        <p:grpSpPr>
          <a:xfrm>
            <a:off x="6174987" y="892472"/>
            <a:ext cx="1586604" cy="1457207"/>
            <a:chOff x="6174987" y="892472"/>
            <a:chExt cx="1586604" cy="1457207"/>
          </a:xfrm>
        </p:grpSpPr>
        <p:grpSp>
          <p:nvGrpSpPr>
            <p:cNvPr id="60" name="Group 59">
              <a:extLst>
                <a:ext uri="{FF2B5EF4-FFF2-40B4-BE49-F238E27FC236}">
                  <a16:creationId xmlns:a16="http://schemas.microsoft.com/office/drawing/2014/main" id="{1F85111A-7937-E815-D5DD-93AFA00E9E76}"/>
                </a:ext>
              </a:extLst>
            </p:cNvPr>
            <p:cNvGrpSpPr/>
            <p:nvPr/>
          </p:nvGrpSpPr>
          <p:grpSpPr>
            <a:xfrm>
              <a:off x="6174987" y="1183247"/>
              <a:ext cx="1522467" cy="1166432"/>
              <a:chOff x="6273500" y="981110"/>
              <a:chExt cx="1522467" cy="1166432"/>
            </a:xfrm>
          </p:grpSpPr>
          <p:pic>
            <p:nvPicPr>
              <p:cNvPr id="57" name="Picture 56">
                <a:extLst>
                  <a:ext uri="{FF2B5EF4-FFF2-40B4-BE49-F238E27FC236}">
                    <a16:creationId xmlns:a16="http://schemas.microsoft.com/office/drawing/2014/main" id="{AF778717-51E9-30A2-0156-F69333945655}"/>
                  </a:ext>
                </a:extLst>
              </p:cNvPr>
              <p:cNvPicPr>
                <a:picLocks noChangeAspect="1"/>
              </p:cNvPicPr>
              <p:nvPr/>
            </p:nvPicPr>
            <p:blipFill>
              <a:blip r:embed="rId7"/>
              <a:srcRect t="66179" r="55754" b="7387"/>
              <a:stretch/>
            </p:blipFill>
            <p:spPr>
              <a:xfrm>
                <a:off x="6499312" y="1074213"/>
                <a:ext cx="1296655" cy="1073329"/>
              </a:xfrm>
              <a:prstGeom prst="rect">
                <a:avLst/>
              </a:prstGeom>
            </p:spPr>
          </p:pic>
          <p:pic>
            <p:nvPicPr>
              <p:cNvPr id="59" name="Picture 58">
                <a:extLst>
                  <a:ext uri="{FF2B5EF4-FFF2-40B4-BE49-F238E27FC236}">
                    <a16:creationId xmlns:a16="http://schemas.microsoft.com/office/drawing/2014/main" id="{A6105960-5A52-8B42-7413-EE2AEE2FEA66}"/>
                  </a:ext>
                </a:extLst>
              </p:cNvPr>
              <p:cNvPicPr>
                <a:picLocks noChangeAspect="1"/>
              </p:cNvPicPr>
              <p:nvPr/>
            </p:nvPicPr>
            <p:blipFill>
              <a:blip r:embed="rId8"/>
              <a:stretch>
                <a:fillRect/>
              </a:stretch>
            </p:blipFill>
            <p:spPr>
              <a:xfrm>
                <a:off x="6273500" y="981110"/>
                <a:ext cx="419287" cy="433745"/>
              </a:xfrm>
              <a:prstGeom prst="rect">
                <a:avLst/>
              </a:prstGeom>
            </p:spPr>
          </p:pic>
        </p:grpSp>
        <p:sp>
          <p:nvSpPr>
            <p:cNvPr id="61" name="TextBox 60">
              <a:extLst>
                <a:ext uri="{FF2B5EF4-FFF2-40B4-BE49-F238E27FC236}">
                  <a16:creationId xmlns:a16="http://schemas.microsoft.com/office/drawing/2014/main" id="{CD8A830E-F4AF-FA31-E5BE-AAD40936F4A8}"/>
                </a:ext>
              </a:extLst>
            </p:cNvPr>
            <p:cNvSpPr txBox="1"/>
            <p:nvPr/>
          </p:nvSpPr>
          <p:spPr>
            <a:xfrm>
              <a:off x="6291317" y="892472"/>
              <a:ext cx="1470274" cy="307777"/>
            </a:xfrm>
            <a:prstGeom prst="rect">
              <a:avLst/>
            </a:prstGeom>
            <a:noFill/>
            <a:ln w="6350">
              <a:noFill/>
            </a:ln>
          </p:spPr>
          <p:txBody>
            <a:bodyPr wrap="none" rtlCol="0">
              <a:spAutoFit/>
            </a:bodyPr>
            <a:lstStyle/>
            <a:p>
              <a:pPr algn="l"/>
              <a:r>
                <a:rPr lang="en-US" sz="1400" dirty="0">
                  <a:latin typeface="+mn-lt"/>
                </a:rPr>
                <a:t>0-shot learning</a:t>
              </a:r>
            </a:p>
          </p:txBody>
        </p:sp>
      </p:grpSp>
      <p:pic>
        <p:nvPicPr>
          <p:cNvPr id="64" name="Picture 63">
            <a:extLst>
              <a:ext uri="{FF2B5EF4-FFF2-40B4-BE49-F238E27FC236}">
                <a16:creationId xmlns:a16="http://schemas.microsoft.com/office/drawing/2014/main" id="{B9D60158-E238-31F4-D104-0194F75E2676}"/>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6968"/>
                    </a14:imgEffect>
                    <a14:imgEffect>
                      <a14:saturation sat="115000"/>
                    </a14:imgEffect>
                    <a14:imgEffect>
                      <a14:brightnessContrast contrast="-10000"/>
                    </a14:imgEffect>
                  </a14:imgLayer>
                </a14:imgProps>
              </a:ext>
            </a:extLst>
          </a:blip>
          <a:stretch>
            <a:fillRect/>
          </a:stretch>
        </p:blipFill>
        <p:spPr>
          <a:xfrm>
            <a:off x="8030447" y="895350"/>
            <a:ext cx="838200" cy="838200"/>
          </a:xfrm>
          <a:prstGeom prst="rect">
            <a:avLst/>
          </a:prstGeom>
        </p:spPr>
      </p:pic>
      <p:sp>
        <p:nvSpPr>
          <p:cNvPr id="65" name="TextBox 64">
            <a:extLst>
              <a:ext uri="{FF2B5EF4-FFF2-40B4-BE49-F238E27FC236}">
                <a16:creationId xmlns:a16="http://schemas.microsoft.com/office/drawing/2014/main" id="{60E3791C-F182-F5D1-46A7-1D6103122A78}"/>
              </a:ext>
            </a:extLst>
          </p:cNvPr>
          <p:cNvSpPr txBox="1"/>
          <p:nvPr/>
        </p:nvSpPr>
        <p:spPr>
          <a:xfrm>
            <a:off x="7938200" y="1720580"/>
            <a:ext cx="1015021" cy="400110"/>
          </a:xfrm>
          <a:prstGeom prst="rect">
            <a:avLst/>
          </a:prstGeom>
          <a:noFill/>
          <a:ln w="6350">
            <a:noFill/>
          </a:ln>
        </p:spPr>
        <p:txBody>
          <a:bodyPr wrap="none" rtlCol="0">
            <a:spAutoFit/>
          </a:bodyPr>
          <a:lstStyle/>
          <a:p>
            <a:pPr algn="l"/>
            <a:r>
              <a:rPr lang="en-US" sz="1000" dirty="0">
                <a:latin typeface="+mn-lt"/>
              </a:rPr>
              <a:t>Konstantinos </a:t>
            </a:r>
          </a:p>
          <a:p>
            <a:pPr algn="l"/>
            <a:r>
              <a:rPr lang="en-US" sz="1000" dirty="0">
                <a:latin typeface="+mn-lt"/>
              </a:rPr>
              <a:t>Antonopoulos</a:t>
            </a:r>
          </a:p>
        </p:txBody>
      </p:sp>
      <p:sp>
        <p:nvSpPr>
          <p:cNvPr id="69" name="TextBox 68">
            <a:extLst>
              <a:ext uri="{FF2B5EF4-FFF2-40B4-BE49-F238E27FC236}">
                <a16:creationId xmlns:a16="http://schemas.microsoft.com/office/drawing/2014/main" id="{2D5AF3B8-9430-97A5-38BA-2FB240A29BA2}"/>
              </a:ext>
            </a:extLst>
          </p:cNvPr>
          <p:cNvSpPr txBox="1"/>
          <p:nvPr/>
        </p:nvSpPr>
        <p:spPr>
          <a:xfrm>
            <a:off x="397883" y="4457962"/>
            <a:ext cx="3972830" cy="307777"/>
          </a:xfrm>
          <a:prstGeom prst="rect">
            <a:avLst/>
          </a:prstGeom>
          <a:noFill/>
          <a:ln w="6350">
            <a:noFill/>
          </a:ln>
        </p:spPr>
        <p:txBody>
          <a:bodyPr wrap="square">
            <a:spAutoFit/>
          </a:bodyPr>
          <a:lstStyle/>
          <a:p>
            <a:r>
              <a:rPr lang="en-US" sz="700" dirty="0">
                <a:solidFill>
                  <a:schemeClr val="bg1">
                    <a:lumMod val="50000"/>
                  </a:schemeClr>
                </a:solidFill>
                <a:effectLst/>
                <a:latin typeface="+mn-lt"/>
              </a:rPr>
              <a:t>Feng, S., Sanford, </a:t>
            </a:r>
            <a:r>
              <a:rPr lang="en-US" sz="700" i="1" dirty="0">
                <a:solidFill>
                  <a:schemeClr val="bg1">
                    <a:lumMod val="50000"/>
                  </a:schemeClr>
                </a:solidFill>
                <a:effectLst/>
                <a:latin typeface="+mn-lt"/>
              </a:rPr>
              <a:t>et al</a:t>
            </a:r>
            <a:r>
              <a:rPr lang="en-US" sz="700" dirty="0">
                <a:solidFill>
                  <a:schemeClr val="bg1">
                    <a:lumMod val="50000"/>
                  </a:schemeClr>
                </a:solidFill>
                <a:effectLst/>
                <a:latin typeface="+mn-lt"/>
              </a:rPr>
              <a:t> </a:t>
            </a:r>
            <a:r>
              <a:rPr lang="en-US" sz="700" dirty="0" err="1">
                <a:solidFill>
                  <a:schemeClr val="bg1">
                    <a:lumMod val="50000"/>
                  </a:schemeClr>
                </a:solidFill>
                <a:effectLst/>
                <a:latin typeface="+mn-lt"/>
              </a:rPr>
              <a:t>Phosphoproteomics</a:t>
            </a:r>
            <a:r>
              <a:rPr lang="en-US" sz="700" dirty="0">
                <a:solidFill>
                  <a:schemeClr val="bg1">
                    <a:lumMod val="50000"/>
                  </a:schemeClr>
                </a:solidFill>
                <a:effectLst/>
                <a:latin typeface="+mn-lt"/>
              </a:rPr>
              <a:t> Data Resource for Systems-level Modeling of Kinase Signaling Networks. </a:t>
            </a:r>
            <a:r>
              <a:rPr lang="en-US" sz="700" i="1" dirty="0" err="1">
                <a:solidFill>
                  <a:schemeClr val="bg1">
                    <a:lumMod val="50000"/>
                  </a:schemeClr>
                </a:solidFill>
                <a:effectLst/>
                <a:latin typeface="+mn-lt"/>
              </a:rPr>
              <a:t>bioRxiv</a:t>
            </a:r>
            <a:r>
              <a:rPr lang="en-US" sz="700" dirty="0">
                <a:solidFill>
                  <a:schemeClr val="bg1">
                    <a:lumMod val="50000"/>
                  </a:schemeClr>
                </a:solidFill>
                <a:effectLst/>
                <a:latin typeface="+mn-lt"/>
              </a:rPr>
              <a:t> 2023.08.03.551714 (2023). doi:</a:t>
            </a:r>
            <a:r>
              <a:rPr lang="en-US" sz="700" dirty="0">
                <a:solidFill>
                  <a:schemeClr val="bg1">
                    <a:lumMod val="50000"/>
                  </a:schemeClr>
                </a:solidFill>
                <a:effectLst/>
                <a:latin typeface="+mn-lt"/>
                <a:hlinkClick r:id="rId11">
                  <a:extLst>
                    <a:ext uri="{A12FA001-AC4F-418D-AE19-62706E023703}">
                      <ahyp:hlinkClr xmlns:ahyp="http://schemas.microsoft.com/office/drawing/2018/hyperlinkcolor" val="tx"/>
                    </a:ext>
                  </a:extLst>
                </a:hlinkClick>
              </a:rPr>
              <a:t>10.1101/2023.08.03.551714</a:t>
            </a:r>
            <a:endParaRPr lang="en-US" sz="700" dirty="0">
              <a:solidFill>
                <a:schemeClr val="bg1">
                  <a:lumMod val="50000"/>
                </a:schemeClr>
              </a:solidFill>
              <a:effectLst/>
              <a:latin typeface="+mn-lt"/>
            </a:endParaRPr>
          </a:p>
        </p:txBody>
      </p:sp>
    </p:spTree>
    <p:extLst>
      <p:ext uri="{BB962C8B-B14F-4D97-AF65-F5344CB8AC3E}">
        <p14:creationId xmlns:p14="http://schemas.microsoft.com/office/powerpoint/2010/main" val="42366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406E-9DFE-1F0C-B170-C38BB2AC6E3A}"/>
              </a:ext>
            </a:extLst>
          </p:cNvPr>
          <p:cNvSpPr>
            <a:spLocks noGrp="1"/>
          </p:cNvSpPr>
          <p:nvPr>
            <p:ph type="title"/>
          </p:nvPr>
        </p:nvSpPr>
        <p:spPr/>
        <p:txBody>
          <a:bodyPr/>
          <a:lstStyle/>
          <a:p>
            <a:r>
              <a:rPr lang="en-US" dirty="0"/>
              <a:t>How do we go deeper?</a:t>
            </a:r>
          </a:p>
        </p:txBody>
      </p:sp>
      <p:sp>
        <p:nvSpPr>
          <p:cNvPr id="4" name="Footer Placeholder 3">
            <a:extLst>
              <a:ext uri="{FF2B5EF4-FFF2-40B4-BE49-F238E27FC236}">
                <a16:creationId xmlns:a16="http://schemas.microsoft.com/office/drawing/2014/main" id="{14AB1012-EDC1-4603-3879-A1762F122040}"/>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EB515A7C-F29A-F47F-010B-EF683CD6EBCC}"/>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33739CE8-EA68-4937-CC8F-4C075A6CD1BB}"/>
              </a:ext>
            </a:extLst>
          </p:cNvPr>
          <p:cNvSpPr>
            <a:spLocks noGrp="1"/>
          </p:cNvSpPr>
          <p:nvPr>
            <p:ph type="sldNum" sz="quarter" idx="12"/>
          </p:nvPr>
        </p:nvSpPr>
        <p:spPr/>
        <p:txBody>
          <a:bodyPr/>
          <a:lstStyle/>
          <a:p>
            <a:fld id="{15859C56-CB7E-413F-8971-4226A1EF6823}" type="slidenum">
              <a:rPr lang="sv-SE" smtClean="0"/>
              <a:pPr/>
              <a:t>23</a:t>
            </a:fld>
            <a:endParaRPr lang="sv-SE" dirty="0"/>
          </a:p>
        </p:txBody>
      </p:sp>
      <p:grpSp>
        <p:nvGrpSpPr>
          <p:cNvPr id="12" name="Group 11">
            <a:extLst>
              <a:ext uri="{FF2B5EF4-FFF2-40B4-BE49-F238E27FC236}">
                <a16:creationId xmlns:a16="http://schemas.microsoft.com/office/drawing/2014/main" id="{FECB51E6-C4C9-6838-F9C6-5852BCE71863}"/>
              </a:ext>
            </a:extLst>
          </p:cNvPr>
          <p:cNvGrpSpPr/>
          <p:nvPr/>
        </p:nvGrpSpPr>
        <p:grpSpPr>
          <a:xfrm>
            <a:off x="224843" y="1012010"/>
            <a:ext cx="4267193" cy="2038246"/>
            <a:chOff x="1801436" y="2497743"/>
            <a:chExt cx="4267193" cy="2038246"/>
          </a:xfrm>
        </p:grpSpPr>
        <p:pic>
          <p:nvPicPr>
            <p:cNvPr id="8" name="Picture 7" descr="A diagram of a complex structure&#10;&#10;AI-generated content may be incorrect.">
              <a:extLst>
                <a:ext uri="{FF2B5EF4-FFF2-40B4-BE49-F238E27FC236}">
                  <a16:creationId xmlns:a16="http://schemas.microsoft.com/office/drawing/2014/main" id="{D888D5D6-32B1-E6B8-83A0-58007FEC55C6}"/>
                </a:ext>
              </a:extLst>
            </p:cNvPr>
            <p:cNvPicPr>
              <a:picLocks noChangeAspect="1"/>
            </p:cNvPicPr>
            <p:nvPr/>
          </p:nvPicPr>
          <p:blipFill>
            <a:blip r:embed="rId2">
              <a:extLst>
                <a:ext uri="{28A0092B-C50C-407E-A947-70E740481C1C}">
                  <a14:useLocalDpi xmlns:a14="http://schemas.microsoft.com/office/drawing/2010/main" val="0"/>
                </a:ext>
              </a:extLst>
            </a:blip>
            <a:srcRect l="-977" t="1" r="-3493" b="44875"/>
            <a:stretch/>
          </p:blipFill>
          <p:spPr>
            <a:xfrm>
              <a:off x="2057400" y="2647950"/>
              <a:ext cx="4011229" cy="1888039"/>
            </a:xfrm>
            <a:prstGeom prst="rect">
              <a:avLst/>
            </a:prstGeom>
          </p:spPr>
        </p:pic>
        <p:pic>
          <p:nvPicPr>
            <p:cNvPr id="11" name="Picture 10">
              <a:extLst>
                <a:ext uri="{FF2B5EF4-FFF2-40B4-BE49-F238E27FC236}">
                  <a16:creationId xmlns:a16="http://schemas.microsoft.com/office/drawing/2014/main" id="{94B16595-B84A-E160-9958-468B425DF996}"/>
                </a:ext>
              </a:extLst>
            </p:cNvPr>
            <p:cNvPicPr>
              <a:picLocks noChangeAspect="1"/>
            </p:cNvPicPr>
            <p:nvPr/>
          </p:nvPicPr>
          <p:blipFill>
            <a:blip r:embed="rId3"/>
            <a:stretch>
              <a:fillRect/>
            </a:stretch>
          </p:blipFill>
          <p:spPr>
            <a:xfrm>
              <a:off x="1801436" y="2497743"/>
              <a:ext cx="876422" cy="543001"/>
            </a:xfrm>
            <a:prstGeom prst="rect">
              <a:avLst/>
            </a:prstGeom>
          </p:spPr>
        </p:pic>
      </p:grpSp>
      <p:sp>
        <p:nvSpPr>
          <p:cNvPr id="9" name="TextBox 8">
            <a:extLst>
              <a:ext uri="{FF2B5EF4-FFF2-40B4-BE49-F238E27FC236}">
                <a16:creationId xmlns:a16="http://schemas.microsoft.com/office/drawing/2014/main" id="{C6FDE57A-E2A4-D723-2939-9B9974544A65}"/>
              </a:ext>
            </a:extLst>
          </p:cNvPr>
          <p:cNvSpPr txBox="1"/>
          <p:nvPr/>
        </p:nvSpPr>
        <p:spPr>
          <a:xfrm>
            <a:off x="417545" y="3412800"/>
            <a:ext cx="2621632" cy="830997"/>
          </a:xfrm>
          <a:prstGeom prst="rect">
            <a:avLst/>
          </a:prstGeom>
          <a:noFill/>
          <a:ln w="6350">
            <a:noFill/>
          </a:ln>
        </p:spPr>
        <p:txBody>
          <a:bodyPr wrap="square" rtlCol="0">
            <a:spAutoFit/>
          </a:bodyPr>
          <a:lstStyle/>
          <a:p>
            <a:pPr algn="l"/>
            <a:r>
              <a:rPr lang="en-US" sz="1600" dirty="0">
                <a:latin typeface="+mn-lt"/>
              </a:rPr>
              <a:t>All of this was run with the weighted sum and non-linear transformation</a:t>
            </a:r>
          </a:p>
        </p:txBody>
      </p:sp>
      <p:grpSp>
        <p:nvGrpSpPr>
          <p:cNvPr id="17" name="Group 16">
            <a:extLst>
              <a:ext uri="{FF2B5EF4-FFF2-40B4-BE49-F238E27FC236}">
                <a16:creationId xmlns:a16="http://schemas.microsoft.com/office/drawing/2014/main" id="{90A12CDE-EA40-1503-3CDB-165FA3C46955}"/>
              </a:ext>
            </a:extLst>
          </p:cNvPr>
          <p:cNvGrpSpPr/>
          <p:nvPr/>
        </p:nvGrpSpPr>
        <p:grpSpPr>
          <a:xfrm>
            <a:off x="3048000" y="3170184"/>
            <a:ext cx="1295400" cy="1250281"/>
            <a:chOff x="2743200" y="3349292"/>
            <a:chExt cx="1295400" cy="1250281"/>
          </a:xfrm>
        </p:grpSpPr>
        <p:pic>
          <p:nvPicPr>
            <p:cNvPr id="7" name="Picture 6">
              <a:extLst>
                <a:ext uri="{FF2B5EF4-FFF2-40B4-BE49-F238E27FC236}">
                  <a16:creationId xmlns:a16="http://schemas.microsoft.com/office/drawing/2014/main" id="{DF3CD8BD-4C8B-E01D-36DC-416E4E13E42E}"/>
                </a:ext>
              </a:extLst>
            </p:cNvPr>
            <p:cNvPicPr>
              <a:picLocks noChangeAspect="1"/>
            </p:cNvPicPr>
            <p:nvPr/>
          </p:nvPicPr>
          <p:blipFill>
            <a:blip r:embed="rId4"/>
            <a:srcRect t="51675" r="51281"/>
            <a:stretch/>
          </p:blipFill>
          <p:spPr>
            <a:xfrm>
              <a:off x="2743200" y="3415242"/>
              <a:ext cx="1295400" cy="1184331"/>
            </a:xfrm>
            <a:prstGeom prst="rect">
              <a:avLst/>
            </a:prstGeom>
          </p:spPr>
        </p:pic>
        <p:pic>
          <p:nvPicPr>
            <p:cNvPr id="15" name="Picture 14">
              <a:extLst>
                <a:ext uri="{FF2B5EF4-FFF2-40B4-BE49-F238E27FC236}">
                  <a16:creationId xmlns:a16="http://schemas.microsoft.com/office/drawing/2014/main" id="{52FDBB5B-F08C-65D4-0752-42928378C08E}"/>
                </a:ext>
              </a:extLst>
            </p:cNvPr>
            <p:cNvPicPr>
              <a:picLocks noChangeAspect="1"/>
            </p:cNvPicPr>
            <p:nvPr/>
          </p:nvPicPr>
          <p:blipFill>
            <a:blip r:embed="rId5"/>
            <a:stretch>
              <a:fillRect/>
            </a:stretch>
          </p:blipFill>
          <p:spPr>
            <a:xfrm>
              <a:off x="3276600" y="3349292"/>
              <a:ext cx="352474" cy="142895"/>
            </a:xfrm>
            <a:prstGeom prst="rect">
              <a:avLst/>
            </a:prstGeom>
          </p:spPr>
        </p:pic>
      </p:grpSp>
      <p:grpSp>
        <p:nvGrpSpPr>
          <p:cNvPr id="20" name="Group 19">
            <a:extLst>
              <a:ext uri="{FF2B5EF4-FFF2-40B4-BE49-F238E27FC236}">
                <a16:creationId xmlns:a16="http://schemas.microsoft.com/office/drawing/2014/main" id="{E5503B5D-78C4-C475-011E-C13B6BB869E4}"/>
              </a:ext>
            </a:extLst>
          </p:cNvPr>
          <p:cNvGrpSpPr/>
          <p:nvPr/>
        </p:nvGrpSpPr>
        <p:grpSpPr>
          <a:xfrm>
            <a:off x="4647541" y="583603"/>
            <a:ext cx="4014048" cy="3760605"/>
            <a:chOff x="4647541" y="583603"/>
            <a:chExt cx="4014048" cy="3760605"/>
          </a:xfrm>
        </p:grpSpPr>
        <p:sp>
          <p:nvSpPr>
            <p:cNvPr id="3" name="TextBox 2">
              <a:extLst>
                <a:ext uri="{FF2B5EF4-FFF2-40B4-BE49-F238E27FC236}">
                  <a16:creationId xmlns:a16="http://schemas.microsoft.com/office/drawing/2014/main" id="{8DAE61B4-A726-0BC7-38AF-FF4BF896181A}"/>
                </a:ext>
              </a:extLst>
            </p:cNvPr>
            <p:cNvSpPr txBox="1"/>
            <p:nvPr/>
          </p:nvSpPr>
          <p:spPr>
            <a:xfrm>
              <a:off x="4708757" y="2216483"/>
              <a:ext cx="2975876" cy="923330"/>
            </a:xfrm>
            <a:prstGeom prst="rect">
              <a:avLst/>
            </a:prstGeom>
            <a:noFill/>
            <a:ln w="6350">
              <a:noFill/>
            </a:ln>
          </p:spPr>
          <p:txBody>
            <a:bodyPr wrap="square" rtlCol="0">
              <a:spAutoFit/>
            </a:bodyPr>
            <a:lstStyle/>
            <a:p>
              <a:pPr algn="l"/>
              <a:r>
                <a:rPr lang="en-US" sz="1800" dirty="0">
                  <a:latin typeface="+mn-lt"/>
                </a:rPr>
                <a:t>Not feasible: </a:t>
              </a:r>
            </a:p>
            <a:p>
              <a:pPr algn="l"/>
              <a:r>
                <a:rPr lang="en-US" sz="1800" dirty="0">
                  <a:latin typeface="+mn-lt"/>
                </a:rPr>
                <a:t>Loop over 1000s of unique networks </a:t>
              </a:r>
            </a:p>
          </p:txBody>
        </p:sp>
        <p:pic>
          <p:nvPicPr>
            <p:cNvPr id="13" name="Picture 12" descr="A graph of a graph&#10;&#10;AI-generated content may be incorrect.">
              <a:extLst>
                <a:ext uri="{FF2B5EF4-FFF2-40B4-BE49-F238E27FC236}">
                  <a16:creationId xmlns:a16="http://schemas.microsoft.com/office/drawing/2014/main" id="{0601B58C-A2C8-67A6-211B-1770CED0E231}"/>
                </a:ext>
              </a:extLst>
            </p:cNvPr>
            <p:cNvPicPr>
              <a:picLocks noChangeAspect="1"/>
            </p:cNvPicPr>
            <p:nvPr/>
          </p:nvPicPr>
          <p:blipFill>
            <a:blip r:embed="rId6">
              <a:duotone>
                <a:schemeClr val="accent3">
                  <a:shade val="45000"/>
                  <a:satMod val="135000"/>
                </a:schemeClr>
                <a:prstClr val="white"/>
              </a:duotone>
            </a:blip>
            <a:srcRect l="9236" t="2324" r="6077" b="11971"/>
            <a:stretch/>
          </p:blipFill>
          <p:spPr>
            <a:xfrm>
              <a:off x="7452782" y="3481018"/>
              <a:ext cx="847065" cy="857250"/>
            </a:xfrm>
            <a:prstGeom prst="rect">
              <a:avLst/>
            </a:prstGeom>
          </p:spPr>
        </p:pic>
        <p:sp>
          <p:nvSpPr>
            <p:cNvPr id="14" name="TextBox 13">
              <a:extLst>
                <a:ext uri="{FF2B5EF4-FFF2-40B4-BE49-F238E27FC236}">
                  <a16:creationId xmlns:a16="http://schemas.microsoft.com/office/drawing/2014/main" id="{E008B92A-699B-4F0D-B167-5F177E16EDE8}"/>
                </a:ext>
              </a:extLst>
            </p:cNvPr>
            <p:cNvSpPr txBox="1"/>
            <p:nvPr/>
          </p:nvSpPr>
          <p:spPr>
            <a:xfrm>
              <a:off x="4714372" y="3420878"/>
              <a:ext cx="2512051" cy="923330"/>
            </a:xfrm>
            <a:prstGeom prst="rect">
              <a:avLst/>
            </a:prstGeom>
            <a:noFill/>
            <a:ln w="6350">
              <a:noFill/>
            </a:ln>
          </p:spPr>
          <p:txBody>
            <a:bodyPr wrap="square" rtlCol="0">
              <a:spAutoFit/>
            </a:bodyPr>
            <a:lstStyle/>
            <a:p>
              <a:pPr algn="l"/>
              <a:r>
                <a:rPr lang="en-US" sz="1800" dirty="0">
                  <a:latin typeface="+mn-lt"/>
                </a:rPr>
                <a:t>Possible:</a:t>
              </a:r>
            </a:p>
            <a:p>
              <a:pPr algn="l"/>
              <a:r>
                <a:rPr lang="en-US" sz="1800" dirty="0">
                  <a:latin typeface="+mn-lt"/>
                </a:rPr>
                <a:t>Sparse block matrix, but not GPU friendly</a:t>
              </a:r>
            </a:p>
          </p:txBody>
        </p:sp>
        <p:sp>
          <p:nvSpPr>
            <p:cNvPr id="16" name="TextBox 15">
              <a:extLst>
                <a:ext uri="{FF2B5EF4-FFF2-40B4-BE49-F238E27FC236}">
                  <a16:creationId xmlns:a16="http://schemas.microsoft.com/office/drawing/2014/main" id="{A4A00041-F038-6DC6-4C4B-9D32726B377A}"/>
                </a:ext>
              </a:extLst>
            </p:cNvPr>
            <p:cNvSpPr txBox="1"/>
            <p:nvPr/>
          </p:nvSpPr>
          <p:spPr>
            <a:xfrm>
              <a:off x="4647541" y="739153"/>
              <a:ext cx="2439060" cy="1200329"/>
            </a:xfrm>
            <a:prstGeom prst="rect">
              <a:avLst/>
            </a:prstGeom>
            <a:noFill/>
            <a:ln w="6350">
              <a:noFill/>
            </a:ln>
          </p:spPr>
          <p:txBody>
            <a:bodyPr wrap="square">
              <a:spAutoFit/>
            </a:bodyPr>
            <a:lstStyle/>
            <a:p>
              <a:r>
                <a:rPr lang="en-US" sz="1800" dirty="0">
                  <a:latin typeface="+mn-lt"/>
                </a:rPr>
                <a:t>Goal: </a:t>
              </a:r>
            </a:p>
            <a:p>
              <a:r>
                <a:rPr lang="en-US" sz="1800" dirty="0">
                  <a:solidFill>
                    <a:srgbClr val="1E77B4"/>
                  </a:solidFill>
                  <a:latin typeface="+mn-lt"/>
                </a:rPr>
                <a:t>Express 1000s of functions, with a single network</a:t>
              </a:r>
            </a:p>
          </p:txBody>
        </p:sp>
        <p:pic>
          <p:nvPicPr>
            <p:cNvPr id="18" name="Picture 17" descr="A person smiling for a picture&#10;&#10;Description automatically generated">
              <a:extLst>
                <a:ext uri="{FF2B5EF4-FFF2-40B4-BE49-F238E27FC236}">
                  <a16:creationId xmlns:a16="http://schemas.microsoft.com/office/drawing/2014/main" id="{0A6B4F01-10F3-9377-D21E-37F9789C315A}"/>
                </a:ext>
              </a:extLst>
            </p:cNvPr>
            <p:cNvPicPr>
              <a:picLocks noChangeAspect="1"/>
            </p:cNvPicPr>
            <p:nvPr/>
          </p:nvPicPr>
          <p:blipFill rotWithShape="1">
            <a:blip r:embed="rId7"/>
            <a:srcRect b="2877"/>
            <a:stretch/>
          </p:blipFill>
          <p:spPr>
            <a:xfrm>
              <a:off x="7457730" y="583603"/>
              <a:ext cx="1161239" cy="1138426"/>
            </a:xfrm>
            <a:prstGeom prst="rect">
              <a:avLst/>
            </a:prstGeom>
          </p:spPr>
        </p:pic>
        <p:sp>
          <p:nvSpPr>
            <p:cNvPr id="19" name="TextBox 18">
              <a:extLst>
                <a:ext uri="{FF2B5EF4-FFF2-40B4-BE49-F238E27FC236}">
                  <a16:creationId xmlns:a16="http://schemas.microsoft.com/office/drawing/2014/main" id="{782423CF-D209-F1B7-45B1-E4D69542954B}"/>
                </a:ext>
              </a:extLst>
            </p:cNvPr>
            <p:cNvSpPr txBox="1"/>
            <p:nvPr/>
          </p:nvSpPr>
          <p:spPr>
            <a:xfrm>
              <a:off x="7406117" y="1700339"/>
              <a:ext cx="1255472" cy="246221"/>
            </a:xfrm>
            <a:prstGeom prst="rect">
              <a:avLst/>
            </a:prstGeom>
            <a:noFill/>
            <a:ln w="6350">
              <a:noFill/>
            </a:ln>
          </p:spPr>
          <p:txBody>
            <a:bodyPr wrap="none" rtlCol="0">
              <a:spAutoFit/>
            </a:bodyPr>
            <a:lstStyle/>
            <a:p>
              <a:pPr algn="l"/>
              <a:r>
                <a:rPr lang="en-US" sz="1000" dirty="0">
                  <a:latin typeface="+mn-lt"/>
                </a:rPr>
                <a:t>Olof Nordenstorm</a:t>
              </a:r>
            </a:p>
          </p:txBody>
        </p:sp>
      </p:grpSp>
    </p:spTree>
    <p:extLst>
      <p:ext uri="{BB962C8B-B14F-4D97-AF65-F5344CB8AC3E}">
        <p14:creationId xmlns:p14="http://schemas.microsoft.com/office/powerpoint/2010/main" val="6190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191C-0BA9-5B8C-A30E-E734FD13FAF3}"/>
              </a:ext>
            </a:extLst>
          </p:cNvPr>
          <p:cNvSpPr>
            <a:spLocks noGrp="1"/>
          </p:cNvSpPr>
          <p:nvPr>
            <p:ph type="title"/>
          </p:nvPr>
        </p:nvSpPr>
        <p:spPr>
          <a:xfrm>
            <a:off x="255971" y="339502"/>
            <a:ext cx="4849429" cy="857250"/>
          </a:xfrm>
        </p:spPr>
        <p:txBody>
          <a:bodyPr/>
          <a:lstStyle/>
          <a:p>
            <a:r>
              <a:rPr lang="en-US" dirty="0"/>
              <a:t>Solution: the propagator</a:t>
            </a:r>
          </a:p>
        </p:txBody>
      </p:sp>
      <p:sp>
        <p:nvSpPr>
          <p:cNvPr id="4" name="Footer Placeholder 3">
            <a:extLst>
              <a:ext uri="{FF2B5EF4-FFF2-40B4-BE49-F238E27FC236}">
                <a16:creationId xmlns:a16="http://schemas.microsoft.com/office/drawing/2014/main" id="{071C19B0-7559-31B8-193B-7CF2F93E199A}"/>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456950A2-3B55-4268-5DC4-02D93AD8E22B}"/>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7E24347A-040E-3086-52B9-5779ECB5AB9A}"/>
              </a:ext>
            </a:extLst>
          </p:cNvPr>
          <p:cNvSpPr>
            <a:spLocks noGrp="1"/>
          </p:cNvSpPr>
          <p:nvPr>
            <p:ph type="sldNum" sz="quarter" idx="12"/>
          </p:nvPr>
        </p:nvSpPr>
        <p:spPr/>
        <p:txBody>
          <a:bodyPr/>
          <a:lstStyle/>
          <a:p>
            <a:fld id="{15859C56-CB7E-413F-8971-4226A1EF6823}" type="slidenum">
              <a:rPr lang="sv-SE" smtClean="0"/>
              <a:pPr/>
              <a:t>24</a:t>
            </a:fld>
            <a:endParaRPr lang="sv-SE" dirty="0"/>
          </a:p>
        </p:txBody>
      </p:sp>
      <p:sp>
        <p:nvSpPr>
          <p:cNvPr id="3" name="Rectangle 2">
            <a:extLst>
              <a:ext uri="{FF2B5EF4-FFF2-40B4-BE49-F238E27FC236}">
                <a16:creationId xmlns:a16="http://schemas.microsoft.com/office/drawing/2014/main" id="{22D25AC8-E5F4-5E08-AE4D-CAA92E6B2E50}"/>
              </a:ext>
            </a:extLst>
          </p:cNvPr>
          <p:cNvSpPr/>
          <p:nvPr/>
        </p:nvSpPr>
        <p:spPr bwMode="auto">
          <a:xfrm>
            <a:off x="1905000" y="1429747"/>
            <a:ext cx="6248400" cy="2615372"/>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7" name="TextBox 24">
            <a:extLst>
              <a:ext uri="{FF2B5EF4-FFF2-40B4-BE49-F238E27FC236}">
                <a16:creationId xmlns:a16="http://schemas.microsoft.com/office/drawing/2014/main" id="{A83D4A2E-2EF0-7721-0E01-1094A7F7BB76}"/>
              </a:ext>
            </a:extLst>
          </p:cNvPr>
          <p:cNvSpPr txBox="1"/>
          <p:nvPr/>
        </p:nvSpPr>
        <p:spPr>
          <a:xfrm>
            <a:off x="4495800" y="241481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2570999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6E4F-F9EB-E7CA-02F6-675A4DCEC839}"/>
              </a:ext>
            </a:extLst>
          </p:cNvPr>
          <p:cNvSpPr>
            <a:spLocks noGrp="1"/>
          </p:cNvSpPr>
          <p:nvPr>
            <p:ph type="title"/>
          </p:nvPr>
        </p:nvSpPr>
        <p:spPr/>
        <p:txBody>
          <a:bodyPr/>
          <a:lstStyle/>
          <a:p>
            <a:r>
              <a:rPr lang="en-US" dirty="0"/>
              <a:t>Synthetic dataset</a:t>
            </a:r>
          </a:p>
        </p:txBody>
      </p:sp>
      <p:sp>
        <p:nvSpPr>
          <p:cNvPr id="4" name="Footer Placeholder 3">
            <a:extLst>
              <a:ext uri="{FF2B5EF4-FFF2-40B4-BE49-F238E27FC236}">
                <a16:creationId xmlns:a16="http://schemas.microsoft.com/office/drawing/2014/main" id="{1DA265CC-08ED-005E-0393-20899EA8B1D0}"/>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0DA42B08-3B59-7ABF-8977-52F6533ECFEB}"/>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02E21173-9D54-F505-1087-7D2E89DC8ECF}"/>
              </a:ext>
            </a:extLst>
          </p:cNvPr>
          <p:cNvSpPr>
            <a:spLocks noGrp="1"/>
          </p:cNvSpPr>
          <p:nvPr>
            <p:ph type="sldNum" sz="quarter" idx="12"/>
          </p:nvPr>
        </p:nvSpPr>
        <p:spPr/>
        <p:txBody>
          <a:bodyPr/>
          <a:lstStyle/>
          <a:p>
            <a:fld id="{15859C56-CB7E-413F-8971-4226A1EF6823}" type="slidenum">
              <a:rPr lang="sv-SE" smtClean="0"/>
              <a:pPr/>
              <a:t>25</a:t>
            </a:fld>
            <a:endParaRPr lang="sv-SE" dirty="0"/>
          </a:p>
        </p:txBody>
      </p:sp>
      <p:grpSp>
        <p:nvGrpSpPr>
          <p:cNvPr id="35" name="Group 34">
            <a:extLst>
              <a:ext uri="{FF2B5EF4-FFF2-40B4-BE49-F238E27FC236}">
                <a16:creationId xmlns:a16="http://schemas.microsoft.com/office/drawing/2014/main" id="{D10289A5-1673-71A1-EB5D-D21889179270}"/>
              </a:ext>
            </a:extLst>
          </p:cNvPr>
          <p:cNvGrpSpPr/>
          <p:nvPr/>
        </p:nvGrpSpPr>
        <p:grpSpPr>
          <a:xfrm>
            <a:off x="3084508" y="2518110"/>
            <a:ext cx="1905000" cy="2026942"/>
            <a:chOff x="3084508" y="2518110"/>
            <a:chExt cx="1905000" cy="2026942"/>
          </a:xfrm>
        </p:grpSpPr>
        <p:pic>
          <p:nvPicPr>
            <p:cNvPr id="12" name="Picture 11">
              <a:extLst>
                <a:ext uri="{FF2B5EF4-FFF2-40B4-BE49-F238E27FC236}">
                  <a16:creationId xmlns:a16="http://schemas.microsoft.com/office/drawing/2014/main" id="{234BA95C-C768-A275-4A39-0ECBED057F60}"/>
                </a:ext>
              </a:extLst>
            </p:cNvPr>
            <p:cNvPicPr>
              <a:picLocks noChangeAspect="1"/>
            </p:cNvPicPr>
            <p:nvPr/>
          </p:nvPicPr>
          <p:blipFill>
            <a:blip r:embed="rId2"/>
            <a:stretch>
              <a:fillRect/>
            </a:stretch>
          </p:blipFill>
          <p:spPr>
            <a:xfrm>
              <a:off x="3200400" y="3090439"/>
              <a:ext cx="1447800" cy="1454613"/>
            </a:xfrm>
            <a:prstGeom prst="rect">
              <a:avLst/>
            </a:prstGeom>
          </p:spPr>
        </p:pic>
        <p:sp>
          <p:nvSpPr>
            <p:cNvPr id="13" name="TextBox 12">
              <a:extLst>
                <a:ext uri="{FF2B5EF4-FFF2-40B4-BE49-F238E27FC236}">
                  <a16:creationId xmlns:a16="http://schemas.microsoft.com/office/drawing/2014/main" id="{D9A2BF1C-51AC-397A-96F1-96A689367A90}"/>
                </a:ext>
              </a:extLst>
            </p:cNvPr>
            <p:cNvSpPr txBox="1"/>
            <p:nvPr/>
          </p:nvSpPr>
          <p:spPr>
            <a:xfrm>
              <a:off x="3084508" y="2518110"/>
              <a:ext cx="1905000" cy="523220"/>
            </a:xfrm>
            <a:prstGeom prst="rect">
              <a:avLst/>
            </a:prstGeom>
            <a:noFill/>
            <a:ln w="6350">
              <a:noFill/>
            </a:ln>
          </p:spPr>
          <p:txBody>
            <a:bodyPr wrap="square" rtlCol="0">
              <a:spAutoFit/>
            </a:bodyPr>
            <a:lstStyle/>
            <a:p>
              <a:pPr algn="l"/>
              <a:r>
                <a:rPr lang="en-US" sz="1400" dirty="0">
                  <a:latin typeface="+mn-lt"/>
                </a:rPr>
                <a:t>Up to 10 simultaneous inputs </a:t>
              </a:r>
            </a:p>
          </p:txBody>
        </p:sp>
      </p:grpSp>
      <p:grpSp>
        <p:nvGrpSpPr>
          <p:cNvPr id="34" name="Group 33">
            <a:extLst>
              <a:ext uri="{FF2B5EF4-FFF2-40B4-BE49-F238E27FC236}">
                <a16:creationId xmlns:a16="http://schemas.microsoft.com/office/drawing/2014/main" id="{D693131F-DA42-C970-E74D-21D4D4F6E19C}"/>
              </a:ext>
            </a:extLst>
          </p:cNvPr>
          <p:cNvGrpSpPr/>
          <p:nvPr/>
        </p:nvGrpSpPr>
        <p:grpSpPr>
          <a:xfrm>
            <a:off x="273597" y="2833481"/>
            <a:ext cx="2557470" cy="1673276"/>
            <a:chOff x="273597" y="2833481"/>
            <a:chExt cx="2557470" cy="1673276"/>
          </a:xfrm>
        </p:grpSpPr>
        <p:pic>
          <p:nvPicPr>
            <p:cNvPr id="10" name="Picture 9">
              <a:extLst>
                <a:ext uri="{FF2B5EF4-FFF2-40B4-BE49-F238E27FC236}">
                  <a16:creationId xmlns:a16="http://schemas.microsoft.com/office/drawing/2014/main" id="{CE1B423B-B7B2-813F-3818-187A295D3C1A}"/>
                </a:ext>
              </a:extLst>
            </p:cNvPr>
            <p:cNvPicPr>
              <a:picLocks noChangeAspect="1"/>
            </p:cNvPicPr>
            <p:nvPr/>
          </p:nvPicPr>
          <p:blipFill>
            <a:blip r:embed="rId3"/>
            <a:stretch>
              <a:fillRect/>
            </a:stretch>
          </p:blipFill>
          <p:spPr>
            <a:xfrm>
              <a:off x="273597" y="3128732"/>
              <a:ext cx="2557470" cy="1378025"/>
            </a:xfrm>
            <a:prstGeom prst="rect">
              <a:avLst/>
            </a:prstGeom>
          </p:spPr>
        </p:pic>
        <p:sp>
          <p:nvSpPr>
            <p:cNvPr id="14" name="TextBox 13">
              <a:extLst>
                <a:ext uri="{FF2B5EF4-FFF2-40B4-BE49-F238E27FC236}">
                  <a16:creationId xmlns:a16="http://schemas.microsoft.com/office/drawing/2014/main" id="{FB61FC38-48B9-0E2A-8896-8610FD0349F7}"/>
                </a:ext>
              </a:extLst>
            </p:cNvPr>
            <p:cNvSpPr txBox="1"/>
            <p:nvPr/>
          </p:nvSpPr>
          <p:spPr>
            <a:xfrm>
              <a:off x="465182" y="2833481"/>
              <a:ext cx="1061509" cy="338554"/>
            </a:xfrm>
            <a:prstGeom prst="rect">
              <a:avLst/>
            </a:prstGeom>
            <a:noFill/>
            <a:ln w="6350">
              <a:noFill/>
            </a:ln>
          </p:spPr>
          <p:txBody>
            <a:bodyPr wrap="none" rtlCol="0">
              <a:spAutoFit/>
            </a:bodyPr>
            <a:lstStyle/>
            <a:p>
              <a:pPr algn="l"/>
              <a:r>
                <a:rPr lang="en-US" sz="1600" dirty="0">
                  <a:latin typeface="+mn-lt"/>
                </a:rPr>
                <a:t>Activator</a:t>
              </a:r>
            </a:p>
          </p:txBody>
        </p:sp>
        <p:sp>
          <p:nvSpPr>
            <p:cNvPr id="15" name="TextBox 14">
              <a:extLst>
                <a:ext uri="{FF2B5EF4-FFF2-40B4-BE49-F238E27FC236}">
                  <a16:creationId xmlns:a16="http://schemas.microsoft.com/office/drawing/2014/main" id="{3922ABF9-D68B-862D-9719-8AF4137A68C3}"/>
                </a:ext>
              </a:extLst>
            </p:cNvPr>
            <p:cNvSpPr txBox="1"/>
            <p:nvPr/>
          </p:nvSpPr>
          <p:spPr>
            <a:xfrm>
              <a:off x="1690918" y="2833481"/>
              <a:ext cx="970137" cy="338554"/>
            </a:xfrm>
            <a:prstGeom prst="rect">
              <a:avLst/>
            </a:prstGeom>
            <a:noFill/>
            <a:ln w="6350">
              <a:noFill/>
            </a:ln>
          </p:spPr>
          <p:txBody>
            <a:bodyPr wrap="none" rtlCol="0">
              <a:spAutoFit/>
            </a:bodyPr>
            <a:lstStyle/>
            <a:p>
              <a:pPr algn="l"/>
              <a:r>
                <a:rPr lang="en-US" sz="1600" dirty="0">
                  <a:latin typeface="+mn-lt"/>
                </a:rPr>
                <a:t>Inhibitor</a:t>
              </a:r>
            </a:p>
          </p:txBody>
        </p:sp>
      </p:grpSp>
      <p:grpSp>
        <p:nvGrpSpPr>
          <p:cNvPr id="36" name="Group 35">
            <a:extLst>
              <a:ext uri="{FF2B5EF4-FFF2-40B4-BE49-F238E27FC236}">
                <a16:creationId xmlns:a16="http://schemas.microsoft.com/office/drawing/2014/main" id="{FA9DC99B-A05F-E06D-F414-1916587A5031}"/>
              </a:ext>
            </a:extLst>
          </p:cNvPr>
          <p:cNvGrpSpPr/>
          <p:nvPr/>
        </p:nvGrpSpPr>
        <p:grpSpPr>
          <a:xfrm>
            <a:off x="5227967" y="913757"/>
            <a:ext cx="3690426" cy="3631295"/>
            <a:chOff x="5227967" y="913757"/>
            <a:chExt cx="3690426" cy="3631295"/>
          </a:xfrm>
        </p:grpSpPr>
        <p:pic>
          <p:nvPicPr>
            <p:cNvPr id="17" name="Picture 16">
              <a:extLst>
                <a:ext uri="{FF2B5EF4-FFF2-40B4-BE49-F238E27FC236}">
                  <a16:creationId xmlns:a16="http://schemas.microsoft.com/office/drawing/2014/main" id="{CE795257-4BBB-B4B2-AF1E-22A5CCA48E74}"/>
                </a:ext>
              </a:extLst>
            </p:cNvPr>
            <p:cNvPicPr>
              <a:picLocks noChangeAspect="1"/>
            </p:cNvPicPr>
            <p:nvPr/>
          </p:nvPicPr>
          <p:blipFill>
            <a:blip r:embed="rId4"/>
            <a:srcRect b="3893"/>
            <a:stretch/>
          </p:blipFill>
          <p:spPr>
            <a:xfrm>
              <a:off x="5227967" y="921021"/>
              <a:ext cx="3268365" cy="3141132"/>
            </a:xfrm>
            <a:prstGeom prst="rect">
              <a:avLst/>
            </a:prstGeom>
          </p:spPr>
        </p:pic>
        <p:sp>
          <p:nvSpPr>
            <p:cNvPr id="18" name="Right Triangle 17">
              <a:extLst>
                <a:ext uri="{FF2B5EF4-FFF2-40B4-BE49-F238E27FC236}">
                  <a16:creationId xmlns:a16="http://schemas.microsoft.com/office/drawing/2014/main" id="{51FF068F-01F7-80FA-C192-C7BAF7BEAB1E}"/>
                </a:ext>
              </a:extLst>
            </p:cNvPr>
            <p:cNvSpPr/>
            <p:nvPr/>
          </p:nvSpPr>
          <p:spPr bwMode="auto">
            <a:xfrm flipH="1">
              <a:off x="5859188" y="4093342"/>
              <a:ext cx="2370413" cy="81813"/>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9" name="TextBox 18">
              <a:extLst>
                <a:ext uri="{FF2B5EF4-FFF2-40B4-BE49-F238E27FC236}">
                  <a16:creationId xmlns:a16="http://schemas.microsoft.com/office/drawing/2014/main" id="{1DEF0BD0-AF7A-FB9C-8BED-9528FFDE5333}"/>
                </a:ext>
              </a:extLst>
            </p:cNvPr>
            <p:cNvSpPr txBox="1"/>
            <p:nvPr/>
          </p:nvSpPr>
          <p:spPr>
            <a:xfrm>
              <a:off x="6324602" y="4206498"/>
              <a:ext cx="1734770" cy="338554"/>
            </a:xfrm>
            <a:prstGeom prst="rect">
              <a:avLst/>
            </a:prstGeom>
            <a:noFill/>
            <a:ln w="6350">
              <a:noFill/>
            </a:ln>
          </p:spPr>
          <p:txBody>
            <a:bodyPr wrap="none" rtlCol="0">
              <a:spAutoFit/>
            </a:bodyPr>
            <a:lstStyle/>
            <a:p>
              <a:pPr algn="l"/>
              <a:r>
                <a:rPr lang="en-US" sz="1600" dirty="0">
                  <a:latin typeface="+mn-lt"/>
                </a:rPr>
                <a:t>Mean input level</a:t>
              </a:r>
            </a:p>
          </p:txBody>
        </p:sp>
        <p:sp>
          <p:nvSpPr>
            <p:cNvPr id="20" name="Right Brace 19">
              <a:extLst>
                <a:ext uri="{FF2B5EF4-FFF2-40B4-BE49-F238E27FC236}">
                  <a16:creationId xmlns:a16="http://schemas.microsoft.com/office/drawing/2014/main" id="{3821E999-5A79-D5EA-FB61-A68AF8CD6E97}"/>
                </a:ext>
              </a:extLst>
            </p:cNvPr>
            <p:cNvSpPr/>
            <p:nvPr/>
          </p:nvSpPr>
          <p:spPr bwMode="auto">
            <a:xfrm>
              <a:off x="8496333" y="1574513"/>
              <a:ext cx="52727" cy="248764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1" name="TextBox 20">
              <a:extLst>
                <a:ext uri="{FF2B5EF4-FFF2-40B4-BE49-F238E27FC236}">
                  <a16:creationId xmlns:a16="http://schemas.microsoft.com/office/drawing/2014/main" id="{2D933805-D8FE-4621-F374-F2523BF8EEBD}"/>
                </a:ext>
              </a:extLst>
            </p:cNvPr>
            <p:cNvSpPr txBox="1"/>
            <p:nvPr/>
          </p:nvSpPr>
          <p:spPr>
            <a:xfrm rot="16200000">
              <a:off x="7916836" y="2700819"/>
              <a:ext cx="1633781" cy="369332"/>
            </a:xfrm>
            <a:prstGeom prst="rect">
              <a:avLst/>
            </a:prstGeom>
            <a:noFill/>
            <a:ln w="6350">
              <a:noFill/>
            </a:ln>
          </p:spPr>
          <p:txBody>
            <a:bodyPr wrap="none" rtlCol="0">
              <a:spAutoFit/>
            </a:bodyPr>
            <a:lstStyle/>
            <a:p>
              <a:pPr algn="l"/>
              <a:r>
                <a:rPr lang="en-US" sz="1800" dirty="0">
                  <a:latin typeface="+mn-lt"/>
                </a:rPr>
                <a:t>100 functions</a:t>
              </a:r>
            </a:p>
          </p:txBody>
        </p:sp>
        <p:sp>
          <p:nvSpPr>
            <p:cNvPr id="22" name="TextBox 21">
              <a:extLst>
                <a:ext uri="{FF2B5EF4-FFF2-40B4-BE49-F238E27FC236}">
                  <a16:creationId xmlns:a16="http://schemas.microsoft.com/office/drawing/2014/main" id="{E39949CA-8124-5154-ABF5-89B7636C2F17}"/>
                </a:ext>
              </a:extLst>
            </p:cNvPr>
            <p:cNvSpPr txBox="1"/>
            <p:nvPr/>
          </p:nvSpPr>
          <p:spPr>
            <a:xfrm>
              <a:off x="6300806" y="1227941"/>
              <a:ext cx="1587294" cy="369332"/>
            </a:xfrm>
            <a:prstGeom prst="rect">
              <a:avLst/>
            </a:prstGeom>
            <a:noFill/>
            <a:ln w="6350">
              <a:noFill/>
            </a:ln>
          </p:spPr>
          <p:txBody>
            <a:bodyPr wrap="none" rtlCol="0">
              <a:spAutoFit/>
            </a:bodyPr>
            <a:lstStyle/>
            <a:p>
              <a:pPr algn="l"/>
              <a:r>
                <a:rPr lang="en-US" sz="1800" dirty="0">
                  <a:latin typeface="+mn-lt"/>
                </a:rPr>
                <a:t>200 samples</a:t>
              </a:r>
            </a:p>
          </p:txBody>
        </p:sp>
        <p:sp>
          <p:nvSpPr>
            <p:cNvPr id="23" name="TextBox 22">
              <a:extLst>
                <a:ext uri="{FF2B5EF4-FFF2-40B4-BE49-F238E27FC236}">
                  <a16:creationId xmlns:a16="http://schemas.microsoft.com/office/drawing/2014/main" id="{F9A32268-82ED-3BF8-A128-8F098123B09D}"/>
                </a:ext>
              </a:extLst>
            </p:cNvPr>
            <p:cNvSpPr txBox="1"/>
            <p:nvPr/>
          </p:nvSpPr>
          <p:spPr>
            <a:xfrm rot="16200000">
              <a:off x="5331252" y="1132086"/>
              <a:ext cx="713657" cy="276999"/>
            </a:xfrm>
            <a:prstGeom prst="rect">
              <a:avLst/>
            </a:prstGeom>
            <a:noFill/>
            <a:ln w="6350">
              <a:noFill/>
            </a:ln>
          </p:spPr>
          <p:txBody>
            <a:bodyPr wrap="none" rtlCol="0">
              <a:spAutoFit/>
            </a:bodyPr>
            <a:lstStyle/>
            <a:p>
              <a:pPr algn="l"/>
              <a:r>
                <a:rPr lang="en-US" sz="1200" dirty="0">
                  <a:latin typeface="+mn-lt"/>
                </a:rPr>
                <a:t>activity</a:t>
              </a:r>
            </a:p>
          </p:txBody>
        </p:sp>
      </p:grpSp>
      <p:sp>
        <p:nvSpPr>
          <p:cNvPr id="24" name="TextBox 23">
            <a:extLst>
              <a:ext uri="{FF2B5EF4-FFF2-40B4-BE49-F238E27FC236}">
                <a16:creationId xmlns:a16="http://schemas.microsoft.com/office/drawing/2014/main" id="{7295300B-1C2F-3859-E310-6990701BA352}"/>
              </a:ext>
            </a:extLst>
          </p:cNvPr>
          <p:cNvSpPr txBox="1"/>
          <p:nvPr/>
        </p:nvSpPr>
        <p:spPr>
          <a:xfrm>
            <a:off x="2240029" y="1614833"/>
            <a:ext cx="2408171" cy="646331"/>
          </a:xfrm>
          <a:prstGeom prst="rect">
            <a:avLst/>
          </a:prstGeom>
          <a:noFill/>
          <a:ln w="6350">
            <a:noFill/>
          </a:ln>
        </p:spPr>
        <p:txBody>
          <a:bodyPr wrap="square" rtlCol="0">
            <a:spAutoFit/>
          </a:bodyPr>
          <a:lstStyle/>
          <a:p>
            <a:pPr algn="l"/>
            <a:r>
              <a:rPr lang="en-US" sz="1800" dirty="0">
                <a:latin typeface="+mn-lt"/>
              </a:rPr>
              <a:t>First order + several interaction terms</a:t>
            </a:r>
          </a:p>
        </p:txBody>
      </p:sp>
      <p:grpSp>
        <p:nvGrpSpPr>
          <p:cNvPr id="9" name="Group 8">
            <a:extLst>
              <a:ext uri="{FF2B5EF4-FFF2-40B4-BE49-F238E27FC236}">
                <a16:creationId xmlns:a16="http://schemas.microsoft.com/office/drawing/2014/main" id="{F231B34B-308D-71AE-B7F8-C9863655B46D}"/>
              </a:ext>
            </a:extLst>
          </p:cNvPr>
          <p:cNvGrpSpPr/>
          <p:nvPr/>
        </p:nvGrpSpPr>
        <p:grpSpPr>
          <a:xfrm>
            <a:off x="358264" y="964966"/>
            <a:ext cx="1425419" cy="1530284"/>
            <a:chOff x="6463970" y="1020758"/>
            <a:chExt cx="1725282" cy="1852207"/>
          </a:xfrm>
        </p:grpSpPr>
        <p:grpSp>
          <p:nvGrpSpPr>
            <p:cNvPr id="16" name="Group 15">
              <a:extLst>
                <a:ext uri="{FF2B5EF4-FFF2-40B4-BE49-F238E27FC236}">
                  <a16:creationId xmlns:a16="http://schemas.microsoft.com/office/drawing/2014/main" id="{F6124031-6565-A1FA-F4FB-539545044CF8}"/>
                </a:ext>
              </a:extLst>
            </p:cNvPr>
            <p:cNvGrpSpPr/>
            <p:nvPr/>
          </p:nvGrpSpPr>
          <p:grpSpPr>
            <a:xfrm>
              <a:off x="6463970" y="1020758"/>
              <a:ext cx="1637207" cy="1852207"/>
              <a:chOff x="6467893" y="1305176"/>
              <a:chExt cx="1637207" cy="1852207"/>
            </a:xfrm>
          </p:grpSpPr>
          <p:pic>
            <p:nvPicPr>
              <p:cNvPr id="26" name="Content Placeholder 4" descr="A diagram of a graph and a diagram of a graph&#10;&#10;AI-generated content may be incorrect.">
                <a:extLst>
                  <a:ext uri="{FF2B5EF4-FFF2-40B4-BE49-F238E27FC236}">
                    <a16:creationId xmlns:a16="http://schemas.microsoft.com/office/drawing/2014/main" id="{F41986E3-21A3-104A-EC30-85D6F9C584E7}"/>
                  </a:ext>
                </a:extLst>
              </p:cNvPr>
              <p:cNvPicPr>
                <a:picLocks noChangeAspect="1"/>
              </p:cNvPicPr>
              <p:nvPr/>
            </p:nvPicPr>
            <p:blipFill rotWithShape="1">
              <a:blip r:embed="rId5">
                <a:extLst>
                  <a:ext uri="{28A0092B-C50C-407E-A947-70E740481C1C}">
                    <a14:useLocalDpi xmlns:a14="http://schemas.microsoft.com/office/drawing/2010/main" val="0"/>
                  </a:ext>
                </a:extLst>
              </a:blip>
              <a:srcRect t="13209" r="73051" b="45039"/>
              <a:stretch/>
            </p:blipFill>
            <p:spPr bwMode="auto">
              <a:xfrm>
                <a:off x="6467893" y="1712826"/>
                <a:ext cx="1205066" cy="144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a:extLst>
                  <a:ext uri="{FF2B5EF4-FFF2-40B4-BE49-F238E27FC236}">
                    <a16:creationId xmlns:a16="http://schemas.microsoft.com/office/drawing/2014/main" id="{35CDEA47-F57B-CC78-298A-7C2B2DA6E5AA}"/>
                  </a:ext>
                </a:extLst>
              </p:cNvPr>
              <p:cNvGrpSpPr/>
              <p:nvPr/>
            </p:nvGrpSpPr>
            <p:grpSpPr>
              <a:xfrm>
                <a:off x="6705600" y="1305176"/>
                <a:ext cx="1399500" cy="1702289"/>
                <a:chOff x="6705600" y="1305176"/>
                <a:chExt cx="1399500" cy="1702289"/>
              </a:xfrm>
            </p:grpSpPr>
            <p:pic>
              <p:nvPicPr>
                <p:cNvPr id="28" name="Content Placeholder 4" descr="A diagram of a graph and a diagram of a graph&#10;&#10;AI-generated content may be incorrect.">
                  <a:extLst>
                    <a:ext uri="{FF2B5EF4-FFF2-40B4-BE49-F238E27FC236}">
                      <a16:creationId xmlns:a16="http://schemas.microsoft.com/office/drawing/2014/main" id="{8CC785FA-C104-0780-E932-4701747B9691}"/>
                    </a:ext>
                  </a:extLst>
                </p:cNvPr>
                <p:cNvPicPr>
                  <a:picLocks noChangeAspect="1"/>
                </p:cNvPicPr>
                <p:nvPr/>
              </p:nvPicPr>
              <p:blipFill rotWithShape="1">
                <a:blip r:embed="rId5">
                  <a:extLst>
                    <a:ext uri="{28A0092B-C50C-407E-A947-70E740481C1C}">
                      <a14:useLocalDpi xmlns:a14="http://schemas.microsoft.com/office/drawing/2010/main" val="0"/>
                    </a:ext>
                  </a:extLst>
                </a:blip>
                <a:srcRect l="91304" t="15900" b="50716"/>
                <a:stretch/>
              </p:blipFill>
              <p:spPr bwMode="auto">
                <a:xfrm>
                  <a:off x="7716232" y="1852433"/>
                  <a:ext cx="388868" cy="115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a:extLst>
                    <a:ext uri="{FF2B5EF4-FFF2-40B4-BE49-F238E27FC236}">
                      <a16:creationId xmlns:a16="http://schemas.microsoft.com/office/drawing/2014/main" id="{5C3657C6-4692-A8A8-F3A5-76A213EFA329}"/>
                    </a:ext>
                  </a:extLst>
                </p:cNvPr>
                <p:cNvGrpSpPr/>
                <p:nvPr/>
              </p:nvGrpSpPr>
              <p:grpSpPr>
                <a:xfrm>
                  <a:off x="6705600" y="1305176"/>
                  <a:ext cx="967359" cy="1568876"/>
                  <a:chOff x="6705600" y="1305176"/>
                  <a:chExt cx="967359" cy="1568876"/>
                </a:xfrm>
              </p:grpSpPr>
              <p:pic>
                <p:nvPicPr>
                  <p:cNvPr id="30" name="Content Placeholder 4" descr="A diagram of a graph and a diagram of a graph&#10;&#10;AI-generated content may be incorrect.">
                    <a:extLst>
                      <a:ext uri="{FF2B5EF4-FFF2-40B4-BE49-F238E27FC236}">
                        <a16:creationId xmlns:a16="http://schemas.microsoft.com/office/drawing/2014/main" id="{615CAA85-671F-7E9D-6702-B5CCD0B7386D}"/>
                      </a:ext>
                    </a:extLst>
                  </p:cNvPr>
                  <p:cNvPicPr>
                    <a:picLocks noChangeAspect="1"/>
                  </p:cNvPicPr>
                  <p:nvPr/>
                </p:nvPicPr>
                <p:blipFill rotWithShape="1">
                  <a:blip r:embed="rId5">
                    <a:extLst>
                      <a:ext uri="{28A0092B-C50C-407E-A947-70E740481C1C}">
                        <a14:useLocalDpi xmlns:a14="http://schemas.microsoft.com/office/drawing/2010/main" val="0"/>
                      </a:ext>
                    </a:extLst>
                  </a:blip>
                  <a:srcRect l="26783" t="18575" r="51585" b="53860"/>
                  <a:stretch/>
                </p:blipFill>
                <p:spPr bwMode="auto">
                  <a:xfrm>
                    <a:off x="6705600" y="1920321"/>
                    <a:ext cx="967359" cy="9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id="{AFF9C47A-C54C-0841-6C40-0AE19AEC3074}"/>
                      </a:ext>
                    </a:extLst>
                  </p:cNvPr>
                  <p:cNvPicPr>
                    <a:picLocks noChangeAspect="1"/>
                  </p:cNvPicPr>
                  <p:nvPr/>
                </p:nvPicPr>
                <p:blipFill>
                  <a:blip r:embed="rId6"/>
                  <a:stretch>
                    <a:fillRect/>
                  </a:stretch>
                </p:blipFill>
                <p:spPr>
                  <a:xfrm>
                    <a:off x="6775735" y="1305176"/>
                    <a:ext cx="800212" cy="638264"/>
                  </a:xfrm>
                  <a:prstGeom prst="rect">
                    <a:avLst/>
                  </a:prstGeom>
                </p:spPr>
              </p:pic>
            </p:grpSp>
          </p:grpSp>
        </p:grpSp>
        <p:pic>
          <p:nvPicPr>
            <p:cNvPr id="25" name="Picture 24">
              <a:extLst>
                <a:ext uri="{FF2B5EF4-FFF2-40B4-BE49-F238E27FC236}">
                  <a16:creationId xmlns:a16="http://schemas.microsoft.com/office/drawing/2014/main" id="{F1AF936F-8145-AFB1-3C5E-54D0C18B6FF0}"/>
                </a:ext>
              </a:extLst>
            </p:cNvPr>
            <p:cNvPicPr>
              <a:picLocks noChangeAspect="1"/>
            </p:cNvPicPr>
            <p:nvPr/>
          </p:nvPicPr>
          <p:blipFill>
            <a:blip r:embed="rId7"/>
            <a:stretch>
              <a:fillRect/>
            </a:stretch>
          </p:blipFill>
          <p:spPr>
            <a:xfrm>
              <a:off x="7947225" y="1568015"/>
              <a:ext cx="242027" cy="381053"/>
            </a:xfrm>
            <a:prstGeom prst="rect">
              <a:avLst/>
            </a:prstGeom>
          </p:spPr>
        </p:pic>
      </p:grpSp>
      <p:sp>
        <p:nvSpPr>
          <p:cNvPr id="32" name="TextBox 24">
            <a:extLst>
              <a:ext uri="{FF2B5EF4-FFF2-40B4-BE49-F238E27FC236}">
                <a16:creationId xmlns:a16="http://schemas.microsoft.com/office/drawing/2014/main" id="{93359988-943E-967C-9E52-4AF6D5F57435}"/>
              </a:ext>
            </a:extLst>
          </p:cNvPr>
          <p:cNvSpPr txBox="1"/>
          <p:nvPr/>
        </p:nvSpPr>
        <p:spPr>
          <a:xfrm>
            <a:off x="7725287" y="26102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37693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BA0DEA6-263B-7D13-0EF4-AE42BEAE595C}"/>
              </a:ext>
            </a:extLst>
          </p:cNvPr>
          <p:cNvPicPr>
            <a:picLocks noChangeAspect="1"/>
          </p:cNvPicPr>
          <p:nvPr/>
        </p:nvPicPr>
        <p:blipFill>
          <a:blip r:embed="rId2"/>
          <a:stretch>
            <a:fillRect/>
          </a:stretch>
        </p:blipFill>
        <p:spPr>
          <a:xfrm>
            <a:off x="2775545" y="1417272"/>
            <a:ext cx="2318547" cy="2090094"/>
          </a:xfrm>
          <a:prstGeom prst="rect">
            <a:avLst/>
          </a:prstGeom>
        </p:spPr>
      </p:pic>
      <p:sp>
        <p:nvSpPr>
          <p:cNvPr id="2" name="Title 1">
            <a:extLst>
              <a:ext uri="{FF2B5EF4-FFF2-40B4-BE49-F238E27FC236}">
                <a16:creationId xmlns:a16="http://schemas.microsoft.com/office/drawing/2014/main" id="{3B4071C1-B102-1987-E184-1D6027EE9AB7}"/>
              </a:ext>
            </a:extLst>
          </p:cNvPr>
          <p:cNvSpPr>
            <a:spLocks noGrp="1"/>
          </p:cNvSpPr>
          <p:nvPr>
            <p:ph type="title"/>
          </p:nvPr>
        </p:nvSpPr>
        <p:spPr/>
        <p:txBody>
          <a:bodyPr/>
          <a:lstStyle/>
          <a:p>
            <a:r>
              <a:rPr lang="en-US" dirty="0"/>
              <a:t>Results</a:t>
            </a:r>
          </a:p>
        </p:txBody>
      </p:sp>
      <p:sp>
        <p:nvSpPr>
          <p:cNvPr id="4" name="Footer Placeholder 3">
            <a:extLst>
              <a:ext uri="{FF2B5EF4-FFF2-40B4-BE49-F238E27FC236}">
                <a16:creationId xmlns:a16="http://schemas.microsoft.com/office/drawing/2014/main" id="{ECE093B1-BDEF-1090-40C3-73B859A6E165}"/>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3DCAB4BB-0E38-EA3E-5E2C-BEB1382B04DA}"/>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7B367137-C7DC-6AE7-44C9-FE3F7F8EF548}"/>
              </a:ext>
            </a:extLst>
          </p:cNvPr>
          <p:cNvSpPr>
            <a:spLocks noGrp="1"/>
          </p:cNvSpPr>
          <p:nvPr>
            <p:ph type="sldNum" sz="quarter" idx="12"/>
          </p:nvPr>
        </p:nvSpPr>
        <p:spPr/>
        <p:txBody>
          <a:bodyPr/>
          <a:lstStyle/>
          <a:p>
            <a:fld id="{15859C56-CB7E-413F-8971-4226A1EF6823}" type="slidenum">
              <a:rPr lang="sv-SE" smtClean="0"/>
              <a:pPr/>
              <a:t>26</a:t>
            </a:fld>
            <a:endParaRPr lang="sv-SE" dirty="0"/>
          </a:p>
        </p:txBody>
      </p:sp>
      <p:grpSp>
        <p:nvGrpSpPr>
          <p:cNvPr id="17" name="Group 16">
            <a:extLst>
              <a:ext uri="{FF2B5EF4-FFF2-40B4-BE49-F238E27FC236}">
                <a16:creationId xmlns:a16="http://schemas.microsoft.com/office/drawing/2014/main" id="{00FED275-B377-AEDF-2236-B6C2ED0522FE}"/>
              </a:ext>
            </a:extLst>
          </p:cNvPr>
          <p:cNvGrpSpPr/>
          <p:nvPr/>
        </p:nvGrpSpPr>
        <p:grpSpPr>
          <a:xfrm>
            <a:off x="421404" y="996085"/>
            <a:ext cx="2201903" cy="2614148"/>
            <a:chOff x="272597" y="339502"/>
            <a:chExt cx="3650534" cy="4333994"/>
          </a:xfrm>
        </p:grpSpPr>
        <p:pic>
          <p:nvPicPr>
            <p:cNvPr id="14" name="Picture 13">
              <a:extLst>
                <a:ext uri="{FF2B5EF4-FFF2-40B4-BE49-F238E27FC236}">
                  <a16:creationId xmlns:a16="http://schemas.microsoft.com/office/drawing/2014/main" id="{C3F668BB-C27B-B6D6-5C56-922901D820A7}"/>
                </a:ext>
              </a:extLst>
            </p:cNvPr>
            <p:cNvPicPr>
              <a:picLocks noChangeAspect="1"/>
            </p:cNvPicPr>
            <p:nvPr/>
          </p:nvPicPr>
          <p:blipFill>
            <a:blip r:embed="rId3"/>
            <a:srcRect r="7895" b="3893"/>
            <a:stretch/>
          </p:blipFill>
          <p:spPr>
            <a:xfrm>
              <a:off x="272597" y="339502"/>
              <a:ext cx="3650534" cy="3809170"/>
            </a:xfrm>
            <a:prstGeom prst="rect">
              <a:avLst/>
            </a:prstGeom>
          </p:spPr>
        </p:pic>
        <p:sp>
          <p:nvSpPr>
            <p:cNvPr id="15" name="Right Triangle 14">
              <a:extLst>
                <a:ext uri="{FF2B5EF4-FFF2-40B4-BE49-F238E27FC236}">
                  <a16:creationId xmlns:a16="http://schemas.microsoft.com/office/drawing/2014/main" id="{BFDD68CF-4970-93CD-96AF-34E0236D0FD5}"/>
                </a:ext>
              </a:extLst>
            </p:cNvPr>
            <p:cNvSpPr/>
            <p:nvPr/>
          </p:nvSpPr>
          <p:spPr bwMode="auto">
            <a:xfrm flipH="1">
              <a:off x="997525" y="4213977"/>
              <a:ext cx="2845287" cy="109797"/>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6" name="TextBox 15">
              <a:extLst>
                <a:ext uri="{FF2B5EF4-FFF2-40B4-BE49-F238E27FC236}">
                  <a16:creationId xmlns:a16="http://schemas.microsoft.com/office/drawing/2014/main" id="{B4AE288A-5F42-E68F-5A26-633C75371E05}"/>
                </a:ext>
              </a:extLst>
            </p:cNvPr>
            <p:cNvSpPr txBox="1"/>
            <p:nvPr/>
          </p:nvSpPr>
          <p:spPr>
            <a:xfrm>
              <a:off x="1007429" y="4334941"/>
              <a:ext cx="1734770" cy="338555"/>
            </a:xfrm>
            <a:prstGeom prst="rect">
              <a:avLst/>
            </a:prstGeom>
            <a:noFill/>
            <a:ln w="6350">
              <a:noFill/>
            </a:ln>
          </p:spPr>
          <p:txBody>
            <a:bodyPr wrap="none" rtlCol="0">
              <a:spAutoFit/>
            </a:bodyPr>
            <a:lstStyle/>
            <a:p>
              <a:pPr algn="l"/>
              <a:r>
                <a:rPr lang="en-US" sz="1600" dirty="0">
                  <a:latin typeface="+mn-lt"/>
                </a:rPr>
                <a:t>Mean input level</a:t>
              </a:r>
            </a:p>
          </p:txBody>
        </p:sp>
      </p:grpSp>
      <p:grpSp>
        <p:nvGrpSpPr>
          <p:cNvPr id="33" name="Group 32">
            <a:extLst>
              <a:ext uri="{FF2B5EF4-FFF2-40B4-BE49-F238E27FC236}">
                <a16:creationId xmlns:a16="http://schemas.microsoft.com/office/drawing/2014/main" id="{946D5CF9-7D50-8020-2CA8-0494506E1F34}"/>
              </a:ext>
            </a:extLst>
          </p:cNvPr>
          <p:cNvGrpSpPr/>
          <p:nvPr/>
        </p:nvGrpSpPr>
        <p:grpSpPr>
          <a:xfrm>
            <a:off x="5065215" y="2411909"/>
            <a:ext cx="1803427" cy="1717744"/>
            <a:chOff x="5065215" y="2411909"/>
            <a:chExt cx="1803427" cy="1717744"/>
          </a:xfrm>
        </p:grpSpPr>
        <p:pic>
          <p:nvPicPr>
            <p:cNvPr id="12" name="Picture 11">
              <a:extLst>
                <a:ext uri="{FF2B5EF4-FFF2-40B4-BE49-F238E27FC236}">
                  <a16:creationId xmlns:a16="http://schemas.microsoft.com/office/drawing/2014/main" id="{FAB91FA7-0536-A3DD-B018-9A62A28A484E}"/>
                </a:ext>
              </a:extLst>
            </p:cNvPr>
            <p:cNvPicPr>
              <a:picLocks noChangeAspect="1"/>
            </p:cNvPicPr>
            <p:nvPr/>
          </p:nvPicPr>
          <p:blipFill>
            <a:blip r:embed="rId4"/>
            <a:stretch>
              <a:fillRect/>
            </a:stretch>
          </p:blipFill>
          <p:spPr>
            <a:xfrm>
              <a:off x="5065215" y="2411909"/>
              <a:ext cx="1803427" cy="1717744"/>
            </a:xfrm>
            <a:prstGeom prst="rect">
              <a:avLst/>
            </a:prstGeom>
          </p:spPr>
        </p:pic>
        <p:sp>
          <p:nvSpPr>
            <p:cNvPr id="10" name="TextBox 9">
              <a:extLst>
                <a:ext uri="{FF2B5EF4-FFF2-40B4-BE49-F238E27FC236}">
                  <a16:creationId xmlns:a16="http://schemas.microsoft.com/office/drawing/2014/main" id="{FFFC5AF3-5850-689E-8253-39808A60DFF3}"/>
                </a:ext>
              </a:extLst>
            </p:cNvPr>
            <p:cNvSpPr txBox="1"/>
            <p:nvPr/>
          </p:nvSpPr>
          <p:spPr>
            <a:xfrm>
              <a:off x="5427724" y="2509348"/>
              <a:ext cx="651140" cy="369332"/>
            </a:xfrm>
            <a:prstGeom prst="rect">
              <a:avLst/>
            </a:prstGeom>
            <a:noFill/>
            <a:ln w="6350">
              <a:noFill/>
            </a:ln>
          </p:spPr>
          <p:txBody>
            <a:bodyPr wrap="none" rtlCol="0">
              <a:spAutoFit/>
            </a:bodyPr>
            <a:lstStyle/>
            <a:p>
              <a:pPr algn="l"/>
              <a:r>
                <a:rPr lang="en-US" sz="1800" dirty="0">
                  <a:latin typeface="+mn-lt"/>
                </a:rPr>
                <a:t>Test</a:t>
              </a:r>
            </a:p>
          </p:txBody>
        </p:sp>
        <p:sp>
          <p:nvSpPr>
            <p:cNvPr id="18" name="TextBox 17">
              <a:extLst>
                <a:ext uri="{FF2B5EF4-FFF2-40B4-BE49-F238E27FC236}">
                  <a16:creationId xmlns:a16="http://schemas.microsoft.com/office/drawing/2014/main" id="{0A9413C6-3787-D7EF-E0B5-20B674EE3EB6}"/>
                </a:ext>
              </a:extLst>
            </p:cNvPr>
            <p:cNvSpPr txBox="1"/>
            <p:nvPr/>
          </p:nvSpPr>
          <p:spPr>
            <a:xfrm>
              <a:off x="5854583" y="3501511"/>
              <a:ext cx="697627" cy="276999"/>
            </a:xfrm>
            <a:prstGeom prst="rect">
              <a:avLst/>
            </a:prstGeom>
            <a:noFill/>
            <a:ln w="6350">
              <a:noFill/>
            </a:ln>
          </p:spPr>
          <p:txBody>
            <a:bodyPr wrap="none" rtlCol="0">
              <a:spAutoFit/>
            </a:bodyPr>
            <a:lstStyle/>
            <a:p>
              <a:pPr algn="l"/>
              <a:r>
                <a:rPr lang="en-US" sz="1200" dirty="0">
                  <a:latin typeface="+mn-lt"/>
                </a:rPr>
                <a:t>r=0.991</a:t>
              </a:r>
            </a:p>
          </p:txBody>
        </p:sp>
      </p:grpSp>
      <p:grpSp>
        <p:nvGrpSpPr>
          <p:cNvPr id="32" name="Group 31">
            <a:extLst>
              <a:ext uri="{FF2B5EF4-FFF2-40B4-BE49-F238E27FC236}">
                <a16:creationId xmlns:a16="http://schemas.microsoft.com/office/drawing/2014/main" id="{3D9C1231-92D1-78EC-178D-9C3DD8D7A939}"/>
              </a:ext>
            </a:extLst>
          </p:cNvPr>
          <p:cNvGrpSpPr/>
          <p:nvPr/>
        </p:nvGrpSpPr>
        <p:grpSpPr>
          <a:xfrm>
            <a:off x="5065216" y="709640"/>
            <a:ext cx="1803427" cy="1717744"/>
            <a:chOff x="5709879" y="746542"/>
            <a:chExt cx="1803427" cy="1717744"/>
          </a:xfrm>
        </p:grpSpPr>
        <p:pic>
          <p:nvPicPr>
            <p:cNvPr id="8" name="Picture 7">
              <a:extLst>
                <a:ext uri="{FF2B5EF4-FFF2-40B4-BE49-F238E27FC236}">
                  <a16:creationId xmlns:a16="http://schemas.microsoft.com/office/drawing/2014/main" id="{FDFDA2CF-CED0-A1C1-F03B-532425EA46E6}"/>
                </a:ext>
              </a:extLst>
            </p:cNvPr>
            <p:cNvPicPr>
              <a:picLocks noChangeAspect="1"/>
            </p:cNvPicPr>
            <p:nvPr/>
          </p:nvPicPr>
          <p:blipFill>
            <a:blip r:embed="rId5"/>
            <a:stretch>
              <a:fillRect/>
            </a:stretch>
          </p:blipFill>
          <p:spPr>
            <a:xfrm>
              <a:off x="5709879" y="746542"/>
              <a:ext cx="1803427" cy="1717744"/>
            </a:xfrm>
            <a:prstGeom prst="rect">
              <a:avLst/>
            </a:prstGeom>
          </p:spPr>
        </p:pic>
        <p:sp>
          <p:nvSpPr>
            <p:cNvPr id="13" name="TextBox 12">
              <a:extLst>
                <a:ext uri="{FF2B5EF4-FFF2-40B4-BE49-F238E27FC236}">
                  <a16:creationId xmlns:a16="http://schemas.microsoft.com/office/drawing/2014/main" id="{6196C500-4D34-0425-C33F-0958A45CD2E7}"/>
                </a:ext>
              </a:extLst>
            </p:cNvPr>
            <p:cNvSpPr txBox="1"/>
            <p:nvPr/>
          </p:nvSpPr>
          <p:spPr>
            <a:xfrm>
              <a:off x="6401945" y="1737872"/>
              <a:ext cx="740908" cy="276999"/>
            </a:xfrm>
            <a:prstGeom prst="rect">
              <a:avLst/>
            </a:prstGeom>
            <a:noFill/>
            <a:ln w="6350">
              <a:noFill/>
            </a:ln>
          </p:spPr>
          <p:txBody>
            <a:bodyPr wrap="none" rtlCol="0">
              <a:spAutoFit/>
            </a:bodyPr>
            <a:lstStyle/>
            <a:p>
              <a:pPr algn="l"/>
              <a:r>
                <a:rPr lang="en-US" sz="1200" dirty="0">
                  <a:latin typeface="+mn-lt"/>
                </a:rPr>
                <a:t>r=0.993</a:t>
              </a:r>
            </a:p>
          </p:txBody>
        </p:sp>
        <p:sp>
          <p:nvSpPr>
            <p:cNvPr id="9" name="TextBox 8">
              <a:extLst>
                <a:ext uri="{FF2B5EF4-FFF2-40B4-BE49-F238E27FC236}">
                  <a16:creationId xmlns:a16="http://schemas.microsoft.com/office/drawing/2014/main" id="{6F53A3AD-5CC4-4B4A-4B3A-EAF692EBA1FD}"/>
                </a:ext>
              </a:extLst>
            </p:cNvPr>
            <p:cNvSpPr txBox="1"/>
            <p:nvPr/>
          </p:nvSpPr>
          <p:spPr>
            <a:xfrm>
              <a:off x="6014679" y="780542"/>
              <a:ext cx="708848" cy="369332"/>
            </a:xfrm>
            <a:prstGeom prst="rect">
              <a:avLst/>
            </a:prstGeom>
            <a:noFill/>
            <a:ln w="6350">
              <a:noFill/>
            </a:ln>
          </p:spPr>
          <p:txBody>
            <a:bodyPr wrap="none" rtlCol="0">
              <a:spAutoFit/>
            </a:bodyPr>
            <a:lstStyle/>
            <a:p>
              <a:pPr algn="l"/>
              <a:r>
                <a:rPr lang="en-US" sz="1800" dirty="0">
                  <a:latin typeface="+mn-lt"/>
                </a:rPr>
                <a:t>Train</a:t>
              </a:r>
            </a:p>
          </p:txBody>
        </p:sp>
      </p:grpSp>
      <p:sp>
        <p:nvSpPr>
          <p:cNvPr id="25" name="TextBox 24">
            <a:extLst>
              <a:ext uri="{FF2B5EF4-FFF2-40B4-BE49-F238E27FC236}">
                <a16:creationId xmlns:a16="http://schemas.microsoft.com/office/drawing/2014/main" id="{C357AD5F-F190-9953-D757-F1D1688122A6}"/>
              </a:ext>
            </a:extLst>
          </p:cNvPr>
          <p:cNvSpPr txBox="1"/>
          <p:nvPr/>
        </p:nvSpPr>
        <p:spPr>
          <a:xfrm>
            <a:off x="3368923" y="2447793"/>
            <a:ext cx="1555234" cy="246221"/>
          </a:xfrm>
          <a:prstGeom prst="rect">
            <a:avLst/>
          </a:prstGeom>
          <a:noFill/>
          <a:ln w="6350">
            <a:noFill/>
          </a:ln>
        </p:spPr>
        <p:txBody>
          <a:bodyPr wrap="none" rtlCol="0">
            <a:spAutoFit/>
          </a:bodyPr>
          <a:lstStyle/>
          <a:p>
            <a:pPr algn="l"/>
            <a:r>
              <a:rPr lang="en-US" sz="1000" dirty="0">
                <a:solidFill>
                  <a:srgbClr val="1E77B4"/>
                </a:solidFill>
                <a:latin typeface="+mn-lt"/>
              </a:rPr>
              <a:t>(Input noise in training)</a:t>
            </a:r>
          </a:p>
        </p:txBody>
      </p:sp>
      <p:sp>
        <p:nvSpPr>
          <p:cNvPr id="3" name="Rectangle 2">
            <a:extLst>
              <a:ext uri="{FF2B5EF4-FFF2-40B4-BE49-F238E27FC236}">
                <a16:creationId xmlns:a16="http://schemas.microsoft.com/office/drawing/2014/main" id="{F8C989C6-A2E6-014F-6E81-A0FFEB244265}"/>
              </a:ext>
            </a:extLst>
          </p:cNvPr>
          <p:cNvSpPr/>
          <p:nvPr/>
        </p:nvSpPr>
        <p:spPr bwMode="auto">
          <a:xfrm>
            <a:off x="7040202" y="675084"/>
            <a:ext cx="1905000" cy="3454569"/>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3" name="TextBox 24">
            <a:extLst>
              <a:ext uri="{FF2B5EF4-FFF2-40B4-BE49-F238E27FC236}">
                <a16:creationId xmlns:a16="http://schemas.microsoft.com/office/drawing/2014/main" id="{4921AC22-BF88-2350-DC2E-0AE44312507D}"/>
              </a:ext>
            </a:extLst>
          </p:cNvPr>
          <p:cNvSpPr txBox="1"/>
          <p:nvPr/>
        </p:nvSpPr>
        <p:spPr>
          <a:xfrm>
            <a:off x="7359308" y="2255328"/>
            <a:ext cx="1295032"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6015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8BD2-51E5-8707-87D8-175DFDBB6834}"/>
              </a:ext>
            </a:extLst>
          </p:cNvPr>
          <p:cNvSpPr>
            <a:spLocks noGrp="1"/>
          </p:cNvSpPr>
          <p:nvPr>
            <p:ph type="title"/>
          </p:nvPr>
        </p:nvSpPr>
        <p:spPr/>
        <p:txBody>
          <a:bodyPr/>
          <a:lstStyle/>
          <a:p>
            <a:r>
              <a:rPr lang="en-US" dirty="0"/>
              <a:t>Applied to metabolism</a:t>
            </a:r>
          </a:p>
        </p:txBody>
      </p:sp>
      <p:sp>
        <p:nvSpPr>
          <p:cNvPr id="4" name="Footer Placeholder 3">
            <a:extLst>
              <a:ext uri="{FF2B5EF4-FFF2-40B4-BE49-F238E27FC236}">
                <a16:creationId xmlns:a16="http://schemas.microsoft.com/office/drawing/2014/main" id="{D12914F8-AAC2-2E3F-65EC-22A5144295D5}"/>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98FF587A-96C4-CD75-9235-1A42DE47CF26}"/>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2E70F94E-5BDA-7464-E66D-6E3924A67276}"/>
              </a:ext>
            </a:extLst>
          </p:cNvPr>
          <p:cNvSpPr>
            <a:spLocks noGrp="1"/>
          </p:cNvSpPr>
          <p:nvPr>
            <p:ph type="sldNum" sz="quarter" idx="12"/>
          </p:nvPr>
        </p:nvSpPr>
        <p:spPr/>
        <p:txBody>
          <a:bodyPr/>
          <a:lstStyle/>
          <a:p>
            <a:fld id="{15859C56-CB7E-413F-8971-4226A1EF6823}" type="slidenum">
              <a:rPr lang="sv-SE" smtClean="0"/>
              <a:pPr/>
              <a:t>27</a:t>
            </a:fld>
            <a:endParaRPr lang="sv-SE" dirty="0"/>
          </a:p>
        </p:txBody>
      </p:sp>
      <p:pic>
        <p:nvPicPr>
          <p:cNvPr id="8" name="Picture 7" descr="A person wearing a hat&#10;&#10;Description automatically generated">
            <a:extLst>
              <a:ext uri="{FF2B5EF4-FFF2-40B4-BE49-F238E27FC236}">
                <a16:creationId xmlns:a16="http://schemas.microsoft.com/office/drawing/2014/main" id="{C33B00CD-9B4E-4DF5-08C9-04EF4BE7E84F}"/>
              </a:ext>
            </a:extLst>
          </p:cNvPr>
          <p:cNvPicPr>
            <a:picLocks noChangeAspect="1"/>
          </p:cNvPicPr>
          <p:nvPr/>
        </p:nvPicPr>
        <p:blipFill>
          <a:blip r:embed="rId2"/>
          <a:srcRect l="16303" t="20192" r="11033" b="35364"/>
          <a:stretch/>
        </p:blipFill>
        <p:spPr>
          <a:xfrm>
            <a:off x="7739787" y="1240675"/>
            <a:ext cx="1240318" cy="1137600"/>
          </a:xfrm>
          <a:prstGeom prst="rect">
            <a:avLst/>
          </a:prstGeom>
        </p:spPr>
      </p:pic>
      <p:sp>
        <p:nvSpPr>
          <p:cNvPr id="9" name="TextBox 8">
            <a:extLst>
              <a:ext uri="{FF2B5EF4-FFF2-40B4-BE49-F238E27FC236}">
                <a16:creationId xmlns:a16="http://schemas.microsoft.com/office/drawing/2014/main" id="{886DF373-B074-BCDD-6661-1501E28F2592}"/>
              </a:ext>
            </a:extLst>
          </p:cNvPr>
          <p:cNvSpPr txBox="1"/>
          <p:nvPr/>
        </p:nvSpPr>
        <p:spPr>
          <a:xfrm>
            <a:off x="7724633" y="2357411"/>
            <a:ext cx="888385" cy="246221"/>
          </a:xfrm>
          <a:prstGeom prst="rect">
            <a:avLst/>
          </a:prstGeom>
          <a:noFill/>
          <a:ln w="6350">
            <a:noFill/>
          </a:ln>
        </p:spPr>
        <p:txBody>
          <a:bodyPr wrap="none" rtlCol="0">
            <a:spAutoFit/>
          </a:bodyPr>
          <a:lstStyle/>
          <a:p>
            <a:pPr algn="l"/>
            <a:r>
              <a:rPr lang="en-US" sz="1000" dirty="0">
                <a:latin typeface="+mn-lt"/>
              </a:rPr>
              <a:t>Xuechun Xu</a:t>
            </a:r>
          </a:p>
        </p:txBody>
      </p:sp>
      <p:sp>
        <p:nvSpPr>
          <p:cNvPr id="3" name="TextBox 24">
            <a:extLst>
              <a:ext uri="{FF2B5EF4-FFF2-40B4-BE49-F238E27FC236}">
                <a16:creationId xmlns:a16="http://schemas.microsoft.com/office/drawing/2014/main" id="{656F5807-1999-5850-F016-7807628CCB56}"/>
              </a:ext>
            </a:extLst>
          </p:cNvPr>
          <p:cNvSpPr txBox="1"/>
          <p:nvPr/>
        </p:nvSpPr>
        <p:spPr>
          <a:xfrm>
            <a:off x="7725287" y="26102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
        <p:nvSpPr>
          <p:cNvPr id="10" name="Rectangle 9">
            <a:extLst>
              <a:ext uri="{FF2B5EF4-FFF2-40B4-BE49-F238E27FC236}">
                <a16:creationId xmlns:a16="http://schemas.microsoft.com/office/drawing/2014/main" id="{CC6B8A3D-C87A-29E2-73C2-40471B4A70DD}"/>
              </a:ext>
            </a:extLst>
          </p:cNvPr>
          <p:cNvSpPr/>
          <p:nvPr/>
        </p:nvSpPr>
        <p:spPr bwMode="auto">
          <a:xfrm>
            <a:off x="609600" y="1428750"/>
            <a:ext cx="6248400" cy="2615372"/>
          </a:xfrm>
          <a:prstGeom prst="rect">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1" name="TextBox 24">
            <a:extLst>
              <a:ext uri="{FF2B5EF4-FFF2-40B4-BE49-F238E27FC236}">
                <a16:creationId xmlns:a16="http://schemas.microsoft.com/office/drawing/2014/main" id="{26889213-BF75-DA74-84C2-E3CBDD275D63}"/>
              </a:ext>
            </a:extLst>
          </p:cNvPr>
          <p:cNvSpPr txBox="1"/>
          <p:nvPr/>
        </p:nvSpPr>
        <p:spPr>
          <a:xfrm>
            <a:off x="3200400" y="2413819"/>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spTree>
    <p:extLst>
      <p:ext uri="{BB962C8B-B14F-4D97-AF65-F5344CB8AC3E}">
        <p14:creationId xmlns:p14="http://schemas.microsoft.com/office/powerpoint/2010/main" val="302220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2429-8480-4F7A-6D7B-BE5839638D02}"/>
              </a:ext>
            </a:extLst>
          </p:cNvPr>
          <p:cNvSpPr>
            <a:spLocks noGrp="1"/>
          </p:cNvSpPr>
          <p:nvPr>
            <p:ph type="title"/>
          </p:nvPr>
        </p:nvSpPr>
        <p:spPr/>
        <p:txBody>
          <a:bodyPr/>
          <a:lstStyle/>
          <a:p>
            <a:r>
              <a:rPr lang="en-US" dirty="0"/>
              <a:t>Muscle simulations</a:t>
            </a:r>
          </a:p>
        </p:txBody>
      </p:sp>
      <p:sp>
        <p:nvSpPr>
          <p:cNvPr id="4" name="Footer Placeholder 3">
            <a:extLst>
              <a:ext uri="{FF2B5EF4-FFF2-40B4-BE49-F238E27FC236}">
                <a16:creationId xmlns:a16="http://schemas.microsoft.com/office/drawing/2014/main" id="{615B3F08-17EB-C80C-F091-BA974986B60B}"/>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A2D9A3C5-8575-9088-6118-E6B8AC3BD3A0}"/>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BD9444A1-D720-770F-23B9-CD2FACA1D2C4}"/>
              </a:ext>
            </a:extLst>
          </p:cNvPr>
          <p:cNvSpPr>
            <a:spLocks noGrp="1"/>
          </p:cNvSpPr>
          <p:nvPr>
            <p:ph type="sldNum" sz="quarter" idx="12"/>
          </p:nvPr>
        </p:nvSpPr>
        <p:spPr/>
        <p:txBody>
          <a:bodyPr/>
          <a:lstStyle/>
          <a:p>
            <a:fld id="{15859C56-CB7E-413F-8971-4226A1EF6823}" type="slidenum">
              <a:rPr lang="sv-SE" smtClean="0"/>
              <a:pPr/>
              <a:t>28</a:t>
            </a:fld>
            <a:endParaRPr lang="sv-SE" dirty="0"/>
          </a:p>
        </p:txBody>
      </p:sp>
      <p:pic>
        <p:nvPicPr>
          <p:cNvPr id="8" name="Picture 7">
            <a:extLst>
              <a:ext uri="{FF2B5EF4-FFF2-40B4-BE49-F238E27FC236}">
                <a16:creationId xmlns:a16="http://schemas.microsoft.com/office/drawing/2014/main" id="{09041E93-3802-9569-E6FF-3FD00C6F4E7A}"/>
              </a:ext>
            </a:extLst>
          </p:cNvPr>
          <p:cNvPicPr>
            <a:picLocks noChangeAspect="1"/>
          </p:cNvPicPr>
          <p:nvPr/>
        </p:nvPicPr>
        <p:blipFill>
          <a:blip r:embed="rId3"/>
          <a:srcRect t="33464" b="33446"/>
          <a:stretch/>
        </p:blipFill>
        <p:spPr>
          <a:xfrm>
            <a:off x="3173618" y="1092152"/>
            <a:ext cx="1727777" cy="1562685"/>
          </a:xfrm>
          <a:prstGeom prst="rect">
            <a:avLst/>
          </a:prstGeom>
        </p:spPr>
      </p:pic>
      <p:grpSp>
        <p:nvGrpSpPr>
          <p:cNvPr id="13" name="Group 12">
            <a:extLst>
              <a:ext uri="{FF2B5EF4-FFF2-40B4-BE49-F238E27FC236}">
                <a16:creationId xmlns:a16="http://schemas.microsoft.com/office/drawing/2014/main" id="{F592D3D6-7466-05D1-8974-5D368617833D}"/>
              </a:ext>
            </a:extLst>
          </p:cNvPr>
          <p:cNvGrpSpPr/>
          <p:nvPr/>
        </p:nvGrpSpPr>
        <p:grpSpPr>
          <a:xfrm>
            <a:off x="3098966" y="2498438"/>
            <a:ext cx="1794823" cy="1728973"/>
            <a:chOff x="5863374" y="1581150"/>
            <a:chExt cx="2213826" cy="2132603"/>
          </a:xfrm>
        </p:grpSpPr>
        <p:pic>
          <p:nvPicPr>
            <p:cNvPr id="9" name="Picture 8">
              <a:extLst>
                <a:ext uri="{FF2B5EF4-FFF2-40B4-BE49-F238E27FC236}">
                  <a16:creationId xmlns:a16="http://schemas.microsoft.com/office/drawing/2014/main" id="{F37FE8E5-600D-EF59-8AC4-10591C37F204}"/>
                </a:ext>
              </a:extLst>
            </p:cNvPr>
            <p:cNvPicPr>
              <a:picLocks noChangeAspect="1"/>
            </p:cNvPicPr>
            <p:nvPr/>
          </p:nvPicPr>
          <p:blipFill>
            <a:blip r:embed="rId3"/>
            <a:srcRect t="67051"/>
            <a:stretch/>
          </p:blipFill>
          <p:spPr>
            <a:xfrm>
              <a:off x="5943600" y="1792300"/>
              <a:ext cx="2133600" cy="1921453"/>
            </a:xfrm>
            <a:prstGeom prst="rect">
              <a:avLst/>
            </a:prstGeom>
          </p:spPr>
        </p:pic>
        <p:pic>
          <p:nvPicPr>
            <p:cNvPr id="12" name="Picture 11">
              <a:extLst>
                <a:ext uri="{FF2B5EF4-FFF2-40B4-BE49-F238E27FC236}">
                  <a16:creationId xmlns:a16="http://schemas.microsoft.com/office/drawing/2014/main" id="{609741F7-89E1-E3FD-044B-D320EE721F79}"/>
                </a:ext>
              </a:extLst>
            </p:cNvPr>
            <p:cNvPicPr>
              <a:picLocks noChangeAspect="1"/>
            </p:cNvPicPr>
            <p:nvPr/>
          </p:nvPicPr>
          <p:blipFill>
            <a:blip r:embed="rId4"/>
            <a:stretch>
              <a:fillRect/>
            </a:stretch>
          </p:blipFill>
          <p:spPr>
            <a:xfrm>
              <a:off x="5863374" y="1581150"/>
              <a:ext cx="204217" cy="475526"/>
            </a:xfrm>
            <a:prstGeom prst="rect">
              <a:avLst/>
            </a:prstGeom>
          </p:spPr>
        </p:pic>
      </p:grpSp>
      <p:pic>
        <p:nvPicPr>
          <p:cNvPr id="19" name="Picture 18" descr="A diagram of a human body&#10;&#10;AI-generated content may be incorrect.">
            <a:extLst>
              <a:ext uri="{FF2B5EF4-FFF2-40B4-BE49-F238E27FC236}">
                <a16:creationId xmlns:a16="http://schemas.microsoft.com/office/drawing/2014/main" id="{6BA87231-8CA9-9723-CCF5-FC8C48661B86}"/>
              </a:ext>
            </a:extLst>
          </p:cNvPr>
          <p:cNvPicPr>
            <a:picLocks noChangeAspect="1"/>
          </p:cNvPicPr>
          <p:nvPr/>
        </p:nvPicPr>
        <p:blipFill>
          <a:blip r:embed="rId5"/>
          <a:srcRect b="40422"/>
          <a:stretch/>
        </p:blipFill>
        <p:spPr>
          <a:xfrm>
            <a:off x="334384" y="1127909"/>
            <a:ext cx="1799617" cy="976876"/>
          </a:xfrm>
          <a:prstGeom prst="rect">
            <a:avLst/>
          </a:prstGeom>
        </p:spPr>
      </p:pic>
      <p:grpSp>
        <p:nvGrpSpPr>
          <p:cNvPr id="23" name="Group 22">
            <a:extLst>
              <a:ext uri="{FF2B5EF4-FFF2-40B4-BE49-F238E27FC236}">
                <a16:creationId xmlns:a16="http://schemas.microsoft.com/office/drawing/2014/main" id="{BBEDC9A1-F34A-978E-24A2-F09841227F73}"/>
              </a:ext>
            </a:extLst>
          </p:cNvPr>
          <p:cNvGrpSpPr/>
          <p:nvPr/>
        </p:nvGrpSpPr>
        <p:grpSpPr>
          <a:xfrm>
            <a:off x="143963" y="2247243"/>
            <a:ext cx="4894857" cy="2387215"/>
            <a:chOff x="143963" y="2247243"/>
            <a:chExt cx="4894857" cy="2387215"/>
          </a:xfrm>
        </p:grpSpPr>
        <p:grpSp>
          <p:nvGrpSpPr>
            <p:cNvPr id="17" name="Group 16">
              <a:extLst>
                <a:ext uri="{FF2B5EF4-FFF2-40B4-BE49-F238E27FC236}">
                  <a16:creationId xmlns:a16="http://schemas.microsoft.com/office/drawing/2014/main" id="{ABAC5706-AB56-BB35-BEB5-A7CDE6FEDEBD}"/>
                </a:ext>
              </a:extLst>
            </p:cNvPr>
            <p:cNvGrpSpPr/>
            <p:nvPr/>
          </p:nvGrpSpPr>
          <p:grpSpPr>
            <a:xfrm>
              <a:off x="143963" y="2247243"/>
              <a:ext cx="2180458" cy="2064974"/>
              <a:chOff x="511942" y="1805963"/>
              <a:chExt cx="2180458" cy="2064974"/>
            </a:xfrm>
          </p:grpSpPr>
          <p:pic>
            <p:nvPicPr>
              <p:cNvPr id="7" name="Picture 6">
                <a:extLst>
                  <a:ext uri="{FF2B5EF4-FFF2-40B4-BE49-F238E27FC236}">
                    <a16:creationId xmlns:a16="http://schemas.microsoft.com/office/drawing/2014/main" id="{136786F2-EEA3-2DA3-751B-DEE1B0A93798}"/>
                  </a:ext>
                </a:extLst>
              </p:cNvPr>
              <p:cNvPicPr>
                <a:picLocks noChangeAspect="1"/>
              </p:cNvPicPr>
              <p:nvPr/>
            </p:nvPicPr>
            <p:blipFill>
              <a:blip r:embed="rId3"/>
              <a:srcRect b="66537"/>
              <a:stretch/>
            </p:blipFill>
            <p:spPr>
              <a:xfrm>
                <a:off x="609600" y="1885950"/>
                <a:ext cx="2082800" cy="1905000"/>
              </a:xfrm>
              <a:prstGeom prst="rect">
                <a:avLst/>
              </a:prstGeom>
            </p:spPr>
          </p:pic>
          <p:pic>
            <p:nvPicPr>
              <p:cNvPr id="15" name="Picture 14">
                <a:extLst>
                  <a:ext uri="{FF2B5EF4-FFF2-40B4-BE49-F238E27FC236}">
                    <a16:creationId xmlns:a16="http://schemas.microsoft.com/office/drawing/2014/main" id="{CA396FA1-3CB6-3B05-12C9-292B6A57CE63}"/>
                  </a:ext>
                </a:extLst>
              </p:cNvPr>
              <p:cNvPicPr>
                <a:picLocks noChangeAspect="1"/>
              </p:cNvPicPr>
              <p:nvPr/>
            </p:nvPicPr>
            <p:blipFill>
              <a:blip r:embed="rId6"/>
              <a:stretch>
                <a:fillRect/>
              </a:stretch>
            </p:blipFill>
            <p:spPr>
              <a:xfrm>
                <a:off x="511942" y="3556568"/>
                <a:ext cx="327530" cy="314369"/>
              </a:xfrm>
              <a:prstGeom prst="rect">
                <a:avLst/>
              </a:prstGeom>
            </p:spPr>
          </p:pic>
          <p:pic>
            <p:nvPicPr>
              <p:cNvPr id="16" name="Picture 15">
                <a:extLst>
                  <a:ext uri="{FF2B5EF4-FFF2-40B4-BE49-F238E27FC236}">
                    <a16:creationId xmlns:a16="http://schemas.microsoft.com/office/drawing/2014/main" id="{B5C8FDB7-0107-2691-3C7C-9F4B480B519F}"/>
                  </a:ext>
                </a:extLst>
              </p:cNvPr>
              <p:cNvPicPr>
                <a:picLocks noChangeAspect="1"/>
              </p:cNvPicPr>
              <p:nvPr/>
            </p:nvPicPr>
            <p:blipFill>
              <a:blip r:embed="rId6"/>
              <a:stretch>
                <a:fillRect/>
              </a:stretch>
            </p:blipFill>
            <p:spPr>
              <a:xfrm>
                <a:off x="609600" y="1805963"/>
                <a:ext cx="152400" cy="314369"/>
              </a:xfrm>
              <a:prstGeom prst="rect">
                <a:avLst/>
              </a:prstGeom>
            </p:spPr>
          </p:pic>
        </p:grpSp>
        <p:sp>
          <p:nvSpPr>
            <p:cNvPr id="10" name="TextBox 9">
              <a:extLst>
                <a:ext uri="{FF2B5EF4-FFF2-40B4-BE49-F238E27FC236}">
                  <a16:creationId xmlns:a16="http://schemas.microsoft.com/office/drawing/2014/main" id="{D43C549B-C959-31A6-D83D-AC85DA1AC315}"/>
                </a:ext>
              </a:extLst>
            </p:cNvPr>
            <p:cNvSpPr txBox="1"/>
            <p:nvPr/>
          </p:nvSpPr>
          <p:spPr>
            <a:xfrm>
              <a:off x="328248" y="4265126"/>
              <a:ext cx="4710572" cy="369332"/>
            </a:xfrm>
            <a:prstGeom prst="rect">
              <a:avLst/>
            </a:prstGeom>
            <a:noFill/>
            <a:ln w="6350">
              <a:noFill/>
            </a:ln>
          </p:spPr>
          <p:txBody>
            <a:bodyPr wrap="square">
              <a:spAutoFit/>
            </a:bodyPr>
            <a:lstStyle/>
            <a:p>
              <a:r>
                <a:rPr lang="en-US" sz="900" dirty="0">
                  <a:solidFill>
                    <a:schemeClr val="bg1">
                      <a:lumMod val="50000"/>
                    </a:schemeClr>
                  </a:solidFill>
                  <a:effectLst/>
                  <a:latin typeface="+mn-lt"/>
                </a:rPr>
                <a:t>Nilsson, A., Björnson, E., Flockhart, M., Larsen, F. J. &amp; Nielsen, J. Complex I is bypassed during high intensity exercise. </a:t>
              </a:r>
              <a:r>
                <a:rPr lang="en-US" sz="900" i="1" dirty="0">
                  <a:solidFill>
                    <a:schemeClr val="bg1">
                      <a:lumMod val="50000"/>
                    </a:schemeClr>
                  </a:solidFill>
                  <a:effectLst/>
                  <a:latin typeface="+mn-lt"/>
                </a:rPr>
                <a:t>Nature Communications</a:t>
              </a:r>
              <a:r>
                <a:rPr lang="en-US" sz="900" dirty="0">
                  <a:solidFill>
                    <a:schemeClr val="bg1">
                      <a:lumMod val="50000"/>
                    </a:schemeClr>
                  </a:solidFill>
                  <a:effectLst/>
                  <a:latin typeface="+mn-lt"/>
                </a:rPr>
                <a:t> </a:t>
              </a:r>
              <a:r>
                <a:rPr lang="en-US" sz="900" b="1" dirty="0">
                  <a:solidFill>
                    <a:schemeClr val="bg1">
                      <a:lumMod val="50000"/>
                    </a:schemeClr>
                  </a:solidFill>
                  <a:effectLst/>
                  <a:latin typeface="+mn-lt"/>
                </a:rPr>
                <a:t>10,</a:t>
              </a:r>
              <a:r>
                <a:rPr lang="en-US" sz="900" dirty="0">
                  <a:solidFill>
                    <a:schemeClr val="bg1">
                      <a:lumMod val="50000"/>
                    </a:schemeClr>
                  </a:solidFill>
                  <a:effectLst/>
                  <a:latin typeface="+mn-lt"/>
                </a:rPr>
                <a:t> 5072 (2019).</a:t>
              </a:r>
            </a:p>
          </p:txBody>
        </p:sp>
      </p:grpSp>
      <p:sp>
        <p:nvSpPr>
          <p:cNvPr id="18" name="TextBox 24">
            <a:extLst>
              <a:ext uri="{FF2B5EF4-FFF2-40B4-BE49-F238E27FC236}">
                <a16:creationId xmlns:a16="http://schemas.microsoft.com/office/drawing/2014/main" id="{0A89D32B-11C8-B988-A4D4-46004A6061CC}"/>
              </a:ext>
            </a:extLst>
          </p:cNvPr>
          <p:cNvSpPr txBox="1"/>
          <p:nvPr/>
        </p:nvSpPr>
        <p:spPr>
          <a:xfrm>
            <a:off x="7725287" y="261026"/>
            <a:ext cx="1247465" cy="523220"/>
          </a:xfrm>
          <a:prstGeom prst="rect">
            <a:avLst/>
          </a:prstGeom>
          <a:noFill/>
        </p:spPr>
        <p:txBody>
          <a:bodyPr wrap="square" rtlCol="0">
            <a:spAutoFit/>
          </a:bodyPr>
          <a:lstStyle/>
          <a:p>
            <a:r>
              <a:rPr lang="en-US" sz="1400" dirty="0">
                <a:solidFill>
                  <a:srgbClr val="FFB9AB"/>
                </a:solidFill>
                <a:latin typeface="+mn-lt"/>
              </a:rPr>
              <a:t>Unpublished results</a:t>
            </a:r>
          </a:p>
        </p:txBody>
      </p:sp>
      <p:grpSp>
        <p:nvGrpSpPr>
          <p:cNvPr id="24" name="Group 23">
            <a:extLst>
              <a:ext uri="{FF2B5EF4-FFF2-40B4-BE49-F238E27FC236}">
                <a16:creationId xmlns:a16="http://schemas.microsoft.com/office/drawing/2014/main" id="{45C05ED0-3115-9500-F3D4-BA21C3547922}"/>
              </a:ext>
            </a:extLst>
          </p:cNvPr>
          <p:cNvGrpSpPr/>
          <p:nvPr/>
        </p:nvGrpSpPr>
        <p:grpSpPr>
          <a:xfrm>
            <a:off x="5562600" y="1088962"/>
            <a:ext cx="3022716" cy="3082988"/>
            <a:chOff x="5562600" y="1275228"/>
            <a:chExt cx="3022716" cy="3082988"/>
          </a:xfrm>
        </p:grpSpPr>
        <p:pic>
          <p:nvPicPr>
            <p:cNvPr id="21" name="Picture 20">
              <a:extLst>
                <a:ext uri="{FF2B5EF4-FFF2-40B4-BE49-F238E27FC236}">
                  <a16:creationId xmlns:a16="http://schemas.microsoft.com/office/drawing/2014/main" id="{6CBBBAC1-660A-CAA4-B51B-45C3DCE7414D}"/>
                </a:ext>
              </a:extLst>
            </p:cNvPr>
            <p:cNvPicPr>
              <a:picLocks noChangeAspect="1"/>
            </p:cNvPicPr>
            <p:nvPr/>
          </p:nvPicPr>
          <p:blipFill>
            <a:blip r:embed="rId7"/>
            <a:srcRect b="6516"/>
            <a:stretch/>
          </p:blipFill>
          <p:spPr>
            <a:xfrm>
              <a:off x="5562600" y="1275228"/>
              <a:ext cx="3022716" cy="2825765"/>
            </a:xfrm>
            <a:prstGeom prst="rect">
              <a:avLst/>
            </a:prstGeom>
          </p:spPr>
        </p:pic>
        <p:sp>
          <p:nvSpPr>
            <p:cNvPr id="22" name="TextBox 21">
              <a:extLst>
                <a:ext uri="{FF2B5EF4-FFF2-40B4-BE49-F238E27FC236}">
                  <a16:creationId xmlns:a16="http://schemas.microsoft.com/office/drawing/2014/main" id="{AE109277-6879-EB49-A91A-E5BCE31E3544}"/>
                </a:ext>
              </a:extLst>
            </p:cNvPr>
            <p:cNvSpPr txBox="1"/>
            <p:nvPr/>
          </p:nvSpPr>
          <p:spPr>
            <a:xfrm>
              <a:off x="6019800" y="4096606"/>
              <a:ext cx="753732" cy="261610"/>
            </a:xfrm>
            <a:prstGeom prst="rect">
              <a:avLst/>
            </a:prstGeom>
            <a:noFill/>
            <a:ln w="6350">
              <a:noFill/>
            </a:ln>
          </p:spPr>
          <p:txBody>
            <a:bodyPr wrap="none" rtlCol="0">
              <a:spAutoFit/>
            </a:bodyPr>
            <a:lstStyle/>
            <a:p>
              <a:pPr algn="l"/>
              <a:r>
                <a:rPr lang="en-US" sz="1100" dirty="0">
                  <a:latin typeface="+mn-lt"/>
                </a:rPr>
                <a:t>Features</a:t>
              </a:r>
            </a:p>
          </p:txBody>
        </p:sp>
      </p:grpSp>
    </p:spTree>
    <p:extLst>
      <p:ext uri="{BB962C8B-B14F-4D97-AF65-F5344CB8AC3E}">
        <p14:creationId xmlns:p14="http://schemas.microsoft.com/office/powerpoint/2010/main" val="38561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EE7B3-B5D2-3437-BD51-0EAA9BD8715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BE030B4-3F0E-8912-7E54-4846A97CDCD7}"/>
              </a:ext>
            </a:extLst>
          </p:cNvPr>
          <p:cNvPicPr>
            <a:picLocks noChangeAspect="1"/>
          </p:cNvPicPr>
          <p:nvPr/>
        </p:nvPicPr>
        <p:blipFill>
          <a:blip r:embed="rId3"/>
          <a:srcRect l="2965" r="2965"/>
          <a:stretch/>
        </p:blipFill>
        <p:spPr bwMode="auto">
          <a:xfrm>
            <a:off x="2133600" y="1276350"/>
            <a:ext cx="5651294" cy="217408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0A07807-B4CD-1928-B3D1-C5EE30459305}"/>
              </a:ext>
            </a:extLst>
          </p:cNvPr>
          <p:cNvSpPr>
            <a:spLocks noGrp="1"/>
          </p:cNvSpPr>
          <p:nvPr>
            <p:ph type="title"/>
          </p:nvPr>
        </p:nvSpPr>
        <p:spPr/>
        <p:txBody>
          <a:bodyPr/>
          <a:lstStyle/>
          <a:p>
            <a:r>
              <a:rPr lang="en-US" dirty="0"/>
              <a:t>An interpretable deep learning model of the cell</a:t>
            </a:r>
          </a:p>
        </p:txBody>
      </p:sp>
      <p:sp>
        <p:nvSpPr>
          <p:cNvPr id="4" name="Footer Placeholder 3">
            <a:extLst>
              <a:ext uri="{FF2B5EF4-FFF2-40B4-BE49-F238E27FC236}">
                <a16:creationId xmlns:a16="http://schemas.microsoft.com/office/drawing/2014/main" id="{FA4F75C3-F06A-440B-3F59-FA365869F692}"/>
              </a:ext>
            </a:extLst>
          </p:cNvPr>
          <p:cNvSpPr>
            <a:spLocks noGrp="1"/>
          </p:cNvSpPr>
          <p:nvPr>
            <p:ph type="ftr" sz="quarter" idx="3"/>
          </p:nvPr>
        </p:nvSpPr>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5" name="Date Placeholder 4">
            <a:extLst>
              <a:ext uri="{FF2B5EF4-FFF2-40B4-BE49-F238E27FC236}">
                <a16:creationId xmlns:a16="http://schemas.microsoft.com/office/drawing/2014/main" id="{C3212FFC-227B-9719-F94A-A91BBC0C8F41}"/>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F2323F95-9591-72FC-6A9C-20009A6BC6D1}"/>
              </a:ext>
            </a:extLst>
          </p:cNvPr>
          <p:cNvSpPr>
            <a:spLocks noGrp="1"/>
          </p:cNvSpPr>
          <p:nvPr>
            <p:ph type="sldNum" sz="quarter" idx="12"/>
          </p:nvPr>
        </p:nvSpPr>
        <p:spPr/>
        <p:txBody>
          <a:bodyPr/>
          <a:lstStyle/>
          <a:p>
            <a:fld id="{15859C56-CB7E-413F-8971-4226A1EF6823}" type="slidenum">
              <a:rPr lang="sv-SE" smtClean="0"/>
              <a:pPr/>
              <a:t>29</a:t>
            </a:fld>
            <a:endParaRPr lang="sv-SE" dirty="0"/>
          </a:p>
        </p:txBody>
      </p:sp>
      <p:grpSp>
        <p:nvGrpSpPr>
          <p:cNvPr id="23" name="Group 22">
            <a:extLst>
              <a:ext uri="{FF2B5EF4-FFF2-40B4-BE49-F238E27FC236}">
                <a16:creationId xmlns:a16="http://schemas.microsoft.com/office/drawing/2014/main" id="{DF88DBAA-FB2C-4216-B236-7A49B0F27B0B}"/>
              </a:ext>
            </a:extLst>
          </p:cNvPr>
          <p:cNvGrpSpPr/>
          <p:nvPr/>
        </p:nvGrpSpPr>
        <p:grpSpPr>
          <a:xfrm>
            <a:off x="255971" y="1196752"/>
            <a:ext cx="1740848" cy="1590404"/>
            <a:chOff x="5064078" y="4176852"/>
            <a:chExt cx="2321130" cy="2120539"/>
          </a:xfrm>
        </p:grpSpPr>
        <p:pic>
          <p:nvPicPr>
            <p:cNvPr id="26" name="Picture 25">
              <a:extLst>
                <a:ext uri="{FF2B5EF4-FFF2-40B4-BE49-F238E27FC236}">
                  <a16:creationId xmlns:a16="http://schemas.microsoft.com/office/drawing/2014/main" id="{38A9E123-E14A-4E3D-AB7D-67275A767D6A}"/>
                </a:ext>
              </a:extLst>
            </p:cNvPr>
            <p:cNvPicPr>
              <a:picLocks noChangeAspect="1"/>
            </p:cNvPicPr>
            <p:nvPr/>
          </p:nvPicPr>
          <p:blipFill rotWithShape="1">
            <a:blip r:embed="rId4"/>
            <a:srcRect l="-345" r="64119" b="19617"/>
            <a:stretch/>
          </p:blipFill>
          <p:spPr>
            <a:xfrm>
              <a:off x="5425298" y="4176852"/>
              <a:ext cx="1465685" cy="1463040"/>
            </a:xfrm>
            <a:prstGeom prst="ellipse">
              <a:avLst/>
            </a:prstGeom>
            <a:ln w="38100">
              <a:solidFill>
                <a:schemeClr val="tx1"/>
              </a:solidFill>
            </a:ln>
          </p:spPr>
        </p:pic>
        <p:sp>
          <p:nvSpPr>
            <p:cNvPr id="27" name="TextBox 26">
              <a:extLst>
                <a:ext uri="{FF2B5EF4-FFF2-40B4-BE49-F238E27FC236}">
                  <a16:creationId xmlns:a16="http://schemas.microsoft.com/office/drawing/2014/main" id="{06584175-4F25-4709-827F-EDEC48C8DE48}"/>
                </a:ext>
              </a:extLst>
            </p:cNvPr>
            <p:cNvSpPr txBox="1"/>
            <p:nvPr/>
          </p:nvSpPr>
          <p:spPr>
            <a:xfrm>
              <a:off x="5064078" y="5722875"/>
              <a:ext cx="2321130" cy="574516"/>
            </a:xfrm>
            <a:prstGeom prst="rect">
              <a:avLst/>
            </a:prstGeom>
            <a:noFill/>
          </p:spPr>
          <p:txBody>
            <a:bodyPr wrap="square">
              <a:spAutoFit/>
            </a:bodyPr>
            <a:lstStyle/>
            <a:p>
              <a:pPr marL="257175" indent="-257175">
                <a:buFont typeface="+mj-lt"/>
                <a:buAutoNum type="arabicParenR"/>
              </a:pPr>
              <a:r>
                <a:rPr lang="en-US" sz="1100" b="1" dirty="0">
                  <a:latin typeface="+mn-lt"/>
                </a:rPr>
                <a:t>Predict effects of mutations</a:t>
              </a:r>
            </a:p>
          </p:txBody>
        </p:sp>
      </p:grpSp>
      <p:grpSp>
        <p:nvGrpSpPr>
          <p:cNvPr id="10" name="Group 9">
            <a:extLst>
              <a:ext uri="{FF2B5EF4-FFF2-40B4-BE49-F238E27FC236}">
                <a16:creationId xmlns:a16="http://schemas.microsoft.com/office/drawing/2014/main" id="{AE749D05-CCE3-4D16-EC74-30E688313FCC}"/>
              </a:ext>
            </a:extLst>
          </p:cNvPr>
          <p:cNvGrpSpPr/>
          <p:nvPr/>
        </p:nvGrpSpPr>
        <p:grpSpPr>
          <a:xfrm>
            <a:off x="837773" y="2983581"/>
            <a:ext cx="1576754" cy="1580319"/>
            <a:chOff x="2031578" y="2936075"/>
            <a:chExt cx="1576754" cy="1580319"/>
          </a:xfrm>
        </p:grpSpPr>
        <p:pic>
          <p:nvPicPr>
            <p:cNvPr id="40" name="Picture 39">
              <a:extLst>
                <a:ext uri="{FF2B5EF4-FFF2-40B4-BE49-F238E27FC236}">
                  <a16:creationId xmlns:a16="http://schemas.microsoft.com/office/drawing/2014/main" id="{AFCEDE40-D948-45CA-89EC-ECF966519CD3}"/>
                </a:ext>
              </a:extLst>
            </p:cNvPr>
            <p:cNvPicPr>
              <a:picLocks noChangeAspect="1"/>
            </p:cNvPicPr>
            <p:nvPr/>
          </p:nvPicPr>
          <p:blipFill rotWithShape="1">
            <a:blip r:embed="rId5"/>
            <a:srcRect l="14988" t="10089" r="48464" b="18589"/>
            <a:stretch/>
          </p:blipFill>
          <p:spPr>
            <a:xfrm>
              <a:off x="2332628" y="2936075"/>
              <a:ext cx="1097280" cy="1097280"/>
            </a:xfrm>
            <a:prstGeom prst="ellipse">
              <a:avLst/>
            </a:prstGeom>
            <a:ln w="38100">
              <a:solidFill>
                <a:schemeClr val="tx1"/>
              </a:solidFill>
            </a:ln>
          </p:spPr>
        </p:pic>
        <p:sp>
          <p:nvSpPr>
            <p:cNvPr id="35" name="TextBox 34">
              <a:extLst>
                <a:ext uri="{FF2B5EF4-FFF2-40B4-BE49-F238E27FC236}">
                  <a16:creationId xmlns:a16="http://schemas.microsoft.com/office/drawing/2014/main" id="{599F4577-2B1D-41EA-AD58-390C33D11EE3}"/>
                </a:ext>
              </a:extLst>
            </p:cNvPr>
            <p:cNvSpPr txBox="1"/>
            <p:nvPr/>
          </p:nvSpPr>
          <p:spPr>
            <a:xfrm>
              <a:off x="2031578" y="4085507"/>
              <a:ext cx="1576754" cy="430887"/>
            </a:xfrm>
            <a:prstGeom prst="rect">
              <a:avLst/>
            </a:prstGeom>
            <a:noFill/>
          </p:spPr>
          <p:txBody>
            <a:bodyPr wrap="square">
              <a:spAutoFit/>
            </a:bodyPr>
            <a:lstStyle/>
            <a:p>
              <a:pPr marL="215504" indent="-215504">
                <a:buFont typeface="+mj-lt"/>
                <a:buAutoNum type="arabicParenR" startAt="2"/>
              </a:pPr>
              <a:r>
                <a:rPr lang="en-US" sz="1050" b="1" dirty="0">
                  <a:latin typeface="+mn-lt"/>
                </a:rPr>
                <a:t>Identify paths to       drug resistance</a:t>
              </a:r>
            </a:p>
          </p:txBody>
        </p:sp>
      </p:grpSp>
      <p:grpSp>
        <p:nvGrpSpPr>
          <p:cNvPr id="37" name="Group 36">
            <a:extLst>
              <a:ext uri="{FF2B5EF4-FFF2-40B4-BE49-F238E27FC236}">
                <a16:creationId xmlns:a16="http://schemas.microsoft.com/office/drawing/2014/main" id="{D82C248F-323D-4699-BDD6-6DF3EA0BE58C}"/>
              </a:ext>
            </a:extLst>
          </p:cNvPr>
          <p:cNvGrpSpPr/>
          <p:nvPr/>
        </p:nvGrpSpPr>
        <p:grpSpPr>
          <a:xfrm>
            <a:off x="7286642" y="2876550"/>
            <a:ext cx="1634504" cy="1590404"/>
            <a:chOff x="9490977" y="4176852"/>
            <a:chExt cx="2179339" cy="2120539"/>
          </a:xfrm>
        </p:grpSpPr>
        <p:pic>
          <p:nvPicPr>
            <p:cNvPr id="39" name="Picture 38" descr="https://www.frontiersin.org/files/Articles/738373/fcell-09-738373-HTML/image_m/fcell-09-738373-g001.jpg">
              <a:extLst>
                <a:ext uri="{FF2B5EF4-FFF2-40B4-BE49-F238E27FC236}">
                  <a16:creationId xmlns:a16="http://schemas.microsoft.com/office/drawing/2014/main" id="{8A12AD48-E48C-4561-991C-7A3539A85C6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9713" t="4357" r="27575" b="34964"/>
            <a:stretch/>
          </p:blipFill>
          <p:spPr bwMode="auto">
            <a:xfrm>
              <a:off x="9864859" y="4176852"/>
              <a:ext cx="1468769" cy="1463040"/>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999D0CF-DA54-496A-B647-885B50B875C9}"/>
                </a:ext>
              </a:extLst>
            </p:cNvPr>
            <p:cNvSpPr txBox="1"/>
            <p:nvPr/>
          </p:nvSpPr>
          <p:spPr>
            <a:xfrm>
              <a:off x="9490977" y="5722875"/>
              <a:ext cx="2179339" cy="574516"/>
            </a:xfrm>
            <a:prstGeom prst="rect">
              <a:avLst/>
            </a:prstGeom>
            <a:noFill/>
          </p:spPr>
          <p:txBody>
            <a:bodyPr wrap="square">
              <a:spAutoFit/>
            </a:bodyPr>
            <a:lstStyle/>
            <a:p>
              <a:pPr marL="257175" indent="-257175">
                <a:buFont typeface="+mj-lt"/>
                <a:buAutoNum type="arabicParenR" startAt="3"/>
              </a:pPr>
              <a:r>
                <a:rPr lang="en-US" sz="1100" b="1" dirty="0">
                  <a:latin typeface="+mn-lt"/>
                </a:rPr>
                <a:t>Simulate cell-cell interactions</a:t>
              </a:r>
            </a:p>
          </p:txBody>
        </p:sp>
      </p:grpSp>
      <p:sp>
        <p:nvSpPr>
          <p:cNvPr id="3" name="TextBox 2">
            <a:extLst>
              <a:ext uri="{FF2B5EF4-FFF2-40B4-BE49-F238E27FC236}">
                <a16:creationId xmlns:a16="http://schemas.microsoft.com/office/drawing/2014/main" id="{1AE40D58-1A73-32D6-10C7-548836CDC040}"/>
              </a:ext>
            </a:extLst>
          </p:cNvPr>
          <p:cNvSpPr txBox="1"/>
          <p:nvPr/>
        </p:nvSpPr>
        <p:spPr>
          <a:xfrm>
            <a:off x="2743200" y="3713261"/>
            <a:ext cx="3857146" cy="892552"/>
          </a:xfrm>
          <a:prstGeom prst="rect">
            <a:avLst/>
          </a:prstGeom>
          <a:noFill/>
          <a:ln w="6350">
            <a:noFill/>
          </a:ln>
        </p:spPr>
        <p:txBody>
          <a:bodyPr wrap="none" rtlCol="0">
            <a:spAutoFit/>
          </a:bodyPr>
          <a:lstStyle/>
          <a:p>
            <a:pPr marL="342900" indent="-342900" algn="l">
              <a:spcAft>
                <a:spcPts val="600"/>
              </a:spcAft>
              <a:buFont typeface="Arial" panose="020B0604020202020204" pitchFamily="34" charset="0"/>
              <a:buChar char="•"/>
            </a:pPr>
            <a:r>
              <a:rPr lang="en-US" sz="1400" dirty="0">
                <a:latin typeface="+mn-lt"/>
              </a:rPr>
              <a:t>Submodule integration</a:t>
            </a:r>
          </a:p>
          <a:p>
            <a:pPr marL="342900" indent="-342900" algn="l">
              <a:spcAft>
                <a:spcPts val="600"/>
              </a:spcAft>
              <a:buFont typeface="Arial" panose="020B0604020202020204" pitchFamily="34" charset="0"/>
              <a:buChar char="•"/>
            </a:pPr>
            <a:r>
              <a:rPr lang="en-US" sz="1400" dirty="0">
                <a:latin typeface="+mn-lt"/>
              </a:rPr>
              <a:t>Gene regulatory timescales</a:t>
            </a:r>
          </a:p>
          <a:p>
            <a:pPr marL="342900" indent="-342900" algn="l">
              <a:spcAft>
                <a:spcPts val="600"/>
              </a:spcAft>
              <a:buFont typeface="Arial" panose="020B0604020202020204" pitchFamily="34" charset="0"/>
              <a:buChar char="•"/>
            </a:pPr>
            <a:r>
              <a:rPr lang="en-US" sz="1400" dirty="0">
                <a:latin typeface="+mn-lt"/>
              </a:rPr>
              <a:t>Missing interactions (lack of knowledge)</a:t>
            </a:r>
          </a:p>
        </p:txBody>
      </p:sp>
    </p:spTree>
    <p:extLst>
      <p:ext uri="{BB962C8B-B14F-4D97-AF65-F5344CB8AC3E}">
        <p14:creationId xmlns:p14="http://schemas.microsoft.com/office/powerpoint/2010/main" val="180857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9A50432-8B3B-995A-86CC-657272685883}"/>
              </a:ext>
            </a:extLst>
          </p:cNvPr>
          <p:cNvSpPr/>
          <p:nvPr/>
        </p:nvSpPr>
        <p:spPr bwMode="auto">
          <a:xfrm>
            <a:off x="191631" y="1196752"/>
            <a:ext cx="2235685" cy="3106282"/>
          </a:xfrm>
          <a:prstGeom prst="rect">
            <a:avLst/>
          </a:prstGeom>
          <a:solidFill>
            <a:schemeClr val="accent4"/>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 name="Title 1">
            <a:extLst>
              <a:ext uri="{FF2B5EF4-FFF2-40B4-BE49-F238E27FC236}">
                <a16:creationId xmlns:a16="http://schemas.microsoft.com/office/drawing/2014/main" id="{83A5A65A-9091-70A3-F46D-2FD0D8EA8068}"/>
              </a:ext>
            </a:extLst>
          </p:cNvPr>
          <p:cNvSpPr>
            <a:spLocks noGrp="1"/>
          </p:cNvSpPr>
          <p:nvPr>
            <p:ph type="title"/>
          </p:nvPr>
        </p:nvSpPr>
        <p:spPr/>
        <p:txBody>
          <a:bodyPr/>
          <a:lstStyle/>
          <a:p>
            <a:r>
              <a:rPr lang="en-GB" dirty="0"/>
              <a:t>Towards AGC: an </a:t>
            </a:r>
            <a:r>
              <a:rPr lang="en-US" noProof="0" dirty="0"/>
              <a:t>Artificial Generic Cell</a:t>
            </a:r>
            <a:br>
              <a:rPr lang="en-US" noProof="0" dirty="0"/>
            </a:br>
            <a:endParaRPr lang="en-SE" dirty="0"/>
          </a:p>
        </p:txBody>
      </p:sp>
      <p:sp>
        <p:nvSpPr>
          <p:cNvPr id="4" name="Footer Placeholder 3">
            <a:extLst>
              <a:ext uri="{FF2B5EF4-FFF2-40B4-BE49-F238E27FC236}">
                <a16:creationId xmlns:a16="http://schemas.microsoft.com/office/drawing/2014/main" id="{32CAB556-3909-5A8F-2817-F46F8827A687}"/>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50A5E13C-7D2F-FF65-96C3-9A9377BEFEDD}"/>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1D7466C1-3372-621D-68AC-D309BEC0D42F}"/>
              </a:ext>
            </a:extLst>
          </p:cNvPr>
          <p:cNvSpPr>
            <a:spLocks noGrp="1"/>
          </p:cNvSpPr>
          <p:nvPr>
            <p:ph type="sldNum" sz="quarter" idx="12"/>
          </p:nvPr>
        </p:nvSpPr>
        <p:spPr/>
        <p:txBody>
          <a:bodyPr/>
          <a:lstStyle/>
          <a:p>
            <a:fld id="{15859C56-CB7E-413F-8971-4226A1EF6823}" type="slidenum">
              <a:rPr lang="sv-SE" smtClean="0"/>
              <a:pPr/>
              <a:t>3</a:t>
            </a:fld>
            <a:endParaRPr lang="sv-SE" dirty="0"/>
          </a:p>
        </p:txBody>
      </p:sp>
      <p:pic>
        <p:nvPicPr>
          <p:cNvPr id="9" name="Picture 8">
            <a:extLst>
              <a:ext uri="{FF2B5EF4-FFF2-40B4-BE49-F238E27FC236}">
                <a16:creationId xmlns:a16="http://schemas.microsoft.com/office/drawing/2014/main" id="{EEE3C75E-07EC-FCC4-F576-8E85F01C4DE4}"/>
              </a:ext>
            </a:extLst>
          </p:cNvPr>
          <p:cNvPicPr>
            <a:picLocks noChangeAspect="1"/>
          </p:cNvPicPr>
          <p:nvPr/>
        </p:nvPicPr>
        <p:blipFill>
          <a:blip r:embed="rId3"/>
          <a:stretch>
            <a:fillRect/>
          </a:stretch>
        </p:blipFill>
        <p:spPr>
          <a:xfrm>
            <a:off x="765742" y="1490840"/>
            <a:ext cx="1596458" cy="2059200"/>
          </a:xfrm>
          <a:prstGeom prst="rect">
            <a:avLst/>
          </a:prstGeom>
          <a:ln>
            <a:solidFill>
              <a:schemeClr val="accent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4A69474-D1C2-39B9-6851-854F7D719000}"/>
              </a:ext>
            </a:extLst>
          </p:cNvPr>
          <p:cNvSpPr txBox="1"/>
          <p:nvPr/>
        </p:nvSpPr>
        <p:spPr>
          <a:xfrm>
            <a:off x="1189972" y="1209284"/>
            <a:ext cx="680031" cy="338554"/>
          </a:xfrm>
          <a:prstGeom prst="rect">
            <a:avLst/>
          </a:prstGeom>
          <a:noFill/>
          <a:ln w="6350">
            <a:noFill/>
          </a:ln>
        </p:spPr>
        <p:txBody>
          <a:bodyPr wrap="square">
            <a:spAutoFit/>
          </a:bodyPr>
          <a:lstStyle/>
          <a:p>
            <a:r>
              <a:rPr lang="en-SE" sz="1600" dirty="0">
                <a:latin typeface="+mn-lt"/>
              </a:rPr>
              <a:t>2018</a:t>
            </a:r>
            <a:endParaRPr lang="en-US" sz="1600" dirty="0">
              <a:latin typeface="+mn-lt"/>
            </a:endParaRPr>
          </a:p>
        </p:txBody>
      </p:sp>
      <p:grpSp>
        <p:nvGrpSpPr>
          <p:cNvPr id="37" name="Group 36">
            <a:extLst>
              <a:ext uri="{FF2B5EF4-FFF2-40B4-BE49-F238E27FC236}">
                <a16:creationId xmlns:a16="http://schemas.microsoft.com/office/drawing/2014/main" id="{AF4B0261-F34B-3082-5574-891CBD526DED}"/>
              </a:ext>
            </a:extLst>
          </p:cNvPr>
          <p:cNvGrpSpPr/>
          <p:nvPr/>
        </p:nvGrpSpPr>
        <p:grpSpPr>
          <a:xfrm>
            <a:off x="2586244" y="547285"/>
            <a:ext cx="6068104" cy="3755749"/>
            <a:chOff x="2558334" y="547285"/>
            <a:chExt cx="6068104" cy="3755749"/>
          </a:xfrm>
        </p:grpSpPr>
        <p:pic>
          <p:nvPicPr>
            <p:cNvPr id="10" name="Picture 9">
              <a:extLst>
                <a:ext uri="{FF2B5EF4-FFF2-40B4-BE49-F238E27FC236}">
                  <a16:creationId xmlns:a16="http://schemas.microsoft.com/office/drawing/2014/main" id="{35BDC947-8A36-00F1-CCDF-AB0E693A684E}"/>
                </a:ext>
              </a:extLst>
            </p:cNvPr>
            <p:cNvPicPr>
              <a:picLocks noChangeAspect="1"/>
            </p:cNvPicPr>
            <p:nvPr/>
          </p:nvPicPr>
          <p:blipFill>
            <a:blip r:embed="rId4"/>
            <a:srcRect/>
            <a:stretch/>
          </p:blipFill>
          <p:spPr>
            <a:xfrm>
              <a:off x="4652456" y="1311750"/>
              <a:ext cx="1884782" cy="252000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FE337B4-46E5-9C4D-9549-B64A38270DD4}"/>
                </a:ext>
              </a:extLst>
            </p:cNvPr>
            <p:cNvPicPr>
              <a:picLocks noChangeAspect="1"/>
            </p:cNvPicPr>
            <p:nvPr/>
          </p:nvPicPr>
          <p:blipFill>
            <a:blip r:embed="rId5"/>
            <a:stretch>
              <a:fillRect/>
            </a:stretch>
          </p:blipFill>
          <p:spPr>
            <a:xfrm>
              <a:off x="6769001" y="848050"/>
              <a:ext cx="1857437" cy="252000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54EB92D-3DF1-B732-20CB-B1CAF7685F55}"/>
                </a:ext>
              </a:extLst>
            </p:cNvPr>
            <p:cNvPicPr>
              <a:picLocks noChangeAspect="1"/>
            </p:cNvPicPr>
            <p:nvPr/>
          </p:nvPicPr>
          <p:blipFill>
            <a:blip r:embed="rId6"/>
            <a:stretch>
              <a:fillRect/>
            </a:stretch>
          </p:blipFill>
          <p:spPr>
            <a:xfrm>
              <a:off x="2558334" y="1783034"/>
              <a:ext cx="1922105" cy="2520000"/>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B5E8383-48C1-C624-D0D2-A5DAFFD946AE}"/>
                </a:ext>
              </a:extLst>
            </p:cNvPr>
            <p:cNvSpPr txBox="1"/>
            <p:nvPr/>
          </p:nvSpPr>
          <p:spPr>
            <a:xfrm>
              <a:off x="2907925" y="1444480"/>
              <a:ext cx="1371600" cy="338554"/>
            </a:xfrm>
            <a:prstGeom prst="rect">
              <a:avLst/>
            </a:prstGeom>
            <a:noFill/>
            <a:ln w="6350">
              <a:noFill/>
            </a:ln>
          </p:spPr>
          <p:txBody>
            <a:bodyPr wrap="square">
              <a:spAutoFit/>
            </a:bodyPr>
            <a:lstStyle/>
            <a:p>
              <a:r>
                <a:rPr lang="en-US" sz="1600" dirty="0">
                  <a:latin typeface="+mn-lt"/>
                </a:rPr>
                <a:t>Dec 2024</a:t>
              </a:r>
            </a:p>
          </p:txBody>
        </p:sp>
        <p:sp>
          <p:nvSpPr>
            <p:cNvPr id="15" name="TextBox 14">
              <a:extLst>
                <a:ext uri="{FF2B5EF4-FFF2-40B4-BE49-F238E27FC236}">
                  <a16:creationId xmlns:a16="http://schemas.microsoft.com/office/drawing/2014/main" id="{BDB48E61-ACFD-C911-E11F-7D3A826BD909}"/>
                </a:ext>
              </a:extLst>
            </p:cNvPr>
            <p:cNvSpPr txBox="1"/>
            <p:nvPr/>
          </p:nvSpPr>
          <p:spPr>
            <a:xfrm>
              <a:off x="7328994" y="547285"/>
              <a:ext cx="859038" cy="338554"/>
            </a:xfrm>
            <a:prstGeom prst="rect">
              <a:avLst/>
            </a:prstGeom>
            <a:noFill/>
            <a:ln w="6350">
              <a:noFill/>
            </a:ln>
          </p:spPr>
          <p:txBody>
            <a:bodyPr wrap="square">
              <a:spAutoFit/>
            </a:bodyPr>
            <a:lstStyle/>
            <a:p>
              <a:r>
                <a:rPr lang="en-US" sz="1600" dirty="0">
                  <a:latin typeface="+mn-lt"/>
                </a:rPr>
                <a:t>2025</a:t>
              </a:r>
            </a:p>
          </p:txBody>
        </p:sp>
        <p:sp>
          <p:nvSpPr>
            <p:cNvPr id="16" name="TextBox 15">
              <a:extLst>
                <a:ext uri="{FF2B5EF4-FFF2-40B4-BE49-F238E27FC236}">
                  <a16:creationId xmlns:a16="http://schemas.microsoft.com/office/drawing/2014/main" id="{1E49A501-D678-610C-648F-B3FFA50B55B4}"/>
                </a:ext>
              </a:extLst>
            </p:cNvPr>
            <p:cNvSpPr txBox="1"/>
            <p:nvPr/>
          </p:nvSpPr>
          <p:spPr>
            <a:xfrm>
              <a:off x="5235853" y="1013211"/>
              <a:ext cx="859038" cy="338554"/>
            </a:xfrm>
            <a:prstGeom prst="rect">
              <a:avLst/>
            </a:prstGeom>
            <a:noFill/>
            <a:ln w="6350">
              <a:noFill/>
            </a:ln>
          </p:spPr>
          <p:txBody>
            <a:bodyPr wrap="square">
              <a:spAutoFit/>
            </a:bodyPr>
            <a:lstStyle/>
            <a:p>
              <a:r>
                <a:rPr lang="en-US" sz="1600" dirty="0">
                  <a:latin typeface="+mn-lt"/>
                </a:rPr>
                <a:t>2025</a:t>
              </a:r>
            </a:p>
          </p:txBody>
        </p:sp>
      </p:grpSp>
      <p:pic>
        <p:nvPicPr>
          <p:cNvPr id="20" name="Picture 19">
            <a:extLst>
              <a:ext uri="{FF2B5EF4-FFF2-40B4-BE49-F238E27FC236}">
                <a16:creationId xmlns:a16="http://schemas.microsoft.com/office/drawing/2014/main" id="{A66E5A88-BDE8-6C0D-1230-807F44C54828}"/>
              </a:ext>
            </a:extLst>
          </p:cNvPr>
          <p:cNvPicPr>
            <a:picLocks noChangeAspect="1"/>
          </p:cNvPicPr>
          <p:nvPr/>
        </p:nvPicPr>
        <p:blipFill>
          <a:blip r:embed="rId7"/>
          <a:stretch>
            <a:fillRect/>
          </a:stretch>
        </p:blipFill>
        <p:spPr>
          <a:xfrm>
            <a:off x="248670" y="2048063"/>
            <a:ext cx="1579018" cy="2057400"/>
          </a:xfrm>
          <a:prstGeom prst="rect">
            <a:avLst/>
          </a:prstGeom>
          <a:ln>
            <a:solidFill>
              <a:schemeClr val="accent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2A7A147C-FE14-9249-4B66-06051155A39C}"/>
              </a:ext>
            </a:extLst>
          </p:cNvPr>
          <p:cNvSpPr txBox="1"/>
          <p:nvPr/>
        </p:nvSpPr>
        <p:spPr>
          <a:xfrm>
            <a:off x="134846" y="1751338"/>
            <a:ext cx="680031" cy="338554"/>
          </a:xfrm>
          <a:prstGeom prst="rect">
            <a:avLst/>
          </a:prstGeom>
          <a:noFill/>
          <a:ln w="6350">
            <a:noFill/>
          </a:ln>
        </p:spPr>
        <p:txBody>
          <a:bodyPr wrap="square">
            <a:spAutoFit/>
          </a:bodyPr>
          <a:lstStyle/>
          <a:p>
            <a:r>
              <a:rPr lang="en-SE" sz="1600" dirty="0">
                <a:latin typeface="+mn-lt"/>
              </a:rPr>
              <a:t>201</a:t>
            </a:r>
            <a:r>
              <a:rPr lang="en-US" sz="1600" dirty="0">
                <a:latin typeface="+mn-lt"/>
              </a:rPr>
              <a:t>3</a:t>
            </a:r>
          </a:p>
        </p:txBody>
      </p:sp>
      <p:sp>
        <p:nvSpPr>
          <p:cNvPr id="22" name="TextBox 21">
            <a:extLst>
              <a:ext uri="{FF2B5EF4-FFF2-40B4-BE49-F238E27FC236}">
                <a16:creationId xmlns:a16="http://schemas.microsoft.com/office/drawing/2014/main" id="{2716E9CC-9394-9BD5-AFE6-F45BFDF10CEF}"/>
              </a:ext>
            </a:extLst>
          </p:cNvPr>
          <p:cNvSpPr txBox="1"/>
          <p:nvPr/>
        </p:nvSpPr>
        <p:spPr>
          <a:xfrm>
            <a:off x="797008" y="4244502"/>
            <a:ext cx="1082348" cy="461665"/>
          </a:xfrm>
          <a:prstGeom prst="rect">
            <a:avLst/>
          </a:prstGeom>
          <a:noFill/>
          <a:ln w="6350">
            <a:noFill/>
          </a:ln>
        </p:spPr>
        <p:txBody>
          <a:bodyPr wrap="none" rtlCol="0">
            <a:spAutoFit/>
          </a:bodyPr>
          <a:lstStyle/>
          <a:p>
            <a:pPr algn="l"/>
            <a:r>
              <a:rPr lang="en-US" dirty="0">
                <a:solidFill>
                  <a:srgbClr val="DF7F7F"/>
                </a:solidFill>
                <a:latin typeface="+mn-lt"/>
              </a:rPr>
              <a:t>Pre-AI</a:t>
            </a:r>
          </a:p>
        </p:txBody>
      </p:sp>
      <p:grpSp>
        <p:nvGrpSpPr>
          <p:cNvPr id="36" name="Group 35">
            <a:extLst>
              <a:ext uri="{FF2B5EF4-FFF2-40B4-BE49-F238E27FC236}">
                <a16:creationId xmlns:a16="http://schemas.microsoft.com/office/drawing/2014/main" id="{4FAAB354-7342-BF52-9E04-871255D25EBE}"/>
              </a:ext>
            </a:extLst>
          </p:cNvPr>
          <p:cNvGrpSpPr/>
          <p:nvPr/>
        </p:nvGrpSpPr>
        <p:grpSpPr>
          <a:xfrm>
            <a:off x="6725933" y="3548934"/>
            <a:ext cx="2152869" cy="1034122"/>
            <a:chOff x="6725933" y="3548934"/>
            <a:chExt cx="2152869" cy="1034122"/>
          </a:xfrm>
        </p:grpSpPr>
        <p:pic>
          <p:nvPicPr>
            <p:cNvPr id="26" name="Picture 25">
              <a:extLst>
                <a:ext uri="{FF2B5EF4-FFF2-40B4-BE49-F238E27FC236}">
                  <a16:creationId xmlns:a16="http://schemas.microsoft.com/office/drawing/2014/main" id="{4A7FA20D-C730-733D-75D2-692AEDD7A167}"/>
                </a:ext>
              </a:extLst>
            </p:cNvPr>
            <p:cNvPicPr>
              <a:picLocks noChangeAspect="1"/>
            </p:cNvPicPr>
            <p:nvPr/>
          </p:nvPicPr>
          <p:blipFill>
            <a:blip r:embed="rId8"/>
            <a:srcRect l="20055" t="15755" r="22454" b="14445"/>
            <a:stretch/>
          </p:blipFill>
          <p:spPr>
            <a:xfrm>
              <a:off x="7937120" y="3631027"/>
              <a:ext cx="725454" cy="584893"/>
            </a:xfrm>
            <a:prstGeom prst="rect">
              <a:avLst/>
            </a:prstGeom>
            <a:ln>
              <a:solidFill>
                <a:schemeClr val="accent1"/>
              </a:solidFill>
            </a:ln>
          </p:spPr>
        </p:pic>
        <p:sp>
          <p:nvSpPr>
            <p:cNvPr id="27" name="TextBox 26">
              <a:extLst>
                <a:ext uri="{FF2B5EF4-FFF2-40B4-BE49-F238E27FC236}">
                  <a16:creationId xmlns:a16="http://schemas.microsoft.com/office/drawing/2014/main" id="{87515B60-3CED-17DC-2B2C-449A4C5179B7}"/>
                </a:ext>
              </a:extLst>
            </p:cNvPr>
            <p:cNvSpPr txBox="1"/>
            <p:nvPr/>
          </p:nvSpPr>
          <p:spPr>
            <a:xfrm>
              <a:off x="7802866" y="4231729"/>
              <a:ext cx="1075936" cy="338554"/>
            </a:xfrm>
            <a:prstGeom prst="rect">
              <a:avLst/>
            </a:prstGeom>
            <a:noFill/>
            <a:ln w="6350">
              <a:noFill/>
            </a:ln>
          </p:spPr>
          <p:txBody>
            <a:bodyPr wrap="none" rtlCol="0">
              <a:spAutoFit/>
            </a:bodyPr>
            <a:lstStyle/>
            <a:p>
              <a:pPr algn="l"/>
              <a:r>
                <a:rPr lang="en-US" sz="1600" dirty="0" err="1">
                  <a:latin typeface="+mn-lt"/>
                </a:rPr>
                <a:t>AlphaCell</a:t>
              </a:r>
              <a:endParaRPr lang="en-US" sz="1600" dirty="0">
                <a:latin typeface="+mn-lt"/>
              </a:endParaRPr>
            </a:p>
          </p:txBody>
        </p:sp>
        <p:sp>
          <p:nvSpPr>
            <p:cNvPr id="29" name="TextBox 28">
              <a:extLst>
                <a:ext uri="{FF2B5EF4-FFF2-40B4-BE49-F238E27FC236}">
                  <a16:creationId xmlns:a16="http://schemas.microsoft.com/office/drawing/2014/main" id="{17536111-61DE-21BB-57CC-A0681F81ED24}"/>
                </a:ext>
              </a:extLst>
            </p:cNvPr>
            <p:cNvSpPr txBox="1"/>
            <p:nvPr/>
          </p:nvSpPr>
          <p:spPr>
            <a:xfrm>
              <a:off x="6725933" y="4244502"/>
              <a:ext cx="1124026" cy="338554"/>
            </a:xfrm>
            <a:prstGeom prst="rect">
              <a:avLst/>
            </a:prstGeom>
            <a:noFill/>
            <a:ln w="6350">
              <a:noFill/>
            </a:ln>
          </p:spPr>
          <p:txBody>
            <a:bodyPr wrap="none" rtlCol="0">
              <a:spAutoFit/>
            </a:bodyPr>
            <a:lstStyle/>
            <a:p>
              <a:pPr algn="l"/>
              <a:r>
                <a:rPr lang="en-US" sz="1600" dirty="0" err="1">
                  <a:latin typeface="+mn-lt"/>
                </a:rPr>
                <a:t>AICell</a:t>
              </a:r>
              <a:r>
                <a:rPr lang="en-US" sz="1600" dirty="0">
                  <a:latin typeface="+mn-lt"/>
                </a:rPr>
                <a:t> Lab</a:t>
              </a:r>
            </a:p>
          </p:txBody>
        </p:sp>
        <p:pic>
          <p:nvPicPr>
            <p:cNvPr id="35" name="Picture 34">
              <a:extLst>
                <a:ext uri="{FF2B5EF4-FFF2-40B4-BE49-F238E27FC236}">
                  <a16:creationId xmlns:a16="http://schemas.microsoft.com/office/drawing/2014/main" id="{2ECC395D-7E20-5197-1EE3-6C39A7996D0A}"/>
                </a:ext>
              </a:extLst>
            </p:cNvPr>
            <p:cNvPicPr>
              <a:picLocks noChangeAspect="1"/>
            </p:cNvPicPr>
            <p:nvPr/>
          </p:nvPicPr>
          <p:blipFill>
            <a:blip r:embed="rId9"/>
            <a:stretch>
              <a:fillRect/>
            </a:stretch>
          </p:blipFill>
          <p:spPr>
            <a:xfrm>
              <a:off x="6944610" y="3548934"/>
              <a:ext cx="725454" cy="689181"/>
            </a:xfrm>
            <a:prstGeom prst="rect">
              <a:avLst/>
            </a:prstGeom>
          </p:spPr>
        </p:pic>
      </p:grpSp>
      <p:grpSp>
        <p:nvGrpSpPr>
          <p:cNvPr id="31" name="Group 30">
            <a:extLst>
              <a:ext uri="{FF2B5EF4-FFF2-40B4-BE49-F238E27FC236}">
                <a16:creationId xmlns:a16="http://schemas.microsoft.com/office/drawing/2014/main" id="{606E4952-A36F-7C36-3CE9-BAE73C3DA03C}"/>
              </a:ext>
            </a:extLst>
          </p:cNvPr>
          <p:cNvGrpSpPr/>
          <p:nvPr/>
        </p:nvGrpSpPr>
        <p:grpSpPr>
          <a:xfrm>
            <a:off x="4658504" y="3943351"/>
            <a:ext cx="1906645" cy="914397"/>
            <a:chOff x="4686767" y="3935377"/>
            <a:chExt cx="1974498" cy="946939"/>
          </a:xfrm>
        </p:grpSpPr>
        <p:sp>
          <p:nvSpPr>
            <p:cNvPr id="30" name="Rectangle 29">
              <a:extLst>
                <a:ext uri="{FF2B5EF4-FFF2-40B4-BE49-F238E27FC236}">
                  <a16:creationId xmlns:a16="http://schemas.microsoft.com/office/drawing/2014/main" id="{951EC655-0200-9DE1-E6BB-54F1F102017E}"/>
                </a:ext>
              </a:extLst>
            </p:cNvPr>
            <p:cNvSpPr/>
            <p:nvPr/>
          </p:nvSpPr>
          <p:spPr bwMode="auto">
            <a:xfrm>
              <a:off x="4686767" y="3935377"/>
              <a:ext cx="1974498" cy="946939"/>
            </a:xfrm>
            <a:prstGeom prst="rect">
              <a:avLst/>
            </a:prstGeom>
            <a:solidFill>
              <a:srgbClr val="0F0925"/>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nvGrpSpPr>
            <p:cNvPr id="18" name="Group 17">
              <a:extLst>
                <a:ext uri="{FF2B5EF4-FFF2-40B4-BE49-F238E27FC236}">
                  <a16:creationId xmlns:a16="http://schemas.microsoft.com/office/drawing/2014/main" id="{35FC321A-D8EF-A7F8-6C40-41CE5FDD4C5E}"/>
                </a:ext>
              </a:extLst>
            </p:cNvPr>
            <p:cNvGrpSpPr/>
            <p:nvPr/>
          </p:nvGrpSpPr>
          <p:grpSpPr>
            <a:xfrm>
              <a:off x="4746186" y="3994857"/>
              <a:ext cx="1913346" cy="837843"/>
              <a:chOff x="4746889" y="4305208"/>
              <a:chExt cx="1913346" cy="837843"/>
            </a:xfrm>
          </p:grpSpPr>
          <p:pic>
            <p:nvPicPr>
              <p:cNvPr id="11" name="Picture 10">
                <a:extLst>
                  <a:ext uri="{FF2B5EF4-FFF2-40B4-BE49-F238E27FC236}">
                    <a16:creationId xmlns:a16="http://schemas.microsoft.com/office/drawing/2014/main" id="{28DB4D16-00E6-CDDD-0AB6-9ABCB42C61B0}"/>
                  </a:ext>
                </a:extLst>
              </p:cNvPr>
              <p:cNvPicPr>
                <a:picLocks noChangeAspect="1"/>
              </p:cNvPicPr>
              <p:nvPr/>
            </p:nvPicPr>
            <p:blipFill>
              <a:blip r:embed="rId10"/>
              <a:stretch>
                <a:fillRect/>
              </a:stretch>
            </p:blipFill>
            <p:spPr>
              <a:xfrm>
                <a:off x="4746889" y="4305208"/>
                <a:ext cx="886253" cy="837843"/>
              </a:xfrm>
              <a:prstGeom prst="rect">
                <a:avLst/>
              </a:prstGeom>
              <a:ln w="38100">
                <a:solidFill>
                  <a:schemeClr val="tx1"/>
                </a:solidFill>
              </a:ln>
            </p:spPr>
          </p:pic>
          <p:pic>
            <p:nvPicPr>
              <p:cNvPr id="17" name="Picture 16">
                <a:extLst>
                  <a:ext uri="{FF2B5EF4-FFF2-40B4-BE49-F238E27FC236}">
                    <a16:creationId xmlns:a16="http://schemas.microsoft.com/office/drawing/2014/main" id="{21A80EDE-756B-7753-0BB1-C182757F0137}"/>
                  </a:ext>
                </a:extLst>
              </p:cNvPr>
              <p:cNvPicPr>
                <a:picLocks noChangeAspect="1"/>
              </p:cNvPicPr>
              <p:nvPr/>
            </p:nvPicPr>
            <p:blipFill>
              <a:blip r:embed="rId11"/>
              <a:stretch>
                <a:fillRect/>
              </a:stretch>
            </p:blipFill>
            <p:spPr>
              <a:xfrm>
                <a:off x="5644101" y="4555982"/>
                <a:ext cx="1016134" cy="317255"/>
              </a:xfrm>
              <a:prstGeom prst="rect">
                <a:avLst/>
              </a:prstGeom>
            </p:spPr>
          </p:pic>
        </p:grpSp>
      </p:grpSp>
    </p:spTree>
    <p:extLst>
      <p:ext uri="{BB962C8B-B14F-4D97-AF65-F5344CB8AC3E}">
        <p14:creationId xmlns:p14="http://schemas.microsoft.com/office/powerpoint/2010/main" val="42566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3C3E5F-B287-11FB-CBF7-AB879771AF42}"/>
              </a:ext>
            </a:extLst>
          </p:cNvPr>
          <p:cNvSpPr>
            <a:spLocks noGrp="1"/>
          </p:cNvSpPr>
          <p:nvPr>
            <p:ph type="title"/>
          </p:nvPr>
        </p:nvSpPr>
        <p:spPr/>
        <p:txBody>
          <a:bodyPr/>
          <a:lstStyle/>
          <a:p>
            <a:r>
              <a:rPr lang="en-US" dirty="0"/>
              <a:t>Now is the time for an AI model of the cell</a:t>
            </a:r>
            <a:endParaRPr lang="en-GB" dirty="0"/>
          </a:p>
        </p:txBody>
      </p:sp>
      <p:sp>
        <p:nvSpPr>
          <p:cNvPr id="6" name="Platshållare för sidfot 5">
            <a:extLst>
              <a:ext uri="{FF2B5EF4-FFF2-40B4-BE49-F238E27FC236}">
                <a16:creationId xmlns:a16="http://schemas.microsoft.com/office/drawing/2014/main" id="{8524D888-E64B-DA9B-F439-BCB01F9E4BDD}"/>
              </a:ext>
            </a:extLst>
          </p:cNvPr>
          <p:cNvSpPr>
            <a:spLocks noGrp="1"/>
          </p:cNvSpPr>
          <p:nvPr>
            <p:ph type="ftr" sz="quarter" idx="3"/>
          </p:nvPr>
        </p:nvSpPr>
        <p:spPr>
          <a:xfrm>
            <a:off x="255983" y="4790351"/>
            <a:ext cx="2227785" cy="171450"/>
          </a:xfrm>
        </p:spPr>
        <p:txBody>
          <a:bodyPr/>
          <a:lstStyle/>
          <a:p>
            <a:r>
              <a:rPr lang="en-GB" dirty="0"/>
              <a:t>Karolinska Institutet - a medical university</a:t>
            </a:r>
          </a:p>
        </p:txBody>
      </p:sp>
      <p:sp>
        <p:nvSpPr>
          <p:cNvPr id="5" name="Platshållare för bildnummer 4">
            <a:extLst>
              <a:ext uri="{FF2B5EF4-FFF2-40B4-BE49-F238E27FC236}">
                <a16:creationId xmlns:a16="http://schemas.microsoft.com/office/drawing/2014/main" id="{60B65D1B-CF0B-8F0A-A526-41ADF8C820E8}"/>
              </a:ext>
            </a:extLst>
          </p:cNvPr>
          <p:cNvSpPr>
            <a:spLocks noGrp="1"/>
          </p:cNvSpPr>
          <p:nvPr>
            <p:ph type="sldNum" sz="quarter" idx="12"/>
          </p:nvPr>
        </p:nvSpPr>
        <p:spPr/>
        <p:txBody>
          <a:bodyPr/>
          <a:lstStyle/>
          <a:p>
            <a:fld id="{15859C56-CB7E-413F-8971-4226A1EF6823}" type="slidenum">
              <a:rPr lang="en-GB" smtClean="0"/>
              <a:pPr/>
              <a:t>30</a:t>
            </a:fld>
            <a:endParaRPr lang="en-GB" dirty="0"/>
          </a:p>
        </p:txBody>
      </p:sp>
      <p:grpSp>
        <p:nvGrpSpPr>
          <p:cNvPr id="55" name="Group 54">
            <a:extLst>
              <a:ext uri="{FF2B5EF4-FFF2-40B4-BE49-F238E27FC236}">
                <a16:creationId xmlns:a16="http://schemas.microsoft.com/office/drawing/2014/main" id="{26724D98-8EEA-C768-D4FF-D82C8879A480}"/>
              </a:ext>
            </a:extLst>
          </p:cNvPr>
          <p:cNvGrpSpPr/>
          <p:nvPr/>
        </p:nvGrpSpPr>
        <p:grpSpPr>
          <a:xfrm>
            <a:off x="565312" y="1162214"/>
            <a:ext cx="2418119" cy="2020590"/>
            <a:chOff x="4030506" y="1788923"/>
            <a:chExt cx="1939946" cy="1621027"/>
          </a:xfrm>
        </p:grpSpPr>
        <p:grpSp>
          <p:nvGrpSpPr>
            <p:cNvPr id="40" name="Group 39">
              <a:extLst>
                <a:ext uri="{FF2B5EF4-FFF2-40B4-BE49-F238E27FC236}">
                  <a16:creationId xmlns:a16="http://schemas.microsoft.com/office/drawing/2014/main" id="{7CFAF8F0-832F-110A-86D0-19776B0C5326}"/>
                </a:ext>
              </a:extLst>
            </p:cNvPr>
            <p:cNvGrpSpPr/>
            <p:nvPr/>
          </p:nvGrpSpPr>
          <p:grpSpPr>
            <a:xfrm>
              <a:off x="4030506" y="2028106"/>
              <a:ext cx="1939946" cy="1381844"/>
              <a:chOff x="6268432" y="2852987"/>
              <a:chExt cx="2671916" cy="1903234"/>
            </a:xfrm>
          </p:grpSpPr>
          <p:pic>
            <p:nvPicPr>
              <p:cNvPr id="9" name="Picture 8">
                <a:extLst>
                  <a:ext uri="{FF2B5EF4-FFF2-40B4-BE49-F238E27FC236}">
                    <a16:creationId xmlns:a16="http://schemas.microsoft.com/office/drawing/2014/main" id="{39228D32-7756-4819-9463-1AF75D300B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8432" y="2852987"/>
                <a:ext cx="2671916" cy="1903234"/>
              </a:xfrm>
              <a:prstGeom prst="rect">
                <a:avLst/>
              </a:prstGeom>
            </p:spPr>
          </p:pic>
          <p:sp>
            <p:nvSpPr>
              <p:cNvPr id="10" name="TextBox 9">
                <a:extLst>
                  <a:ext uri="{FF2B5EF4-FFF2-40B4-BE49-F238E27FC236}">
                    <a16:creationId xmlns:a16="http://schemas.microsoft.com/office/drawing/2014/main" id="{AF4EB27F-BFB9-6D3F-FA54-D1BCEB8EFFD7}"/>
                  </a:ext>
                </a:extLst>
              </p:cNvPr>
              <p:cNvSpPr txBox="1"/>
              <p:nvPr/>
            </p:nvSpPr>
            <p:spPr>
              <a:xfrm>
                <a:off x="6678388" y="3346617"/>
                <a:ext cx="1422174" cy="638116"/>
              </a:xfrm>
              <a:prstGeom prst="rect">
                <a:avLst/>
              </a:prstGeom>
              <a:noFill/>
            </p:spPr>
            <p:txBody>
              <a:bodyPr wrap="square" rtlCol="0">
                <a:spAutoFit/>
              </a:bodyPr>
              <a:lstStyle/>
              <a:p>
                <a:r>
                  <a:rPr lang="en-US" sz="1200" dirty="0">
                    <a:solidFill>
                      <a:schemeClr val="bg1">
                        <a:lumMod val="50000"/>
                      </a:schemeClr>
                    </a:solidFill>
                    <a:latin typeface="+mn-lt"/>
                  </a:rPr>
                  <a:t>OmniPath &amp;</a:t>
                </a:r>
              </a:p>
              <a:p>
                <a:r>
                  <a:rPr lang="en-US" sz="1200" dirty="0">
                    <a:solidFill>
                      <a:schemeClr val="bg1">
                        <a:lumMod val="50000"/>
                      </a:schemeClr>
                    </a:solidFill>
                    <a:latin typeface="+mn-lt"/>
                  </a:rPr>
                  <a:t>Human 1</a:t>
                </a:r>
              </a:p>
            </p:txBody>
          </p:sp>
        </p:grpSp>
        <p:sp>
          <p:nvSpPr>
            <p:cNvPr id="45" name="TextBox 44">
              <a:extLst>
                <a:ext uri="{FF2B5EF4-FFF2-40B4-BE49-F238E27FC236}">
                  <a16:creationId xmlns:a16="http://schemas.microsoft.com/office/drawing/2014/main" id="{7D11BC4D-1C59-0379-F3D3-522F03B11575}"/>
                </a:ext>
              </a:extLst>
            </p:cNvPr>
            <p:cNvSpPr txBox="1"/>
            <p:nvPr/>
          </p:nvSpPr>
          <p:spPr>
            <a:xfrm>
              <a:off x="4675970" y="1788923"/>
              <a:ext cx="1018227" cy="307777"/>
            </a:xfrm>
            <a:prstGeom prst="rect">
              <a:avLst/>
            </a:prstGeom>
            <a:noFill/>
            <a:ln w="6350">
              <a:noFill/>
            </a:ln>
          </p:spPr>
          <p:txBody>
            <a:bodyPr wrap="none" rtlCol="0">
              <a:spAutoFit/>
            </a:bodyPr>
            <a:lstStyle/>
            <a:p>
              <a:pPr algn="l"/>
              <a:r>
                <a:rPr lang="en-US" sz="1400" b="1" dirty="0">
                  <a:latin typeface="+mn-lt"/>
                </a:rPr>
                <a:t>Networks</a:t>
              </a:r>
            </a:p>
          </p:txBody>
        </p:sp>
      </p:grpSp>
      <p:grpSp>
        <p:nvGrpSpPr>
          <p:cNvPr id="56" name="Group 55">
            <a:extLst>
              <a:ext uri="{FF2B5EF4-FFF2-40B4-BE49-F238E27FC236}">
                <a16:creationId xmlns:a16="http://schemas.microsoft.com/office/drawing/2014/main" id="{A266DE13-D797-4ACF-93DF-5253DDB3FD00}"/>
              </a:ext>
            </a:extLst>
          </p:cNvPr>
          <p:cNvGrpSpPr/>
          <p:nvPr/>
        </p:nvGrpSpPr>
        <p:grpSpPr>
          <a:xfrm>
            <a:off x="3193539" y="2571750"/>
            <a:ext cx="2418119" cy="2033097"/>
            <a:chOff x="6229755" y="1047759"/>
            <a:chExt cx="2001347" cy="1682685"/>
          </a:xfrm>
        </p:grpSpPr>
        <p:pic>
          <p:nvPicPr>
            <p:cNvPr id="8" name="Picture 7">
              <a:extLst>
                <a:ext uri="{FF2B5EF4-FFF2-40B4-BE49-F238E27FC236}">
                  <a16:creationId xmlns:a16="http://schemas.microsoft.com/office/drawing/2014/main" id="{486F6778-03F0-590A-F8BB-D50ED48EBFC8}"/>
                </a:ext>
              </a:extLst>
            </p:cNvPr>
            <p:cNvPicPr>
              <a:picLocks noChangeAspect="1"/>
            </p:cNvPicPr>
            <p:nvPr/>
          </p:nvPicPr>
          <p:blipFill>
            <a:blip r:embed="rId4"/>
            <a:stretch>
              <a:fillRect/>
            </a:stretch>
          </p:blipFill>
          <p:spPr>
            <a:xfrm>
              <a:off x="6229755" y="1298092"/>
              <a:ext cx="2001347" cy="1432352"/>
            </a:xfrm>
            <a:prstGeom prst="rect">
              <a:avLst/>
            </a:prstGeom>
          </p:spPr>
        </p:pic>
        <p:sp>
          <p:nvSpPr>
            <p:cNvPr id="46" name="TextBox 45">
              <a:extLst>
                <a:ext uri="{FF2B5EF4-FFF2-40B4-BE49-F238E27FC236}">
                  <a16:creationId xmlns:a16="http://schemas.microsoft.com/office/drawing/2014/main" id="{39C69A79-C084-9258-ED86-A74182214822}"/>
                </a:ext>
              </a:extLst>
            </p:cNvPr>
            <p:cNvSpPr txBox="1"/>
            <p:nvPr/>
          </p:nvSpPr>
          <p:spPr>
            <a:xfrm>
              <a:off x="6775129" y="1047759"/>
              <a:ext cx="1249340" cy="277567"/>
            </a:xfrm>
            <a:prstGeom prst="rect">
              <a:avLst/>
            </a:prstGeom>
            <a:noFill/>
            <a:ln w="6350">
              <a:noFill/>
            </a:ln>
          </p:spPr>
          <p:txBody>
            <a:bodyPr wrap="none" rtlCol="0">
              <a:spAutoFit/>
            </a:bodyPr>
            <a:lstStyle/>
            <a:p>
              <a:pPr algn="l"/>
              <a:r>
                <a:rPr lang="en-US" sz="1400" b="1" dirty="0">
                  <a:latin typeface="+mn-lt"/>
                </a:rPr>
                <a:t>Deep learning</a:t>
              </a:r>
            </a:p>
          </p:txBody>
        </p:sp>
      </p:grpSp>
      <p:grpSp>
        <p:nvGrpSpPr>
          <p:cNvPr id="57" name="Group 56">
            <a:extLst>
              <a:ext uri="{FF2B5EF4-FFF2-40B4-BE49-F238E27FC236}">
                <a16:creationId xmlns:a16="http://schemas.microsoft.com/office/drawing/2014/main" id="{8D6FF726-B264-32CD-F62D-3CC7C5AC6C97}"/>
              </a:ext>
            </a:extLst>
          </p:cNvPr>
          <p:cNvGrpSpPr/>
          <p:nvPr/>
        </p:nvGrpSpPr>
        <p:grpSpPr>
          <a:xfrm>
            <a:off x="6160571" y="1123950"/>
            <a:ext cx="2312621" cy="2060797"/>
            <a:chOff x="6364537" y="2997426"/>
            <a:chExt cx="1916628" cy="1707924"/>
          </a:xfrm>
        </p:grpSpPr>
        <p:grpSp>
          <p:nvGrpSpPr>
            <p:cNvPr id="13" name="Group 12">
              <a:extLst>
                <a:ext uri="{FF2B5EF4-FFF2-40B4-BE49-F238E27FC236}">
                  <a16:creationId xmlns:a16="http://schemas.microsoft.com/office/drawing/2014/main" id="{A7895C78-6ABA-3B38-090F-AF3F28CFC8E9}"/>
                </a:ext>
              </a:extLst>
            </p:cNvPr>
            <p:cNvGrpSpPr/>
            <p:nvPr/>
          </p:nvGrpSpPr>
          <p:grpSpPr>
            <a:xfrm>
              <a:off x="6364537" y="3181350"/>
              <a:ext cx="1916628" cy="1524000"/>
              <a:chOff x="6977552" y="2336373"/>
              <a:chExt cx="1898594" cy="1509660"/>
            </a:xfrm>
          </p:grpSpPr>
          <p:pic>
            <p:nvPicPr>
              <p:cNvPr id="25" name="Picture 33">
                <a:extLst>
                  <a:ext uri="{FF2B5EF4-FFF2-40B4-BE49-F238E27FC236}">
                    <a16:creationId xmlns:a16="http://schemas.microsoft.com/office/drawing/2014/main" id="{E9060EF8-00C2-FC0A-F337-F350EC864851}"/>
                  </a:ext>
                </a:extLst>
              </p:cNvPr>
              <p:cNvPicPr/>
              <p:nvPr/>
            </p:nvPicPr>
            <p:blipFill>
              <a:blip r:embed="rId5" cstate="print">
                <a:extLst>
                  <a:ext uri="{28A0092B-C50C-407E-A947-70E740481C1C}">
                    <a14:useLocalDpi xmlns:a14="http://schemas.microsoft.com/office/drawing/2010/main"/>
                  </a:ext>
                </a:extLst>
              </a:blip>
              <a:stretch>
                <a:fillRect/>
              </a:stretch>
            </p:blipFill>
            <p:spPr>
              <a:xfrm>
                <a:off x="6977552" y="2336373"/>
                <a:ext cx="1898594" cy="1509660"/>
              </a:xfrm>
              <a:prstGeom prst="rect">
                <a:avLst/>
              </a:prstGeom>
            </p:spPr>
          </p:pic>
          <p:sp>
            <p:nvSpPr>
              <p:cNvPr id="43" name="TextBox 36">
                <a:extLst>
                  <a:ext uri="{FF2B5EF4-FFF2-40B4-BE49-F238E27FC236}">
                    <a16:creationId xmlns:a16="http://schemas.microsoft.com/office/drawing/2014/main" id="{ACEEEBAE-BE3E-3A86-0F36-9CE449117C9A}"/>
                  </a:ext>
                </a:extLst>
              </p:cNvPr>
              <p:cNvSpPr txBox="1"/>
              <p:nvPr/>
            </p:nvSpPr>
            <p:spPr>
              <a:xfrm>
                <a:off x="7244135" y="2433456"/>
                <a:ext cx="1322943" cy="430887"/>
              </a:xfrm>
              <a:prstGeom prst="rect">
                <a:avLst/>
              </a:prstGeom>
              <a:noFill/>
            </p:spPr>
            <p:txBody>
              <a:bodyPr wrap="square" rtlCol="0">
                <a:spAutoFit/>
              </a:bodyPr>
              <a:lstStyle/>
              <a:p>
                <a:r>
                  <a:rPr lang="en-US" sz="1100" dirty="0">
                    <a:solidFill>
                      <a:schemeClr val="bg1">
                        <a:lumMod val="50000"/>
                      </a:schemeClr>
                    </a:solidFill>
                    <a:latin typeface="+mn-lt"/>
                  </a:rPr>
                  <a:t>Gene Expression Omnibus (GEO)</a:t>
                </a:r>
              </a:p>
            </p:txBody>
          </p:sp>
        </p:grpSp>
        <p:sp>
          <p:nvSpPr>
            <p:cNvPr id="47" name="TextBox 46">
              <a:extLst>
                <a:ext uri="{FF2B5EF4-FFF2-40B4-BE49-F238E27FC236}">
                  <a16:creationId xmlns:a16="http://schemas.microsoft.com/office/drawing/2014/main" id="{EC223644-593A-AE95-3AC6-6425A564CEFC}"/>
                </a:ext>
              </a:extLst>
            </p:cNvPr>
            <p:cNvSpPr txBox="1"/>
            <p:nvPr/>
          </p:nvSpPr>
          <p:spPr>
            <a:xfrm>
              <a:off x="7163643" y="2997426"/>
              <a:ext cx="596638" cy="307777"/>
            </a:xfrm>
            <a:prstGeom prst="rect">
              <a:avLst/>
            </a:prstGeom>
            <a:noFill/>
            <a:ln w="6350">
              <a:noFill/>
            </a:ln>
          </p:spPr>
          <p:txBody>
            <a:bodyPr wrap="none" rtlCol="0">
              <a:spAutoFit/>
            </a:bodyPr>
            <a:lstStyle/>
            <a:p>
              <a:pPr algn="l"/>
              <a:r>
                <a:rPr lang="en-US" sz="1400" b="1" dirty="0">
                  <a:latin typeface="+mn-lt"/>
                </a:rPr>
                <a:t>Data</a:t>
              </a:r>
            </a:p>
          </p:txBody>
        </p:sp>
      </p:grpSp>
    </p:spTree>
    <p:extLst>
      <p:ext uri="{BB962C8B-B14F-4D97-AF65-F5344CB8AC3E}">
        <p14:creationId xmlns:p14="http://schemas.microsoft.com/office/powerpoint/2010/main" val="51930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7785-BE2A-4CC9-B57D-810427B12A77}"/>
              </a:ext>
            </a:extLst>
          </p:cNvPr>
          <p:cNvSpPr>
            <a:spLocks noGrp="1"/>
          </p:cNvSpPr>
          <p:nvPr>
            <p:ph type="title"/>
          </p:nvPr>
        </p:nvSpPr>
        <p:spPr>
          <a:xfrm>
            <a:off x="628651" y="273844"/>
            <a:ext cx="4736726" cy="994172"/>
          </a:xfrm>
        </p:spPr>
        <p:txBody>
          <a:bodyPr/>
          <a:lstStyle/>
          <a:p>
            <a:r>
              <a:rPr lang="en-US" dirty="0"/>
              <a:t>Acknowledgments</a:t>
            </a:r>
          </a:p>
        </p:txBody>
      </p:sp>
      <p:sp>
        <p:nvSpPr>
          <p:cNvPr id="37" name="Rectangle 36">
            <a:extLst>
              <a:ext uri="{FF2B5EF4-FFF2-40B4-BE49-F238E27FC236}">
                <a16:creationId xmlns:a16="http://schemas.microsoft.com/office/drawing/2014/main" id="{B05B981F-69C9-4834-8661-509DC81E6013}"/>
              </a:ext>
            </a:extLst>
          </p:cNvPr>
          <p:cNvSpPr/>
          <p:nvPr/>
        </p:nvSpPr>
        <p:spPr>
          <a:xfrm>
            <a:off x="2038783" y="2617890"/>
            <a:ext cx="1236236" cy="553998"/>
          </a:xfrm>
          <a:prstGeom prst="rect">
            <a:avLst/>
          </a:prstGeom>
        </p:spPr>
        <p:txBody>
          <a:bodyPr wrap="none">
            <a:spAutoFit/>
          </a:bodyPr>
          <a:lstStyle/>
          <a:p>
            <a:r>
              <a:rPr lang="en-US" sz="1000" u="sng" dirty="0">
                <a:latin typeface="+mn-lt"/>
              </a:rPr>
              <a:t>Bryan Bryson</a:t>
            </a:r>
          </a:p>
          <a:p>
            <a:r>
              <a:rPr lang="en-US" sz="1000" dirty="0">
                <a:latin typeface="+mn-lt"/>
              </a:rPr>
              <a:t>Josh Peters</a:t>
            </a:r>
          </a:p>
          <a:p>
            <a:r>
              <a:rPr lang="en-US" sz="1000" dirty="0">
                <a:latin typeface="+mn-lt"/>
              </a:rPr>
              <a:t>Jacob Hochfelder</a:t>
            </a:r>
          </a:p>
        </p:txBody>
      </p:sp>
      <p:sp>
        <p:nvSpPr>
          <p:cNvPr id="38" name="Rectangle 37">
            <a:extLst>
              <a:ext uri="{FF2B5EF4-FFF2-40B4-BE49-F238E27FC236}">
                <a16:creationId xmlns:a16="http://schemas.microsoft.com/office/drawing/2014/main" id="{59AAB164-6625-428D-92E5-09E5934083CC}"/>
              </a:ext>
            </a:extLst>
          </p:cNvPr>
          <p:cNvSpPr/>
          <p:nvPr/>
        </p:nvSpPr>
        <p:spPr>
          <a:xfrm>
            <a:off x="3393082" y="2617890"/>
            <a:ext cx="1542410" cy="707886"/>
          </a:xfrm>
          <a:prstGeom prst="rect">
            <a:avLst/>
          </a:prstGeom>
        </p:spPr>
        <p:txBody>
          <a:bodyPr wrap="none">
            <a:spAutoFit/>
          </a:bodyPr>
          <a:lstStyle/>
          <a:p>
            <a:r>
              <a:rPr lang="en-US" sz="1000" u="sng" dirty="0">
                <a:latin typeface="+mn-lt"/>
              </a:rPr>
              <a:t>Julio </a:t>
            </a:r>
            <a:r>
              <a:rPr lang="en-US" sz="1000" u="sng" dirty="0" err="1">
                <a:latin typeface="+mn-lt"/>
              </a:rPr>
              <a:t>Saez</a:t>
            </a:r>
            <a:r>
              <a:rPr lang="en-US" sz="1000" u="sng" dirty="0">
                <a:latin typeface="+mn-lt"/>
              </a:rPr>
              <a:t>-Rodriguez</a:t>
            </a:r>
          </a:p>
          <a:p>
            <a:r>
              <a:rPr lang="en-US" sz="1000" dirty="0">
                <a:latin typeface="+mn-lt"/>
              </a:rPr>
              <a:t>Attila Gabor</a:t>
            </a:r>
          </a:p>
          <a:p>
            <a:r>
              <a:rPr lang="en-US" sz="1000" dirty="0">
                <a:latin typeface="+mn-lt"/>
              </a:rPr>
              <a:t>Pablo Rodríguez Mier</a:t>
            </a:r>
          </a:p>
          <a:p>
            <a:r>
              <a:rPr lang="en-US" sz="1000" dirty="0">
                <a:latin typeface="+mn-lt"/>
              </a:rPr>
              <a:t>Sebastian </a:t>
            </a:r>
            <a:r>
              <a:rPr lang="en-US" sz="1000" dirty="0" err="1">
                <a:latin typeface="+mn-lt"/>
              </a:rPr>
              <a:t>Lobentanzer</a:t>
            </a:r>
            <a:endParaRPr lang="en-US" sz="1000" dirty="0">
              <a:latin typeface="+mn-lt"/>
            </a:endParaRPr>
          </a:p>
        </p:txBody>
      </p:sp>
      <p:sp>
        <p:nvSpPr>
          <p:cNvPr id="39" name="Rectangle 38">
            <a:extLst>
              <a:ext uri="{FF2B5EF4-FFF2-40B4-BE49-F238E27FC236}">
                <a16:creationId xmlns:a16="http://schemas.microsoft.com/office/drawing/2014/main" id="{2F0FA0E8-08C7-4D3B-A56A-C579EA900D1A}"/>
              </a:ext>
            </a:extLst>
          </p:cNvPr>
          <p:cNvSpPr/>
          <p:nvPr/>
        </p:nvSpPr>
        <p:spPr>
          <a:xfrm>
            <a:off x="2032868" y="3867075"/>
            <a:ext cx="1207382" cy="253916"/>
          </a:xfrm>
          <a:prstGeom prst="rect">
            <a:avLst/>
          </a:prstGeom>
        </p:spPr>
        <p:txBody>
          <a:bodyPr wrap="none">
            <a:spAutoFit/>
          </a:bodyPr>
          <a:lstStyle/>
          <a:p>
            <a:r>
              <a:rPr lang="en-US" sz="1000" u="sng" dirty="0">
                <a:latin typeface="+mn-lt"/>
              </a:rPr>
              <a:t>Claus Jorgensen</a:t>
            </a:r>
          </a:p>
        </p:txBody>
      </p:sp>
      <p:sp>
        <p:nvSpPr>
          <p:cNvPr id="17" name="TextBox 16">
            <a:extLst>
              <a:ext uri="{FF2B5EF4-FFF2-40B4-BE49-F238E27FC236}">
                <a16:creationId xmlns:a16="http://schemas.microsoft.com/office/drawing/2014/main" id="{056C962F-8BB9-4B3C-8F5F-669982AB90CE}"/>
              </a:ext>
            </a:extLst>
          </p:cNvPr>
          <p:cNvSpPr txBox="1"/>
          <p:nvPr/>
        </p:nvSpPr>
        <p:spPr>
          <a:xfrm>
            <a:off x="2032868" y="3300017"/>
            <a:ext cx="1360214" cy="400110"/>
          </a:xfrm>
          <a:prstGeom prst="rect">
            <a:avLst/>
          </a:prstGeom>
          <a:noFill/>
        </p:spPr>
        <p:txBody>
          <a:bodyPr wrap="square">
            <a:spAutoFit/>
          </a:bodyPr>
          <a:lstStyle/>
          <a:p>
            <a:r>
              <a:rPr lang="en-US" sz="1000" u="sng" dirty="0">
                <a:latin typeface="+mn-lt"/>
              </a:rPr>
              <a:t>Michael Birnbaum</a:t>
            </a:r>
          </a:p>
          <a:p>
            <a:r>
              <a:rPr lang="en-US" sz="1000" dirty="0">
                <a:latin typeface="+mn-lt"/>
              </a:rPr>
              <a:t>Caleb Perez</a:t>
            </a:r>
          </a:p>
        </p:txBody>
      </p:sp>
      <p:pic>
        <p:nvPicPr>
          <p:cNvPr id="4" name="Bildobjekt 3">
            <a:extLst>
              <a:ext uri="{FF2B5EF4-FFF2-40B4-BE49-F238E27FC236}">
                <a16:creationId xmlns:a16="http://schemas.microsoft.com/office/drawing/2014/main" id="{DBF40004-5C8F-5CDD-EB9F-2B03C7632FFD}"/>
              </a:ext>
            </a:extLst>
          </p:cNvPr>
          <p:cNvPicPr>
            <a:picLocks noChangeAspect="1"/>
          </p:cNvPicPr>
          <p:nvPr/>
        </p:nvPicPr>
        <p:blipFill>
          <a:blip r:embed="rId3"/>
          <a:stretch>
            <a:fillRect/>
          </a:stretch>
        </p:blipFill>
        <p:spPr>
          <a:xfrm>
            <a:off x="7850655" y="1488274"/>
            <a:ext cx="976431" cy="562579"/>
          </a:xfrm>
          <a:prstGeom prst="rect">
            <a:avLst/>
          </a:prstGeom>
        </p:spPr>
      </p:pic>
      <p:sp>
        <p:nvSpPr>
          <p:cNvPr id="5" name="TextBox 4">
            <a:extLst>
              <a:ext uri="{FF2B5EF4-FFF2-40B4-BE49-F238E27FC236}">
                <a16:creationId xmlns:a16="http://schemas.microsoft.com/office/drawing/2014/main" id="{16A623B2-AC11-C57A-3EFF-9BFCD9392F5F}"/>
              </a:ext>
            </a:extLst>
          </p:cNvPr>
          <p:cNvSpPr txBox="1"/>
          <p:nvPr/>
        </p:nvSpPr>
        <p:spPr>
          <a:xfrm>
            <a:off x="6704251" y="2706529"/>
            <a:ext cx="1960915" cy="246221"/>
          </a:xfrm>
          <a:prstGeom prst="rect">
            <a:avLst/>
          </a:prstGeom>
          <a:noFill/>
          <a:ln w="6350">
            <a:noFill/>
          </a:ln>
        </p:spPr>
        <p:txBody>
          <a:bodyPr wrap="square">
            <a:spAutoFit/>
          </a:bodyPr>
          <a:lstStyle/>
          <a:p>
            <a:r>
              <a:rPr lang="en-US" sz="500" dirty="0">
                <a:latin typeface="+mn-lt"/>
              </a:rPr>
              <a:t>This work was supported by the SciLifeLab &amp; Wallenberg Data Driven Life Science Program (grant: KAW 2020.0239)</a:t>
            </a:r>
          </a:p>
        </p:txBody>
      </p:sp>
      <p:pic>
        <p:nvPicPr>
          <p:cNvPr id="12" name="Picture 11" descr="A group of logos with text&#10;&#10;Description automatically generated">
            <a:extLst>
              <a:ext uri="{FF2B5EF4-FFF2-40B4-BE49-F238E27FC236}">
                <a16:creationId xmlns:a16="http://schemas.microsoft.com/office/drawing/2014/main" id="{5A382088-C428-E9C8-7A59-2318E3B157E7}"/>
              </a:ext>
            </a:extLst>
          </p:cNvPr>
          <p:cNvPicPr>
            <a:picLocks noChangeAspect="1"/>
          </p:cNvPicPr>
          <p:nvPr/>
        </p:nvPicPr>
        <p:blipFill rotWithShape="1">
          <a:blip r:embed="rId4"/>
          <a:srcRect b="71985"/>
          <a:stretch/>
        </p:blipFill>
        <p:spPr>
          <a:xfrm>
            <a:off x="6272439" y="874157"/>
            <a:ext cx="1250216" cy="462471"/>
          </a:xfrm>
          <a:prstGeom prst="rect">
            <a:avLst/>
          </a:prstGeom>
        </p:spPr>
      </p:pic>
      <p:sp>
        <p:nvSpPr>
          <p:cNvPr id="43" name="Rectangle 42">
            <a:extLst>
              <a:ext uri="{FF2B5EF4-FFF2-40B4-BE49-F238E27FC236}">
                <a16:creationId xmlns:a16="http://schemas.microsoft.com/office/drawing/2014/main" id="{BFB0522F-706A-820B-FC17-697B97B1F1B8}"/>
              </a:ext>
            </a:extLst>
          </p:cNvPr>
          <p:cNvSpPr/>
          <p:nvPr/>
        </p:nvSpPr>
        <p:spPr>
          <a:xfrm>
            <a:off x="3393082" y="3500072"/>
            <a:ext cx="1148071" cy="400110"/>
          </a:xfrm>
          <a:prstGeom prst="rect">
            <a:avLst/>
          </a:prstGeom>
        </p:spPr>
        <p:txBody>
          <a:bodyPr wrap="none">
            <a:spAutoFit/>
          </a:bodyPr>
          <a:lstStyle/>
          <a:p>
            <a:r>
              <a:rPr lang="en-US" sz="1000" u="sng" dirty="0">
                <a:latin typeface="+mn-lt"/>
              </a:rPr>
              <a:t>Bas </a:t>
            </a:r>
            <a:r>
              <a:rPr lang="en-US" sz="1000" u="sng" dirty="0" err="1">
                <a:latin typeface="+mn-lt"/>
              </a:rPr>
              <a:t>Teusink</a:t>
            </a:r>
            <a:endParaRPr lang="en-US" sz="1000" u="sng" dirty="0">
              <a:latin typeface="+mn-lt"/>
            </a:endParaRPr>
          </a:p>
          <a:p>
            <a:r>
              <a:rPr lang="en-US" sz="1000" dirty="0">
                <a:latin typeface="+mn-lt"/>
              </a:rPr>
              <a:t>Jurgen Haanstra</a:t>
            </a:r>
          </a:p>
        </p:txBody>
      </p:sp>
      <p:pic>
        <p:nvPicPr>
          <p:cNvPr id="49" name="Picture 4" descr="Image result for swedish research council logo">
            <a:extLst>
              <a:ext uri="{FF2B5EF4-FFF2-40B4-BE49-F238E27FC236}">
                <a16:creationId xmlns:a16="http://schemas.microsoft.com/office/drawing/2014/main" id="{53F8755B-A329-5F49-21E7-6513E7AFA40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20039" y="1287900"/>
            <a:ext cx="1637510" cy="8596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2B74A0FA-A25F-700E-A66B-23765555EF0A}"/>
              </a:ext>
            </a:extLst>
          </p:cNvPr>
          <p:cNvPicPr>
            <a:picLocks noChangeAspect="1"/>
          </p:cNvPicPr>
          <p:nvPr/>
        </p:nvPicPr>
        <p:blipFill>
          <a:blip r:embed="rId6"/>
          <a:stretch>
            <a:fillRect/>
          </a:stretch>
        </p:blipFill>
        <p:spPr>
          <a:xfrm>
            <a:off x="6356103" y="2245211"/>
            <a:ext cx="1328606" cy="260831"/>
          </a:xfrm>
          <a:prstGeom prst="rect">
            <a:avLst/>
          </a:prstGeom>
        </p:spPr>
      </p:pic>
      <p:pic>
        <p:nvPicPr>
          <p:cNvPr id="6" name="Picture 5">
            <a:extLst>
              <a:ext uri="{FF2B5EF4-FFF2-40B4-BE49-F238E27FC236}">
                <a16:creationId xmlns:a16="http://schemas.microsoft.com/office/drawing/2014/main" id="{D52571E4-1116-2DB2-AA30-7F4B064B56D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10000"/>
                    </a14:imgEffect>
                    <a14:imgEffect>
                      <a14:colorTemperature colorTemp="7200"/>
                    </a14:imgEffect>
                    <a14:imgEffect>
                      <a14:brightnessContrast bright="4000" contrast="-2000"/>
                    </a14:imgEffect>
                  </a14:imgLayer>
                </a14:imgProps>
              </a:ext>
              <a:ext uri="{28A0092B-C50C-407E-A947-70E740481C1C}">
                <a14:useLocalDpi xmlns:a14="http://schemas.microsoft.com/office/drawing/2010/main"/>
              </a:ext>
            </a:extLst>
          </a:blip>
          <a:srcRect l="15888" r="3197"/>
          <a:stretch/>
        </p:blipFill>
        <p:spPr>
          <a:xfrm>
            <a:off x="755660" y="981019"/>
            <a:ext cx="1717438" cy="1137600"/>
          </a:xfrm>
          <a:prstGeom prst="rect">
            <a:avLst/>
          </a:prstGeom>
        </p:spPr>
      </p:pic>
      <p:sp>
        <p:nvSpPr>
          <p:cNvPr id="8" name="Rectangle 7">
            <a:extLst>
              <a:ext uri="{FF2B5EF4-FFF2-40B4-BE49-F238E27FC236}">
                <a16:creationId xmlns:a16="http://schemas.microsoft.com/office/drawing/2014/main" id="{59769FF5-30D3-968A-D4BC-4F744E6CCA30}"/>
              </a:ext>
            </a:extLst>
          </p:cNvPr>
          <p:cNvSpPr/>
          <p:nvPr/>
        </p:nvSpPr>
        <p:spPr>
          <a:xfrm>
            <a:off x="693506" y="2617890"/>
            <a:ext cx="1225015" cy="246221"/>
          </a:xfrm>
          <a:prstGeom prst="rect">
            <a:avLst/>
          </a:prstGeom>
        </p:spPr>
        <p:txBody>
          <a:bodyPr wrap="none">
            <a:spAutoFit/>
          </a:bodyPr>
          <a:lstStyle/>
          <a:p>
            <a:r>
              <a:rPr lang="en-US" sz="1000" u="sng" dirty="0">
                <a:latin typeface="+mn-lt"/>
              </a:rPr>
              <a:t>Rickard Sandberg</a:t>
            </a:r>
            <a:endParaRPr lang="en-US" sz="1000" dirty="0">
              <a:latin typeface="+mn-lt"/>
            </a:endParaRPr>
          </a:p>
        </p:txBody>
      </p:sp>
      <p:sp>
        <p:nvSpPr>
          <p:cNvPr id="9" name="Rectangle 8">
            <a:extLst>
              <a:ext uri="{FF2B5EF4-FFF2-40B4-BE49-F238E27FC236}">
                <a16:creationId xmlns:a16="http://schemas.microsoft.com/office/drawing/2014/main" id="{2CDF3E23-3E48-C4CC-BDD8-616514B959F7}"/>
              </a:ext>
            </a:extLst>
          </p:cNvPr>
          <p:cNvSpPr/>
          <p:nvPr/>
        </p:nvSpPr>
        <p:spPr>
          <a:xfrm>
            <a:off x="693506" y="2925367"/>
            <a:ext cx="1124026" cy="246221"/>
          </a:xfrm>
          <a:prstGeom prst="rect">
            <a:avLst/>
          </a:prstGeom>
        </p:spPr>
        <p:txBody>
          <a:bodyPr wrap="none">
            <a:spAutoFit/>
          </a:bodyPr>
          <a:lstStyle/>
          <a:p>
            <a:r>
              <a:rPr lang="en-US" sz="1000" u="sng" dirty="0">
                <a:latin typeface="+mn-lt"/>
              </a:rPr>
              <a:t>Kasper Karlsson</a:t>
            </a:r>
            <a:endParaRPr lang="en-US" sz="1000" dirty="0">
              <a:latin typeface="+mn-lt"/>
            </a:endParaRPr>
          </a:p>
        </p:txBody>
      </p:sp>
      <p:sp>
        <p:nvSpPr>
          <p:cNvPr id="18" name="Rectangle 17">
            <a:extLst>
              <a:ext uri="{FF2B5EF4-FFF2-40B4-BE49-F238E27FC236}">
                <a16:creationId xmlns:a16="http://schemas.microsoft.com/office/drawing/2014/main" id="{A858C973-1FB9-80EE-0D3D-C8A3DA7BE1E7}"/>
              </a:ext>
            </a:extLst>
          </p:cNvPr>
          <p:cNvSpPr/>
          <p:nvPr/>
        </p:nvSpPr>
        <p:spPr>
          <a:xfrm>
            <a:off x="693506" y="3540321"/>
            <a:ext cx="1199367" cy="246221"/>
          </a:xfrm>
          <a:prstGeom prst="rect">
            <a:avLst/>
          </a:prstGeom>
        </p:spPr>
        <p:txBody>
          <a:bodyPr wrap="none">
            <a:spAutoFit/>
          </a:bodyPr>
          <a:lstStyle/>
          <a:p>
            <a:r>
              <a:rPr lang="en-US" sz="1000" u="sng" dirty="0">
                <a:latin typeface="+mn-lt"/>
              </a:rPr>
              <a:t>Thomas Helleday</a:t>
            </a:r>
            <a:endParaRPr lang="en-US" sz="1000" dirty="0">
              <a:latin typeface="+mn-lt"/>
            </a:endParaRPr>
          </a:p>
        </p:txBody>
      </p:sp>
      <p:pic>
        <p:nvPicPr>
          <p:cNvPr id="15" name="Picture 14" descr="A person smiling for a picture&#10;&#10;Description automatically generated">
            <a:extLst>
              <a:ext uri="{FF2B5EF4-FFF2-40B4-BE49-F238E27FC236}">
                <a16:creationId xmlns:a16="http://schemas.microsoft.com/office/drawing/2014/main" id="{C14F37FA-75CB-098B-F037-CA6C810B923D}"/>
              </a:ext>
            </a:extLst>
          </p:cNvPr>
          <p:cNvPicPr>
            <a:picLocks noChangeAspect="1"/>
          </p:cNvPicPr>
          <p:nvPr/>
        </p:nvPicPr>
        <p:blipFill rotWithShape="1">
          <a:blip r:embed="rId9"/>
          <a:srcRect b="2877"/>
          <a:stretch/>
        </p:blipFill>
        <p:spPr>
          <a:xfrm>
            <a:off x="2473098" y="980193"/>
            <a:ext cx="1161239" cy="1138426"/>
          </a:xfrm>
          <a:prstGeom prst="rect">
            <a:avLst/>
          </a:prstGeom>
        </p:spPr>
      </p:pic>
      <p:sp>
        <p:nvSpPr>
          <p:cNvPr id="21" name="TextBox 20">
            <a:extLst>
              <a:ext uri="{FF2B5EF4-FFF2-40B4-BE49-F238E27FC236}">
                <a16:creationId xmlns:a16="http://schemas.microsoft.com/office/drawing/2014/main" id="{3DE6A4FB-1C3A-337A-FE60-C5E4B2512CC6}"/>
              </a:ext>
            </a:extLst>
          </p:cNvPr>
          <p:cNvSpPr txBox="1"/>
          <p:nvPr/>
        </p:nvSpPr>
        <p:spPr>
          <a:xfrm>
            <a:off x="2421485" y="2096929"/>
            <a:ext cx="1255472" cy="246221"/>
          </a:xfrm>
          <a:prstGeom prst="rect">
            <a:avLst/>
          </a:prstGeom>
          <a:noFill/>
          <a:ln w="6350">
            <a:noFill/>
          </a:ln>
        </p:spPr>
        <p:txBody>
          <a:bodyPr wrap="none" rtlCol="0">
            <a:spAutoFit/>
          </a:bodyPr>
          <a:lstStyle/>
          <a:p>
            <a:pPr algn="l"/>
            <a:r>
              <a:rPr lang="en-US" sz="1000" dirty="0">
                <a:latin typeface="+mn-lt"/>
              </a:rPr>
              <a:t>Olof Nordenstorm</a:t>
            </a:r>
          </a:p>
        </p:txBody>
      </p:sp>
      <p:pic>
        <p:nvPicPr>
          <p:cNvPr id="24" name="Picture 23" descr="A person wearing a hat&#10;&#10;Description automatically generated">
            <a:extLst>
              <a:ext uri="{FF2B5EF4-FFF2-40B4-BE49-F238E27FC236}">
                <a16:creationId xmlns:a16="http://schemas.microsoft.com/office/drawing/2014/main" id="{2993DA69-8A66-BC9A-8463-2BD1BA165905}"/>
              </a:ext>
            </a:extLst>
          </p:cNvPr>
          <p:cNvPicPr>
            <a:picLocks noChangeAspect="1"/>
          </p:cNvPicPr>
          <p:nvPr/>
        </p:nvPicPr>
        <p:blipFill>
          <a:blip r:embed="rId10"/>
          <a:srcRect l="16303" t="20192" r="11033" b="35364"/>
          <a:stretch/>
        </p:blipFill>
        <p:spPr>
          <a:xfrm>
            <a:off x="3634916" y="980193"/>
            <a:ext cx="1240318" cy="1137600"/>
          </a:xfrm>
          <a:prstGeom prst="rect">
            <a:avLst/>
          </a:prstGeom>
        </p:spPr>
      </p:pic>
      <p:sp>
        <p:nvSpPr>
          <p:cNvPr id="28" name="TextBox 27">
            <a:extLst>
              <a:ext uri="{FF2B5EF4-FFF2-40B4-BE49-F238E27FC236}">
                <a16:creationId xmlns:a16="http://schemas.microsoft.com/office/drawing/2014/main" id="{E64AA1D3-03F7-2D96-BB8B-8F8976AE1454}"/>
              </a:ext>
            </a:extLst>
          </p:cNvPr>
          <p:cNvSpPr txBox="1"/>
          <p:nvPr/>
        </p:nvSpPr>
        <p:spPr>
          <a:xfrm>
            <a:off x="3619762" y="2096929"/>
            <a:ext cx="888385" cy="246221"/>
          </a:xfrm>
          <a:prstGeom prst="rect">
            <a:avLst/>
          </a:prstGeom>
          <a:noFill/>
          <a:ln w="6350">
            <a:noFill/>
          </a:ln>
        </p:spPr>
        <p:txBody>
          <a:bodyPr wrap="none" rtlCol="0">
            <a:spAutoFit/>
          </a:bodyPr>
          <a:lstStyle/>
          <a:p>
            <a:pPr algn="l"/>
            <a:r>
              <a:rPr lang="en-US" sz="1000" dirty="0">
                <a:latin typeface="+mn-lt"/>
              </a:rPr>
              <a:t>Xuechun Xu</a:t>
            </a:r>
          </a:p>
        </p:txBody>
      </p:sp>
      <p:sp>
        <p:nvSpPr>
          <p:cNvPr id="31" name="Rectangle 30">
            <a:extLst>
              <a:ext uri="{FF2B5EF4-FFF2-40B4-BE49-F238E27FC236}">
                <a16:creationId xmlns:a16="http://schemas.microsoft.com/office/drawing/2014/main" id="{4C6F8BE2-153F-8159-DFAA-29AFEF7C29CD}"/>
              </a:ext>
            </a:extLst>
          </p:cNvPr>
          <p:cNvSpPr/>
          <p:nvPr/>
        </p:nvSpPr>
        <p:spPr>
          <a:xfrm>
            <a:off x="693506" y="3232844"/>
            <a:ext cx="942887" cy="246221"/>
          </a:xfrm>
          <a:prstGeom prst="rect">
            <a:avLst/>
          </a:prstGeom>
        </p:spPr>
        <p:txBody>
          <a:bodyPr wrap="none">
            <a:spAutoFit/>
          </a:bodyPr>
          <a:lstStyle/>
          <a:p>
            <a:r>
              <a:rPr lang="en-US" sz="1000" u="sng" dirty="0">
                <a:latin typeface="+mn-lt"/>
              </a:rPr>
              <a:t>Janne Lehtiö</a:t>
            </a:r>
            <a:endParaRPr lang="en-US" sz="1000" dirty="0">
              <a:latin typeface="+mn-lt"/>
            </a:endParaRPr>
          </a:p>
        </p:txBody>
      </p:sp>
      <p:sp>
        <p:nvSpPr>
          <p:cNvPr id="34" name="Rectangle 33">
            <a:extLst>
              <a:ext uri="{FF2B5EF4-FFF2-40B4-BE49-F238E27FC236}">
                <a16:creationId xmlns:a16="http://schemas.microsoft.com/office/drawing/2014/main" id="{6FDAA250-8A9B-3472-6DCF-CB955060592D}"/>
              </a:ext>
            </a:extLst>
          </p:cNvPr>
          <p:cNvSpPr/>
          <p:nvPr/>
        </p:nvSpPr>
        <p:spPr>
          <a:xfrm>
            <a:off x="693506" y="3847798"/>
            <a:ext cx="907621" cy="246221"/>
          </a:xfrm>
          <a:prstGeom prst="rect">
            <a:avLst/>
          </a:prstGeom>
        </p:spPr>
        <p:txBody>
          <a:bodyPr wrap="none">
            <a:spAutoFit/>
          </a:bodyPr>
          <a:lstStyle/>
          <a:p>
            <a:r>
              <a:rPr lang="en-US" sz="1000" u="sng" dirty="0">
                <a:latin typeface="+mn-lt"/>
              </a:rPr>
              <a:t>Päivi Östling</a:t>
            </a:r>
            <a:endParaRPr lang="en-US" sz="1000" dirty="0">
              <a:latin typeface="+mn-lt"/>
            </a:endParaRPr>
          </a:p>
        </p:txBody>
      </p:sp>
      <p:sp>
        <p:nvSpPr>
          <p:cNvPr id="41" name="Rectangle 40">
            <a:extLst>
              <a:ext uri="{FF2B5EF4-FFF2-40B4-BE49-F238E27FC236}">
                <a16:creationId xmlns:a16="http://schemas.microsoft.com/office/drawing/2014/main" id="{C78516EB-77A6-B485-FA66-4CF264FA5159}"/>
              </a:ext>
            </a:extLst>
          </p:cNvPr>
          <p:cNvSpPr/>
          <p:nvPr/>
        </p:nvSpPr>
        <p:spPr>
          <a:xfrm>
            <a:off x="693506" y="4155274"/>
            <a:ext cx="1040670" cy="246221"/>
          </a:xfrm>
          <a:prstGeom prst="rect">
            <a:avLst/>
          </a:prstGeom>
        </p:spPr>
        <p:txBody>
          <a:bodyPr wrap="none">
            <a:spAutoFit/>
          </a:bodyPr>
          <a:lstStyle/>
          <a:p>
            <a:r>
              <a:rPr lang="en-US" sz="1000" u="sng" dirty="0">
                <a:latin typeface="+mn-lt"/>
              </a:rPr>
              <a:t>Arne Lindqvist</a:t>
            </a:r>
            <a:endParaRPr lang="en-US" sz="1000" dirty="0">
              <a:latin typeface="+mn-lt"/>
            </a:endParaRPr>
          </a:p>
        </p:txBody>
      </p:sp>
      <p:cxnSp>
        <p:nvCxnSpPr>
          <p:cNvPr id="46" name="Straight Connector 45">
            <a:extLst>
              <a:ext uri="{FF2B5EF4-FFF2-40B4-BE49-F238E27FC236}">
                <a16:creationId xmlns:a16="http://schemas.microsoft.com/office/drawing/2014/main" id="{C1485A57-508D-2639-CE63-D80B80CC515A}"/>
              </a:ext>
            </a:extLst>
          </p:cNvPr>
          <p:cNvCxnSpPr/>
          <p:nvPr/>
        </p:nvCxnSpPr>
        <p:spPr bwMode="auto">
          <a:xfrm>
            <a:off x="693506" y="2495550"/>
            <a:ext cx="532629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Footer Placeholder 3">
            <a:extLst>
              <a:ext uri="{FF2B5EF4-FFF2-40B4-BE49-F238E27FC236}">
                <a16:creationId xmlns:a16="http://schemas.microsoft.com/office/drawing/2014/main" id="{2EF4AE78-894E-87F5-3BE1-9687663D9F36}"/>
              </a:ext>
            </a:extLst>
          </p:cNvPr>
          <p:cNvSpPr txBox="1">
            <a:spLocks/>
          </p:cNvSpPr>
          <p:nvPr/>
        </p:nvSpPr>
        <p:spPr>
          <a:xfrm>
            <a:off x="255983" y="4790351"/>
            <a:ext cx="2227785" cy="171450"/>
          </a:xfrm>
          <a:prstGeom prst="rect">
            <a:avLst/>
          </a:prstGeom>
        </p:spPr>
        <p:txBody>
          <a:bodyPr/>
          <a:ls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r>
              <a:rPr lang="en-US" sz="800" dirty="0">
                <a:solidFill>
                  <a:srgbClr val="7C4467"/>
                </a:solidFill>
                <a:latin typeface="+mn-lt"/>
              </a:rPr>
              <a:t>Karolinska </a:t>
            </a:r>
            <a:r>
              <a:rPr lang="en-US" sz="800" dirty="0" err="1">
                <a:solidFill>
                  <a:srgbClr val="7C4467"/>
                </a:solidFill>
                <a:latin typeface="+mn-lt"/>
              </a:rPr>
              <a:t>Institutet</a:t>
            </a:r>
            <a:r>
              <a:rPr lang="en-US" sz="800" dirty="0">
                <a:solidFill>
                  <a:srgbClr val="7C4467"/>
                </a:solidFill>
                <a:latin typeface="+mn-lt"/>
              </a:rPr>
              <a:t> - a medical university</a:t>
            </a:r>
          </a:p>
        </p:txBody>
      </p:sp>
      <p:sp>
        <p:nvSpPr>
          <p:cNvPr id="55" name="Date Placeholder 4">
            <a:extLst>
              <a:ext uri="{FF2B5EF4-FFF2-40B4-BE49-F238E27FC236}">
                <a16:creationId xmlns:a16="http://schemas.microsoft.com/office/drawing/2014/main" id="{7FCFBDA0-703D-649E-2613-5174C9E0E99B}"/>
              </a:ext>
            </a:extLst>
          </p:cNvPr>
          <p:cNvSpPr>
            <a:spLocks noGrp="1"/>
          </p:cNvSpPr>
          <p:nvPr>
            <p:ph type="dt" sz="half" idx="10"/>
          </p:nvPr>
        </p:nvSpPr>
        <p:spPr>
          <a:xfrm>
            <a:off x="6623447" y="4788233"/>
            <a:ext cx="1905000" cy="171450"/>
          </a:xfrm>
        </p:spPr>
        <p:txBody>
          <a:bodyPr/>
          <a:lstStyle/>
          <a:p>
            <a:fld id="{0B99A5A2-19A1-4CFC-BFE3-8B9C2E2B5BE0}" type="datetime1">
              <a:rPr lang="en-US" smtClean="0"/>
              <a:t>5/27/2025</a:t>
            </a:fld>
            <a:endParaRPr lang="en-US" dirty="0"/>
          </a:p>
        </p:txBody>
      </p:sp>
      <p:sp>
        <p:nvSpPr>
          <p:cNvPr id="3" name="TextBox 2">
            <a:extLst>
              <a:ext uri="{FF2B5EF4-FFF2-40B4-BE49-F238E27FC236}">
                <a16:creationId xmlns:a16="http://schemas.microsoft.com/office/drawing/2014/main" id="{4A15BA19-9583-D108-FAE9-16F7ECDF6C20}"/>
              </a:ext>
            </a:extLst>
          </p:cNvPr>
          <p:cNvSpPr txBox="1"/>
          <p:nvPr/>
        </p:nvSpPr>
        <p:spPr>
          <a:xfrm>
            <a:off x="713040" y="2096929"/>
            <a:ext cx="1016625" cy="246221"/>
          </a:xfrm>
          <a:prstGeom prst="rect">
            <a:avLst/>
          </a:prstGeom>
          <a:noFill/>
          <a:ln w="6350">
            <a:noFill/>
          </a:ln>
        </p:spPr>
        <p:txBody>
          <a:bodyPr wrap="none" rtlCol="0">
            <a:spAutoFit/>
          </a:bodyPr>
          <a:lstStyle/>
          <a:p>
            <a:pPr algn="l"/>
            <a:r>
              <a:rPr lang="en-US" sz="1000" dirty="0">
                <a:latin typeface="+mn-lt"/>
              </a:rPr>
              <a:t>Avlant Nilsson</a:t>
            </a:r>
          </a:p>
        </p:txBody>
      </p:sp>
      <p:sp>
        <p:nvSpPr>
          <p:cNvPr id="7" name="TextBox 6">
            <a:extLst>
              <a:ext uri="{FF2B5EF4-FFF2-40B4-BE49-F238E27FC236}">
                <a16:creationId xmlns:a16="http://schemas.microsoft.com/office/drawing/2014/main" id="{3BE3541E-25DC-BBDD-A091-4139BF9D8A32}"/>
              </a:ext>
            </a:extLst>
          </p:cNvPr>
          <p:cNvSpPr txBox="1"/>
          <p:nvPr/>
        </p:nvSpPr>
        <p:spPr>
          <a:xfrm>
            <a:off x="5968132" y="3529609"/>
            <a:ext cx="2286000" cy="646331"/>
          </a:xfrm>
          <a:prstGeom prst="rect">
            <a:avLst/>
          </a:prstGeom>
          <a:noFill/>
          <a:ln w="6350">
            <a:noFill/>
          </a:ln>
        </p:spPr>
        <p:txBody>
          <a:bodyPr wrap="square">
            <a:spAutoFit/>
          </a:bodyPr>
          <a:lstStyle/>
          <a:p>
            <a:r>
              <a:rPr lang="en-US" sz="1200" dirty="0">
                <a:latin typeface="+mn-lt"/>
              </a:rPr>
              <a:t>The lab is growing, talk with us about future projects!</a:t>
            </a:r>
          </a:p>
          <a:p>
            <a:r>
              <a:rPr lang="en-US" sz="1200" dirty="0">
                <a:latin typeface="+mn-lt"/>
              </a:rPr>
              <a:t>avlant.nilsson@ki.se</a:t>
            </a:r>
          </a:p>
        </p:txBody>
      </p:sp>
      <p:pic>
        <p:nvPicPr>
          <p:cNvPr id="14" name="Picture 13">
            <a:extLst>
              <a:ext uri="{FF2B5EF4-FFF2-40B4-BE49-F238E27FC236}">
                <a16:creationId xmlns:a16="http://schemas.microsoft.com/office/drawing/2014/main" id="{AEB21E56-15CC-94ED-34E6-D34166CC6BB0}"/>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6968"/>
                    </a14:imgEffect>
                    <a14:imgEffect>
                      <a14:saturation sat="115000"/>
                    </a14:imgEffect>
                    <a14:imgEffect>
                      <a14:brightnessContrast contrast="-10000"/>
                    </a14:imgEffect>
                  </a14:imgLayer>
                </a14:imgProps>
              </a:ext>
            </a:extLst>
          </a:blip>
          <a:stretch>
            <a:fillRect/>
          </a:stretch>
        </p:blipFill>
        <p:spPr>
          <a:xfrm>
            <a:off x="4868049" y="979367"/>
            <a:ext cx="1137600" cy="1137600"/>
          </a:xfrm>
          <a:prstGeom prst="rect">
            <a:avLst/>
          </a:prstGeom>
        </p:spPr>
      </p:pic>
      <p:sp>
        <p:nvSpPr>
          <p:cNvPr id="20" name="TextBox 19">
            <a:extLst>
              <a:ext uri="{FF2B5EF4-FFF2-40B4-BE49-F238E27FC236}">
                <a16:creationId xmlns:a16="http://schemas.microsoft.com/office/drawing/2014/main" id="{9D4FA7B9-9F0D-F8D8-B99D-20B5BB41FD65}"/>
              </a:ext>
            </a:extLst>
          </p:cNvPr>
          <p:cNvSpPr txBox="1"/>
          <p:nvPr/>
        </p:nvSpPr>
        <p:spPr>
          <a:xfrm>
            <a:off x="4823621" y="2093509"/>
            <a:ext cx="1015021" cy="400110"/>
          </a:xfrm>
          <a:prstGeom prst="rect">
            <a:avLst/>
          </a:prstGeom>
          <a:noFill/>
          <a:ln w="6350">
            <a:noFill/>
          </a:ln>
        </p:spPr>
        <p:txBody>
          <a:bodyPr wrap="none" rtlCol="0">
            <a:spAutoFit/>
          </a:bodyPr>
          <a:lstStyle/>
          <a:p>
            <a:pPr algn="l"/>
            <a:r>
              <a:rPr lang="en-US" sz="1000" dirty="0">
                <a:latin typeface="+mn-lt"/>
              </a:rPr>
              <a:t>Konstantinos </a:t>
            </a:r>
          </a:p>
          <a:p>
            <a:pPr algn="l"/>
            <a:r>
              <a:rPr lang="en-US" sz="1000" dirty="0">
                <a:latin typeface="+mn-lt"/>
              </a:rPr>
              <a:t>Antonopoulos</a:t>
            </a:r>
          </a:p>
        </p:txBody>
      </p:sp>
    </p:spTree>
    <p:extLst>
      <p:ext uri="{BB962C8B-B14F-4D97-AF65-F5344CB8AC3E}">
        <p14:creationId xmlns:p14="http://schemas.microsoft.com/office/powerpoint/2010/main" val="252530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70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7E2A-CDD0-B577-EA1A-9D9F926EB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E37C-249A-EE8D-87E0-F74B73F01ED0}"/>
              </a:ext>
            </a:extLst>
          </p:cNvPr>
          <p:cNvSpPr>
            <a:spLocks noGrp="1"/>
          </p:cNvSpPr>
          <p:nvPr>
            <p:ph type="title"/>
          </p:nvPr>
        </p:nvSpPr>
        <p:spPr/>
        <p:txBody>
          <a:bodyPr/>
          <a:lstStyle/>
          <a:p>
            <a:r>
              <a:rPr lang="en-US" dirty="0"/>
              <a:t>Why AGC?</a:t>
            </a:r>
          </a:p>
        </p:txBody>
      </p:sp>
      <p:sp>
        <p:nvSpPr>
          <p:cNvPr id="4" name="Footer Placeholder 3">
            <a:extLst>
              <a:ext uri="{FF2B5EF4-FFF2-40B4-BE49-F238E27FC236}">
                <a16:creationId xmlns:a16="http://schemas.microsoft.com/office/drawing/2014/main" id="{7D6A6B7B-82B4-A9BB-1D64-30D5363E6AD9}"/>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D132F908-9F9A-4EF1-904A-0E4373DB2B62}"/>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983EA75B-BA32-F8AC-4EA5-A2A39C423076}"/>
              </a:ext>
            </a:extLst>
          </p:cNvPr>
          <p:cNvSpPr>
            <a:spLocks noGrp="1"/>
          </p:cNvSpPr>
          <p:nvPr>
            <p:ph type="sldNum" sz="quarter" idx="12"/>
          </p:nvPr>
        </p:nvSpPr>
        <p:spPr/>
        <p:txBody>
          <a:bodyPr/>
          <a:lstStyle/>
          <a:p>
            <a:fld id="{15859C56-CB7E-413F-8971-4226A1EF6823}" type="slidenum">
              <a:rPr lang="sv-SE" smtClean="0"/>
              <a:pPr/>
              <a:t>4</a:t>
            </a:fld>
            <a:endParaRPr lang="sv-SE" dirty="0"/>
          </a:p>
        </p:txBody>
      </p:sp>
      <p:sp>
        <p:nvSpPr>
          <p:cNvPr id="18" name="TextBox 17">
            <a:extLst>
              <a:ext uri="{FF2B5EF4-FFF2-40B4-BE49-F238E27FC236}">
                <a16:creationId xmlns:a16="http://schemas.microsoft.com/office/drawing/2014/main" id="{0E223858-78E2-BDB3-454C-76174B1A1E38}"/>
              </a:ext>
            </a:extLst>
          </p:cNvPr>
          <p:cNvSpPr txBox="1"/>
          <p:nvPr/>
        </p:nvSpPr>
        <p:spPr>
          <a:xfrm>
            <a:off x="304800" y="1196752"/>
            <a:ext cx="3525324" cy="1477328"/>
          </a:xfrm>
          <a:prstGeom prst="rect">
            <a:avLst/>
          </a:prstGeom>
          <a:noFill/>
          <a:ln w="6350">
            <a:noFill/>
          </a:ln>
        </p:spPr>
        <p:txBody>
          <a:bodyPr wrap="none" rtlCol="0">
            <a:spAutoFit/>
          </a:bodyPr>
          <a:lstStyle/>
          <a:p>
            <a:pPr marL="457200" indent="-457200" algn="l">
              <a:spcAft>
                <a:spcPts val="1800"/>
              </a:spcAft>
              <a:buAutoNum type="arabicParenR"/>
            </a:pPr>
            <a:r>
              <a:rPr lang="en-US" sz="2000" dirty="0">
                <a:solidFill>
                  <a:schemeClr val="accent2"/>
                </a:solidFill>
                <a:latin typeface="+mn-lt"/>
              </a:rPr>
              <a:t>Fast experimentation</a:t>
            </a:r>
          </a:p>
          <a:p>
            <a:pPr marL="457200" indent="-457200" algn="l">
              <a:spcAft>
                <a:spcPts val="1800"/>
              </a:spcAft>
              <a:buAutoNum type="arabicParenR"/>
            </a:pPr>
            <a:r>
              <a:rPr lang="en-US" sz="2000" dirty="0">
                <a:solidFill>
                  <a:schemeClr val="accent2"/>
                </a:solidFill>
                <a:latin typeface="+mn-lt"/>
              </a:rPr>
              <a:t>Dynamics, causal chains</a:t>
            </a:r>
          </a:p>
          <a:p>
            <a:pPr marL="457200" indent="-457200" algn="l">
              <a:spcAft>
                <a:spcPts val="1800"/>
              </a:spcAft>
              <a:buAutoNum type="arabicParenR"/>
            </a:pPr>
            <a:r>
              <a:rPr lang="en-US" sz="2000" dirty="0">
                <a:solidFill>
                  <a:schemeClr val="accent2"/>
                </a:solidFill>
                <a:latin typeface="+mn-lt"/>
              </a:rPr>
              <a:t>Prediction</a:t>
            </a:r>
          </a:p>
        </p:txBody>
      </p:sp>
      <p:sp>
        <p:nvSpPr>
          <p:cNvPr id="7" name="TextBox 6">
            <a:extLst>
              <a:ext uri="{FF2B5EF4-FFF2-40B4-BE49-F238E27FC236}">
                <a16:creationId xmlns:a16="http://schemas.microsoft.com/office/drawing/2014/main" id="{D6A64324-0EEE-7653-E265-194830D24863}"/>
              </a:ext>
            </a:extLst>
          </p:cNvPr>
          <p:cNvSpPr txBox="1"/>
          <p:nvPr/>
        </p:nvSpPr>
        <p:spPr>
          <a:xfrm>
            <a:off x="457200" y="4171950"/>
            <a:ext cx="4572000" cy="307777"/>
          </a:xfrm>
          <a:prstGeom prst="rect">
            <a:avLst/>
          </a:prstGeom>
          <a:noFill/>
          <a:ln w="6350">
            <a:noFill/>
          </a:ln>
        </p:spPr>
        <p:txBody>
          <a:bodyPr wrap="square">
            <a:spAutoFit/>
          </a:bodyPr>
          <a:lstStyle/>
          <a:p>
            <a:r>
              <a:rPr lang="en-US" sz="1400" dirty="0">
                <a:latin typeface="+mn-lt"/>
              </a:rPr>
              <a:t>AGC = </a:t>
            </a:r>
            <a:r>
              <a:rPr lang="en-US" sz="1400" noProof="0" dirty="0">
                <a:latin typeface="+mn-lt"/>
              </a:rPr>
              <a:t>Artificial Generic Cells</a:t>
            </a:r>
            <a:endParaRPr lang="en-US" sz="1400" dirty="0">
              <a:latin typeface="+mn-lt"/>
            </a:endParaRPr>
          </a:p>
        </p:txBody>
      </p:sp>
      <p:grpSp>
        <p:nvGrpSpPr>
          <p:cNvPr id="23" name="Group 22">
            <a:extLst>
              <a:ext uri="{FF2B5EF4-FFF2-40B4-BE49-F238E27FC236}">
                <a16:creationId xmlns:a16="http://schemas.microsoft.com/office/drawing/2014/main" id="{4B7689F0-80A1-E485-4355-8CDC3953DCB5}"/>
              </a:ext>
            </a:extLst>
          </p:cNvPr>
          <p:cNvGrpSpPr/>
          <p:nvPr/>
        </p:nvGrpSpPr>
        <p:grpSpPr>
          <a:xfrm>
            <a:off x="5238691" y="768127"/>
            <a:ext cx="3289757" cy="3069517"/>
            <a:chOff x="5410200" y="768127"/>
            <a:chExt cx="3118247" cy="2909489"/>
          </a:xfrm>
        </p:grpSpPr>
        <p:grpSp>
          <p:nvGrpSpPr>
            <p:cNvPr id="13" name="Group 12">
              <a:extLst>
                <a:ext uri="{FF2B5EF4-FFF2-40B4-BE49-F238E27FC236}">
                  <a16:creationId xmlns:a16="http://schemas.microsoft.com/office/drawing/2014/main" id="{D459086C-39E3-3F01-B905-E0278443D35D}"/>
                </a:ext>
              </a:extLst>
            </p:cNvPr>
            <p:cNvGrpSpPr/>
            <p:nvPr/>
          </p:nvGrpSpPr>
          <p:grpSpPr>
            <a:xfrm>
              <a:off x="5410200" y="768127"/>
              <a:ext cx="3118247" cy="2909489"/>
              <a:chOff x="5410200" y="957661"/>
              <a:chExt cx="3118247" cy="2909489"/>
            </a:xfrm>
          </p:grpSpPr>
          <p:pic>
            <p:nvPicPr>
              <p:cNvPr id="14" name="Picture 13">
                <a:extLst>
                  <a:ext uri="{FF2B5EF4-FFF2-40B4-BE49-F238E27FC236}">
                    <a16:creationId xmlns:a16="http://schemas.microsoft.com/office/drawing/2014/main" id="{3FD58DFD-6DB3-49A8-4907-E877A0ADB39B}"/>
                  </a:ext>
                </a:extLst>
              </p:cNvPr>
              <p:cNvPicPr>
                <a:picLocks noChangeAspect="1"/>
              </p:cNvPicPr>
              <p:nvPr/>
            </p:nvPicPr>
            <p:blipFill>
              <a:blip r:embed="rId3"/>
              <a:stretch>
                <a:fillRect/>
              </a:stretch>
            </p:blipFill>
            <p:spPr>
              <a:xfrm>
                <a:off x="5410201" y="957661"/>
                <a:ext cx="3118246" cy="380999"/>
              </a:xfrm>
              <a:prstGeom prst="rect">
                <a:avLst/>
              </a:prstGeom>
            </p:spPr>
          </p:pic>
          <p:pic>
            <p:nvPicPr>
              <p:cNvPr id="12" name="Picture 11">
                <a:extLst>
                  <a:ext uri="{FF2B5EF4-FFF2-40B4-BE49-F238E27FC236}">
                    <a16:creationId xmlns:a16="http://schemas.microsoft.com/office/drawing/2014/main" id="{D9CDCCC8-84DE-D3D7-FB25-D34BC75BC51B}"/>
                  </a:ext>
                </a:extLst>
              </p:cNvPr>
              <p:cNvPicPr>
                <a:picLocks noChangeAspect="1"/>
              </p:cNvPicPr>
              <p:nvPr/>
            </p:nvPicPr>
            <p:blipFill>
              <a:blip r:embed="rId3"/>
              <a:stretch>
                <a:fillRect/>
              </a:stretch>
            </p:blipFill>
            <p:spPr>
              <a:xfrm>
                <a:off x="5410200" y="3486151"/>
                <a:ext cx="3118247" cy="380999"/>
              </a:xfrm>
              <a:prstGeom prst="rect">
                <a:avLst/>
              </a:prstGeom>
            </p:spPr>
          </p:pic>
          <p:pic>
            <p:nvPicPr>
              <p:cNvPr id="9" name="Picture 8">
                <a:extLst>
                  <a:ext uri="{FF2B5EF4-FFF2-40B4-BE49-F238E27FC236}">
                    <a16:creationId xmlns:a16="http://schemas.microsoft.com/office/drawing/2014/main" id="{64002AD5-92AF-0A23-77EE-6F0447D22BEB}"/>
                  </a:ext>
                </a:extLst>
              </p:cNvPr>
              <p:cNvPicPr>
                <a:picLocks noChangeAspect="1"/>
              </p:cNvPicPr>
              <p:nvPr/>
            </p:nvPicPr>
            <p:blipFill>
              <a:blip r:embed="rId4"/>
              <a:srcRect l="4483" t="20371" r="40123" b="11281"/>
              <a:stretch/>
            </p:blipFill>
            <p:spPr>
              <a:xfrm>
                <a:off x="5410200" y="1200151"/>
                <a:ext cx="3118247" cy="2565025"/>
              </a:xfrm>
              <a:prstGeom prst="rect">
                <a:avLst/>
              </a:prstGeom>
            </p:spPr>
          </p:pic>
          <p:pic>
            <p:nvPicPr>
              <p:cNvPr id="11" name="Picture 10">
                <a:extLst>
                  <a:ext uri="{FF2B5EF4-FFF2-40B4-BE49-F238E27FC236}">
                    <a16:creationId xmlns:a16="http://schemas.microsoft.com/office/drawing/2014/main" id="{39AFF461-02F6-8C46-FF1A-BA9BC401C0F7}"/>
                  </a:ext>
                </a:extLst>
              </p:cNvPr>
              <p:cNvPicPr>
                <a:picLocks noChangeAspect="1"/>
              </p:cNvPicPr>
              <p:nvPr/>
            </p:nvPicPr>
            <p:blipFill>
              <a:blip r:embed="rId3"/>
              <a:stretch>
                <a:fillRect/>
              </a:stretch>
            </p:blipFill>
            <p:spPr>
              <a:xfrm>
                <a:off x="6969323" y="2876550"/>
                <a:ext cx="733527" cy="752580"/>
              </a:xfrm>
              <a:prstGeom prst="rect">
                <a:avLst/>
              </a:prstGeom>
            </p:spPr>
          </p:pic>
          <p:pic>
            <p:nvPicPr>
              <p:cNvPr id="15" name="Picture 14">
                <a:extLst>
                  <a:ext uri="{FF2B5EF4-FFF2-40B4-BE49-F238E27FC236}">
                    <a16:creationId xmlns:a16="http://schemas.microsoft.com/office/drawing/2014/main" id="{DCF9D0F1-9A82-7287-2D09-C0E75EA19FCE}"/>
                  </a:ext>
                </a:extLst>
              </p:cNvPr>
              <p:cNvPicPr>
                <a:picLocks noChangeAspect="1"/>
              </p:cNvPicPr>
              <p:nvPr/>
            </p:nvPicPr>
            <p:blipFill>
              <a:blip r:embed="rId3"/>
              <a:stretch>
                <a:fillRect/>
              </a:stretch>
            </p:blipFill>
            <p:spPr>
              <a:xfrm>
                <a:off x="5486400" y="2598877"/>
                <a:ext cx="2362199" cy="314807"/>
              </a:xfrm>
              <a:prstGeom prst="rect">
                <a:avLst/>
              </a:prstGeom>
            </p:spPr>
          </p:pic>
          <p:pic>
            <p:nvPicPr>
              <p:cNvPr id="16" name="Picture 15">
                <a:extLst>
                  <a:ext uri="{FF2B5EF4-FFF2-40B4-BE49-F238E27FC236}">
                    <a16:creationId xmlns:a16="http://schemas.microsoft.com/office/drawing/2014/main" id="{5386C797-8652-F5AE-2970-936ADC18AE67}"/>
                  </a:ext>
                </a:extLst>
              </p:cNvPr>
              <p:cNvPicPr>
                <a:picLocks noChangeAspect="1"/>
              </p:cNvPicPr>
              <p:nvPr/>
            </p:nvPicPr>
            <p:blipFill>
              <a:blip r:embed="rId3"/>
              <a:stretch>
                <a:fillRect/>
              </a:stretch>
            </p:blipFill>
            <p:spPr>
              <a:xfrm>
                <a:off x="5437357" y="1145622"/>
                <a:ext cx="2534721" cy="314807"/>
              </a:xfrm>
              <a:prstGeom prst="rect">
                <a:avLst/>
              </a:prstGeom>
            </p:spPr>
          </p:pic>
          <p:pic>
            <p:nvPicPr>
              <p:cNvPr id="19" name="Picture 18">
                <a:extLst>
                  <a:ext uri="{FF2B5EF4-FFF2-40B4-BE49-F238E27FC236}">
                    <a16:creationId xmlns:a16="http://schemas.microsoft.com/office/drawing/2014/main" id="{07F0C9D3-1593-F773-FB3F-55028D25F378}"/>
                  </a:ext>
                </a:extLst>
              </p:cNvPr>
              <p:cNvPicPr>
                <a:picLocks noChangeAspect="1"/>
              </p:cNvPicPr>
              <p:nvPr/>
            </p:nvPicPr>
            <p:blipFill>
              <a:blip r:embed="rId3"/>
              <a:stretch>
                <a:fillRect/>
              </a:stretch>
            </p:blipFill>
            <p:spPr>
              <a:xfrm>
                <a:off x="5562599" y="3486152"/>
                <a:ext cx="685801" cy="347048"/>
              </a:xfrm>
              <a:prstGeom prst="rect">
                <a:avLst/>
              </a:prstGeom>
            </p:spPr>
          </p:pic>
          <p:pic>
            <p:nvPicPr>
              <p:cNvPr id="20" name="Picture 19">
                <a:extLst>
                  <a:ext uri="{FF2B5EF4-FFF2-40B4-BE49-F238E27FC236}">
                    <a16:creationId xmlns:a16="http://schemas.microsoft.com/office/drawing/2014/main" id="{CF48C00A-EB90-B027-30B8-8AE8EB759BF1}"/>
                  </a:ext>
                </a:extLst>
              </p:cNvPr>
              <p:cNvPicPr>
                <a:picLocks noChangeAspect="1"/>
              </p:cNvPicPr>
              <p:nvPr/>
            </p:nvPicPr>
            <p:blipFill>
              <a:blip r:embed="rId3"/>
              <a:stretch>
                <a:fillRect/>
              </a:stretch>
            </p:blipFill>
            <p:spPr>
              <a:xfrm>
                <a:off x="6096000" y="3554174"/>
                <a:ext cx="685801" cy="211002"/>
              </a:xfrm>
              <a:prstGeom prst="rect">
                <a:avLst/>
              </a:prstGeom>
            </p:spPr>
          </p:pic>
          <p:pic>
            <p:nvPicPr>
              <p:cNvPr id="21" name="Picture 20">
                <a:extLst>
                  <a:ext uri="{FF2B5EF4-FFF2-40B4-BE49-F238E27FC236}">
                    <a16:creationId xmlns:a16="http://schemas.microsoft.com/office/drawing/2014/main" id="{1E3A9AEC-C242-4A3E-827E-C745EA8C571B}"/>
                  </a:ext>
                </a:extLst>
              </p:cNvPr>
              <p:cNvPicPr>
                <a:picLocks noChangeAspect="1"/>
              </p:cNvPicPr>
              <p:nvPr/>
            </p:nvPicPr>
            <p:blipFill>
              <a:blip r:embed="rId3"/>
              <a:stretch>
                <a:fillRect/>
              </a:stretch>
            </p:blipFill>
            <p:spPr>
              <a:xfrm>
                <a:off x="5616713" y="3486150"/>
                <a:ext cx="685801" cy="211002"/>
              </a:xfrm>
              <a:prstGeom prst="rect">
                <a:avLst/>
              </a:prstGeom>
            </p:spPr>
          </p:pic>
          <p:pic>
            <p:nvPicPr>
              <p:cNvPr id="24" name="Picture 23">
                <a:extLst>
                  <a:ext uri="{FF2B5EF4-FFF2-40B4-BE49-F238E27FC236}">
                    <a16:creationId xmlns:a16="http://schemas.microsoft.com/office/drawing/2014/main" id="{FF45E554-8F8F-64A1-7C8A-A4D9553D7B32}"/>
                  </a:ext>
                </a:extLst>
              </p:cNvPr>
              <p:cNvPicPr>
                <a:picLocks noChangeAspect="1"/>
              </p:cNvPicPr>
              <p:nvPr/>
            </p:nvPicPr>
            <p:blipFill>
              <a:blip r:embed="rId3"/>
              <a:stretch>
                <a:fillRect/>
              </a:stretch>
            </p:blipFill>
            <p:spPr>
              <a:xfrm>
                <a:off x="6965390" y="1454309"/>
                <a:ext cx="557517" cy="797972"/>
              </a:xfrm>
              <a:prstGeom prst="rect">
                <a:avLst/>
              </a:prstGeom>
            </p:spPr>
          </p:pic>
          <p:pic>
            <p:nvPicPr>
              <p:cNvPr id="25" name="Picture 24">
                <a:extLst>
                  <a:ext uri="{FF2B5EF4-FFF2-40B4-BE49-F238E27FC236}">
                    <a16:creationId xmlns:a16="http://schemas.microsoft.com/office/drawing/2014/main" id="{DB35B9C6-2760-7B6D-53AC-01A0AD356C9C}"/>
                  </a:ext>
                </a:extLst>
              </p:cNvPr>
              <p:cNvPicPr>
                <a:picLocks noChangeAspect="1"/>
              </p:cNvPicPr>
              <p:nvPr/>
            </p:nvPicPr>
            <p:blipFill>
              <a:blip r:embed="rId3"/>
              <a:stretch>
                <a:fillRect/>
              </a:stretch>
            </p:blipFill>
            <p:spPr>
              <a:xfrm>
                <a:off x="7182736" y="1905097"/>
                <a:ext cx="557517" cy="450243"/>
              </a:xfrm>
              <a:prstGeom prst="rect">
                <a:avLst/>
              </a:prstGeom>
            </p:spPr>
          </p:pic>
          <p:pic>
            <p:nvPicPr>
              <p:cNvPr id="26" name="Picture 25">
                <a:extLst>
                  <a:ext uri="{FF2B5EF4-FFF2-40B4-BE49-F238E27FC236}">
                    <a16:creationId xmlns:a16="http://schemas.microsoft.com/office/drawing/2014/main" id="{37FC5B54-ABDD-156F-5E98-9C412C74620E}"/>
                  </a:ext>
                </a:extLst>
              </p:cNvPr>
              <p:cNvPicPr>
                <a:picLocks noChangeAspect="1"/>
              </p:cNvPicPr>
              <p:nvPr/>
            </p:nvPicPr>
            <p:blipFill>
              <a:blip r:embed="rId3"/>
              <a:stretch>
                <a:fillRect/>
              </a:stretch>
            </p:blipFill>
            <p:spPr>
              <a:xfrm>
                <a:off x="7414561" y="1954531"/>
                <a:ext cx="557517" cy="207130"/>
              </a:xfrm>
              <a:prstGeom prst="rect">
                <a:avLst/>
              </a:prstGeom>
            </p:spPr>
          </p:pic>
          <p:pic>
            <p:nvPicPr>
              <p:cNvPr id="27" name="Picture 26">
                <a:extLst>
                  <a:ext uri="{FF2B5EF4-FFF2-40B4-BE49-F238E27FC236}">
                    <a16:creationId xmlns:a16="http://schemas.microsoft.com/office/drawing/2014/main" id="{E69926D3-1FF4-5270-E0E9-361336DD0245}"/>
                  </a:ext>
                </a:extLst>
              </p:cNvPr>
              <p:cNvPicPr>
                <a:picLocks noChangeAspect="1"/>
              </p:cNvPicPr>
              <p:nvPr/>
            </p:nvPicPr>
            <p:blipFill>
              <a:blip r:embed="rId3"/>
              <a:stretch>
                <a:fillRect/>
              </a:stretch>
            </p:blipFill>
            <p:spPr>
              <a:xfrm>
                <a:off x="7189401" y="1936407"/>
                <a:ext cx="557517" cy="207130"/>
              </a:xfrm>
              <a:prstGeom prst="rect">
                <a:avLst/>
              </a:prstGeom>
            </p:spPr>
          </p:pic>
          <p:pic>
            <p:nvPicPr>
              <p:cNvPr id="28" name="Picture 27">
                <a:extLst>
                  <a:ext uri="{FF2B5EF4-FFF2-40B4-BE49-F238E27FC236}">
                    <a16:creationId xmlns:a16="http://schemas.microsoft.com/office/drawing/2014/main" id="{F2B53DD8-2C34-AFB0-41CB-D17434EFE3FB}"/>
                  </a:ext>
                </a:extLst>
              </p:cNvPr>
              <p:cNvPicPr>
                <a:picLocks noChangeAspect="1"/>
              </p:cNvPicPr>
              <p:nvPr/>
            </p:nvPicPr>
            <p:blipFill>
              <a:blip r:embed="rId3"/>
              <a:stretch>
                <a:fillRect/>
              </a:stretch>
            </p:blipFill>
            <p:spPr>
              <a:xfrm>
                <a:off x="7199775" y="1922619"/>
                <a:ext cx="557517" cy="207130"/>
              </a:xfrm>
              <a:prstGeom prst="rect">
                <a:avLst/>
              </a:prstGeom>
            </p:spPr>
          </p:pic>
        </p:grpSp>
        <p:sp>
          <p:nvSpPr>
            <p:cNvPr id="22" name="Star: 4 Points 21">
              <a:extLst>
                <a:ext uri="{FF2B5EF4-FFF2-40B4-BE49-F238E27FC236}">
                  <a16:creationId xmlns:a16="http://schemas.microsoft.com/office/drawing/2014/main" id="{4A420701-E8AE-732A-0954-5DA0FBCB30AB}"/>
                </a:ext>
              </a:extLst>
            </p:cNvPr>
            <p:cNvSpPr/>
            <p:nvPr/>
          </p:nvSpPr>
          <p:spPr bwMode="auto">
            <a:xfrm>
              <a:off x="6248400" y="3381615"/>
              <a:ext cx="211002" cy="211002"/>
            </a:xfrm>
            <a:prstGeom prst="star4">
              <a:avLst/>
            </a:prstGeom>
            <a:solidFill>
              <a:schemeClr val="tx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sp>
        <p:nvSpPr>
          <p:cNvPr id="3" name="TextBox 2">
            <a:extLst>
              <a:ext uri="{FF2B5EF4-FFF2-40B4-BE49-F238E27FC236}">
                <a16:creationId xmlns:a16="http://schemas.microsoft.com/office/drawing/2014/main" id="{90A2B775-3713-A357-3CBB-886079ECF6EC}"/>
              </a:ext>
            </a:extLst>
          </p:cNvPr>
          <p:cNvSpPr txBox="1"/>
          <p:nvPr/>
        </p:nvSpPr>
        <p:spPr>
          <a:xfrm>
            <a:off x="6603406" y="3833734"/>
            <a:ext cx="1988045" cy="253916"/>
          </a:xfrm>
          <a:prstGeom prst="rect">
            <a:avLst/>
          </a:prstGeom>
          <a:noFill/>
          <a:ln w="6350">
            <a:noFill/>
          </a:ln>
        </p:spPr>
        <p:txBody>
          <a:bodyPr wrap="none" rtlCol="0">
            <a:spAutoFit/>
          </a:bodyPr>
          <a:lstStyle/>
          <a:p>
            <a:pPr algn="l"/>
            <a:r>
              <a:rPr lang="en-US" sz="1050" dirty="0">
                <a:solidFill>
                  <a:schemeClr val="bg1">
                    <a:lumMod val="50000"/>
                  </a:schemeClr>
                </a:solidFill>
                <a:latin typeface="+mn-lt"/>
              </a:rPr>
              <a:t>Chat-GPT generated artwork</a:t>
            </a:r>
          </a:p>
        </p:txBody>
      </p:sp>
    </p:spTree>
    <p:extLst>
      <p:ext uri="{BB962C8B-B14F-4D97-AF65-F5344CB8AC3E}">
        <p14:creationId xmlns:p14="http://schemas.microsoft.com/office/powerpoint/2010/main" val="311977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5E0B4-DA60-6E50-97F5-CD78542BC104}"/>
              </a:ext>
            </a:extLst>
          </p:cNvPr>
          <p:cNvSpPr>
            <a:spLocks noGrp="1"/>
          </p:cNvSpPr>
          <p:nvPr>
            <p:ph type="title"/>
          </p:nvPr>
        </p:nvSpPr>
        <p:spPr/>
        <p:txBody>
          <a:bodyPr/>
          <a:lstStyle/>
          <a:p>
            <a:r>
              <a:rPr lang="en-US" sz="2800" dirty="0"/>
              <a:t>Every cancer is unique</a:t>
            </a:r>
          </a:p>
        </p:txBody>
      </p:sp>
      <p:sp>
        <p:nvSpPr>
          <p:cNvPr id="4" name="Platshållare för sidfot 3">
            <a:extLst>
              <a:ext uri="{FF2B5EF4-FFF2-40B4-BE49-F238E27FC236}">
                <a16:creationId xmlns:a16="http://schemas.microsoft.com/office/drawing/2014/main" id="{4B82CE09-1512-200B-9AF8-881FCC91A6DF}"/>
              </a:ext>
            </a:extLst>
          </p:cNvPr>
          <p:cNvSpPr>
            <a:spLocks noGrp="1"/>
          </p:cNvSpPr>
          <p:nvPr>
            <p:ph type="ftr" sz="quarter" idx="3"/>
          </p:nvPr>
        </p:nvSpPr>
        <p:spPr/>
        <p:txBody>
          <a:bodyPr/>
          <a:lstStyle/>
          <a:p>
            <a:r>
              <a:rPr lang="sv-SE"/>
              <a:t>Karolinska Institutet - a medical university</a:t>
            </a:r>
            <a:endParaRPr lang="sv-SE" dirty="0"/>
          </a:p>
        </p:txBody>
      </p:sp>
      <p:sp>
        <p:nvSpPr>
          <p:cNvPr id="6" name="Platshållare för bildnummer 5">
            <a:extLst>
              <a:ext uri="{FF2B5EF4-FFF2-40B4-BE49-F238E27FC236}">
                <a16:creationId xmlns:a16="http://schemas.microsoft.com/office/drawing/2014/main" id="{D3E26AD0-40D9-0C7E-04E9-0F442CAB2285}"/>
              </a:ext>
            </a:extLst>
          </p:cNvPr>
          <p:cNvSpPr>
            <a:spLocks noGrp="1"/>
          </p:cNvSpPr>
          <p:nvPr>
            <p:ph type="sldNum" sz="quarter" idx="12"/>
          </p:nvPr>
        </p:nvSpPr>
        <p:spPr/>
        <p:txBody>
          <a:bodyPr/>
          <a:lstStyle/>
          <a:p>
            <a:fld id="{15859C56-CB7E-413F-8971-4226A1EF6823}" type="slidenum">
              <a:rPr lang="sv-SE" smtClean="0"/>
              <a:pPr/>
              <a:t>5</a:t>
            </a:fld>
            <a:endParaRPr lang="sv-SE" dirty="0"/>
          </a:p>
        </p:txBody>
      </p:sp>
      <p:grpSp>
        <p:nvGrpSpPr>
          <p:cNvPr id="7" name="Group 11">
            <a:extLst>
              <a:ext uri="{FF2B5EF4-FFF2-40B4-BE49-F238E27FC236}">
                <a16:creationId xmlns:a16="http://schemas.microsoft.com/office/drawing/2014/main" id="{5FA23EB7-25EB-9A0E-D9CF-DA9317D05AD4}"/>
              </a:ext>
            </a:extLst>
          </p:cNvPr>
          <p:cNvGrpSpPr/>
          <p:nvPr/>
        </p:nvGrpSpPr>
        <p:grpSpPr>
          <a:xfrm>
            <a:off x="97647" y="1276350"/>
            <a:ext cx="5179082" cy="3149626"/>
            <a:chOff x="906105" y="2133559"/>
            <a:chExt cx="5753964" cy="3499239"/>
          </a:xfrm>
        </p:grpSpPr>
        <p:grpSp>
          <p:nvGrpSpPr>
            <p:cNvPr id="8" name="Group 19">
              <a:extLst>
                <a:ext uri="{FF2B5EF4-FFF2-40B4-BE49-F238E27FC236}">
                  <a16:creationId xmlns:a16="http://schemas.microsoft.com/office/drawing/2014/main" id="{02B60A13-28DF-FD34-13D8-748A50BA409B}"/>
                </a:ext>
              </a:extLst>
            </p:cNvPr>
            <p:cNvGrpSpPr/>
            <p:nvPr/>
          </p:nvGrpSpPr>
          <p:grpSpPr>
            <a:xfrm>
              <a:off x="906105" y="2133559"/>
              <a:ext cx="5753964" cy="2890057"/>
              <a:chOff x="4629838" y="2202818"/>
              <a:chExt cx="5753964" cy="2890057"/>
            </a:xfrm>
          </p:grpSpPr>
          <p:sp>
            <p:nvSpPr>
              <p:cNvPr id="13" name="Rectangle 20">
                <a:extLst>
                  <a:ext uri="{FF2B5EF4-FFF2-40B4-BE49-F238E27FC236}">
                    <a16:creationId xmlns:a16="http://schemas.microsoft.com/office/drawing/2014/main" id="{A52B9E97-1722-9A6E-4D2A-E9F83FB272B8}"/>
                  </a:ext>
                </a:extLst>
              </p:cNvPr>
              <p:cNvSpPr/>
              <p:nvPr/>
            </p:nvSpPr>
            <p:spPr>
              <a:xfrm>
                <a:off x="5314621" y="4616488"/>
                <a:ext cx="5012720" cy="47638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4" name="TextBox 24">
                <a:extLst>
                  <a:ext uri="{FF2B5EF4-FFF2-40B4-BE49-F238E27FC236}">
                    <a16:creationId xmlns:a16="http://schemas.microsoft.com/office/drawing/2014/main" id="{A49EE888-906D-4604-9E33-00B1C1E95B19}"/>
                  </a:ext>
                </a:extLst>
              </p:cNvPr>
              <p:cNvSpPr txBox="1"/>
              <p:nvPr/>
            </p:nvSpPr>
            <p:spPr>
              <a:xfrm rot="16200000">
                <a:off x="3928379" y="3107890"/>
                <a:ext cx="1785968" cy="383050"/>
              </a:xfrm>
              <a:prstGeom prst="rect">
                <a:avLst/>
              </a:prstGeom>
              <a:noFill/>
            </p:spPr>
            <p:txBody>
              <a:bodyPr wrap="none" rtlCol="0">
                <a:spAutoFit/>
              </a:bodyPr>
              <a:lstStyle/>
              <a:p>
                <a:r>
                  <a:rPr lang="en-US" sz="1400" dirty="0">
                    <a:latin typeface="+mn-lt"/>
                  </a:rPr>
                  <a:t>Mutated genes</a:t>
                </a:r>
              </a:p>
            </p:txBody>
          </p:sp>
          <p:pic>
            <p:nvPicPr>
              <p:cNvPr id="15" name="Picture 25">
                <a:extLst>
                  <a:ext uri="{FF2B5EF4-FFF2-40B4-BE49-F238E27FC236}">
                    <a16:creationId xmlns:a16="http://schemas.microsoft.com/office/drawing/2014/main" id="{3E449088-CFC7-1132-D270-11EC4EA05DD0}"/>
                  </a:ext>
                </a:extLst>
              </p:cNvPr>
              <p:cNvPicPr>
                <a:picLocks noChangeAspect="1"/>
              </p:cNvPicPr>
              <p:nvPr/>
            </p:nvPicPr>
            <p:blipFill>
              <a:blip r:embed="rId3"/>
              <a:stretch>
                <a:fillRect/>
              </a:stretch>
            </p:blipFill>
            <p:spPr>
              <a:xfrm>
                <a:off x="5060202" y="2202818"/>
                <a:ext cx="5323600" cy="2394898"/>
              </a:xfrm>
              <a:prstGeom prst="rect">
                <a:avLst/>
              </a:prstGeom>
            </p:spPr>
          </p:pic>
          <p:cxnSp>
            <p:nvCxnSpPr>
              <p:cNvPr id="16" name="Straight Arrow Connector 26">
                <a:extLst>
                  <a:ext uri="{FF2B5EF4-FFF2-40B4-BE49-F238E27FC236}">
                    <a16:creationId xmlns:a16="http://schemas.microsoft.com/office/drawing/2014/main" id="{5312710A-4FA4-0C1E-1074-4569BB4250DD}"/>
                  </a:ext>
                </a:extLst>
              </p:cNvPr>
              <p:cNvCxnSpPr>
                <a:cxnSpLocks/>
              </p:cNvCxnSpPr>
              <p:nvPr/>
            </p:nvCxnSpPr>
            <p:spPr>
              <a:xfrm>
                <a:off x="4965573" y="2470473"/>
                <a:ext cx="0" cy="248242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7" name="TextBox 27">
                <a:extLst>
                  <a:ext uri="{FF2B5EF4-FFF2-40B4-BE49-F238E27FC236}">
                    <a16:creationId xmlns:a16="http://schemas.microsoft.com/office/drawing/2014/main" id="{DBE65EF9-B5E3-0171-AA22-B0C332289569}"/>
                  </a:ext>
                </a:extLst>
              </p:cNvPr>
              <p:cNvSpPr txBox="1"/>
              <p:nvPr/>
            </p:nvSpPr>
            <p:spPr>
              <a:xfrm>
                <a:off x="7611277" y="4652539"/>
                <a:ext cx="355519" cy="383050"/>
              </a:xfrm>
              <a:prstGeom prst="rect">
                <a:avLst/>
              </a:prstGeom>
              <a:noFill/>
            </p:spPr>
            <p:txBody>
              <a:bodyPr wrap="none" rtlCol="0">
                <a:spAutoFit/>
              </a:bodyPr>
              <a:lstStyle/>
              <a:p>
                <a:r>
                  <a:rPr lang="en-US" sz="1400" dirty="0">
                    <a:latin typeface="+mn-lt"/>
                  </a:rPr>
                  <a:t>…</a:t>
                </a:r>
              </a:p>
            </p:txBody>
          </p:sp>
        </p:grpSp>
        <p:cxnSp>
          <p:nvCxnSpPr>
            <p:cNvPr id="9" name="Straight Arrow Connector 37">
              <a:extLst>
                <a:ext uri="{FF2B5EF4-FFF2-40B4-BE49-F238E27FC236}">
                  <a16:creationId xmlns:a16="http://schemas.microsoft.com/office/drawing/2014/main" id="{E948027E-F093-650E-5142-AA75DAD59116}"/>
                </a:ext>
              </a:extLst>
            </p:cNvPr>
            <p:cNvCxnSpPr>
              <a:cxnSpLocks/>
            </p:cNvCxnSpPr>
            <p:nvPr/>
          </p:nvCxnSpPr>
          <p:spPr>
            <a:xfrm>
              <a:off x="2236436" y="5249746"/>
              <a:ext cx="3517663" cy="0"/>
            </a:xfrm>
            <a:prstGeom prst="straightConnector1">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39">
              <a:extLst>
                <a:ext uri="{FF2B5EF4-FFF2-40B4-BE49-F238E27FC236}">
                  <a16:creationId xmlns:a16="http://schemas.microsoft.com/office/drawing/2014/main" id="{891AD04A-1918-AAE8-6C39-736359DB2CA5}"/>
                </a:ext>
              </a:extLst>
            </p:cNvPr>
            <p:cNvSpPr txBox="1"/>
            <p:nvPr/>
          </p:nvSpPr>
          <p:spPr>
            <a:xfrm>
              <a:off x="3308700" y="5249748"/>
              <a:ext cx="1781977" cy="383050"/>
            </a:xfrm>
            <a:prstGeom prst="rect">
              <a:avLst/>
            </a:prstGeom>
            <a:noFill/>
          </p:spPr>
          <p:txBody>
            <a:bodyPr wrap="none" rtlCol="0">
              <a:spAutoFit/>
            </a:bodyPr>
            <a:lstStyle/>
            <a:p>
              <a:r>
                <a:rPr lang="en-US" sz="1400" dirty="0">
                  <a:latin typeface="+mn-lt"/>
                </a:rPr>
                <a:t>3000+</a:t>
              </a:r>
              <a:r>
                <a:rPr lang="en-US" sz="1100" b="0" i="0" u="none" strike="noStrike" baseline="0" dirty="0">
                  <a:latin typeface="+mn-lt"/>
                </a:rPr>
                <a:t> </a:t>
              </a:r>
              <a:r>
                <a:rPr lang="en-US" sz="1400" dirty="0">
                  <a:latin typeface="+mn-lt"/>
                </a:rPr>
                <a:t>Tumors</a:t>
              </a:r>
            </a:p>
          </p:txBody>
        </p:sp>
      </p:grpSp>
      <p:sp>
        <p:nvSpPr>
          <p:cNvPr id="28" name="TextBox 40">
            <a:extLst>
              <a:ext uri="{FF2B5EF4-FFF2-40B4-BE49-F238E27FC236}">
                <a16:creationId xmlns:a16="http://schemas.microsoft.com/office/drawing/2014/main" id="{03E3402A-D1BF-9552-69C3-902D8E7323DA}"/>
              </a:ext>
            </a:extLst>
          </p:cNvPr>
          <p:cNvSpPr txBox="1"/>
          <p:nvPr/>
        </p:nvSpPr>
        <p:spPr>
          <a:xfrm>
            <a:off x="255971" y="4460816"/>
            <a:ext cx="7200900" cy="215444"/>
          </a:xfrm>
          <a:prstGeom prst="rect">
            <a:avLst/>
          </a:prstGeom>
          <a:noFill/>
        </p:spPr>
        <p:txBody>
          <a:bodyPr wrap="square">
            <a:spAutoFit/>
          </a:bodyPr>
          <a:lstStyle/>
          <a:p>
            <a:r>
              <a:rPr lang="en-US" sz="800" dirty="0" err="1">
                <a:solidFill>
                  <a:schemeClr val="bg1">
                    <a:lumMod val="50000"/>
                  </a:schemeClr>
                </a:solidFill>
                <a:latin typeface="+mn-lt"/>
              </a:rPr>
              <a:t>Kandoth</a:t>
            </a:r>
            <a:r>
              <a:rPr lang="en-US" sz="800" dirty="0">
                <a:solidFill>
                  <a:schemeClr val="bg1">
                    <a:lumMod val="50000"/>
                  </a:schemeClr>
                </a:solidFill>
                <a:latin typeface="+mn-lt"/>
              </a:rPr>
              <a:t>, C. et al (2013). Mutational landscape and significance across 12 major cancer types. </a:t>
            </a:r>
            <a:r>
              <a:rPr lang="en-US" sz="800" i="1" dirty="0">
                <a:solidFill>
                  <a:schemeClr val="bg1">
                    <a:lumMod val="50000"/>
                  </a:schemeClr>
                </a:solidFill>
                <a:latin typeface="+mn-lt"/>
              </a:rPr>
              <a:t>Nature 2013 502:7471</a:t>
            </a:r>
            <a:r>
              <a:rPr lang="en-US" sz="800" dirty="0">
                <a:solidFill>
                  <a:schemeClr val="bg1">
                    <a:lumMod val="50000"/>
                  </a:schemeClr>
                </a:solidFill>
                <a:latin typeface="+mn-lt"/>
              </a:rPr>
              <a:t>, </a:t>
            </a:r>
            <a:r>
              <a:rPr lang="en-US" sz="800" i="1" dirty="0">
                <a:solidFill>
                  <a:schemeClr val="bg1">
                    <a:lumMod val="50000"/>
                  </a:schemeClr>
                </a:solidFill>
                <a:latin typeface="+mn-lt"/>
              </a:rPr>
              <a:t>502</a:t>
            </a:r>
            <a:r>
              <a:rPr lang="en-US" sz="800" dirty="0">
                <a:solidFill>
                  <a:schemeClr val="bg1">
                    <a:lumMod val="50000"/>
                  </a:schemeClr>
                </a:solidFill>
                <a:latin typeface="+mn-lt"/>
              </a:rPr>
              <a:t>(7471), 333–339. </a:t>
            </a:r>
          </a:p>
        </p:txBody>
      </p:sp>
      <p:grpSp>
        <p:nvGrpSpPr>
          <p:cNvPr id="34" name="Group 33">
            <a:extLst>
              <a:ext uri="{FF2B5EF4-FFF2-40B4-BE49-F238E27FC236}">
                <a16:creationId xmlns:a16="http://schemas.microsoft.com/office/drawing/2014/main" id="{EAB732BA-16E0-92EB-A565-46C914CAC893}"/>
              </a:ext>
            </a:extLst>
          </p:cNvPr>
          <p:cNvGrpSpPr/>
          <p:nvPr/>
        </p:nvGrpSpPr>
        <p:grpSpPr>
          <a:xfrm>
            <a:off x="6100486" y="2038350"/>
            <a:ext cx="2057400" cy="682886"/>
            <a:chOff x="6096000" y="2685682"/>
            <a:chExt cx="2057400" cy="682886"/>
          </a:xfrm>
        </p:grpSpPr>
        <p:sp>
          <p:nvSpPr>
            <p:cNvPr id="33" name="Rectangle: Rounded Corners 32">
              <a:extLst>
                <a:ext uri="{FF2B5EF4-FFF2-40B4-BE49-F238E27FC236}">
                  <a16:creationId xmlns:a16="http://schemas.microsoft.com/office/drawing/2014/main" id="{51A00032-766F-4DD7-E44F-BEA34F778A82}"/>
                </a:ext>
              </a:extLst>
            </p:cNvPr>
            <p:cNvSpPr/>
            <p:nvPr/>
          </p:nvSpPr>
          <p:spPr bwMode="auto">
            <a:xfrm>
              <a:off x="6096000" y="2685682"/>
              <a:ext cx="2057400" cy="6828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9" name="TextBox 31">
              <a:extLst>
                <a:ext uri="{FF2B5EF4-FFF2-40B4-BE49-F238E27FC236}">
                  <a16:creationId xmlns:a16="http://schemas.microsoft.com/office/drawing/2014/main" id="{2138501A-DEA4-7C4A-2DA5-98D1458816AD}"/>
                </a:ext>
              </a:extLst>
            </p:cNvPr>
            <p:cNvSpPr txBox="1"/>
            <p:nvPr/>
          </p:nvSpPr>
          <p:spPr>
            <a:xfrm>
              <a:off x="6196685" y="2780904"/>
              <a:ext cx="1856030" cy="492443"/>
            </a:xfrm>
            <a:prstGeom prst="rect">
              <a:avLst/>
            </a:prstGeom>
            <a:noFill/>
          </p:spPr>
          <p:txBody>
            <a:bodyPr wrap="square">
              <a:spAutoFit/>
            </a:bodyPr>
            <a:lstStyle/>
            <a:p>
              <a:pPr>
                <a:spcAft>
                  <a:spcPts val="1200"/>
                </a:spcAft>
              </a:pPr>
              <a:r>
                <a:rPr lang="en-US" sz="1300" dirty="0">
                  <a:latin typeface="+mn-lt"/>
                </a:rPr>
                <a:t>How can the cancer develop </a:t>
              </a:r>
              <a:r>
                <a:rPr lang="en-US" sz="1300" b="1" dirty="0">
                  <a:latin typeface="+mn-lt"/>
                </a:rPr>
                <a:t>resistance</a:t>
              </a:r>
              <a:r>
                <a:rPr lang="en-US" sz="1300" dirty="0">
                  <a:latin typeface="+mn-lt"/>
                </a:rPr>
                <a:t>?</a:t>
              </a:r>
            </a:p>
          </p:txBody>
        </p:sp>
      </p:grpSp>
      <p:grpSp>
        <p:nvGrpSpPr>
          <p:cNvPr id="32" name="Group 31">
            <a:extLst>
              <a:ext uri="{FF2B5EF4-FFF2-40B4-BE49-F238E27FC236}">
                <a16:creationId xmlns:a16="http://schemas.microsoft.com/office/drawing/2014/main" id="{8DFD1966-50CF-90B6-73B8-E786CE16BD4C}"/>
              </a:ext>
            </a:extLst>
          </p:cNvPr>
          <p:cNvGrpSpPr/>
          <p:nvPr/>
        </p:nvGrpSpPr>
        <p:grpSpPr>
          <a:xfrm>
            <a:off x="6100486" y="1015289"/>
            <a:ext cx="2057400" cy="682886"/>
            <a:chOff x="6096000" y="1662621"/>
            <a:chExt cx="2057400" cy="682886"/>
          </a:xfrm>
        </p:grpSpPr>
        <p:sp>
          <p:nvSpPr>
            <p:cNvPr id="30" name="Rectangle: Rounded Corners 29">
              <a:extLst>
                <a:ext uri="{FF2B5EF4-FFF2-40B4-BE49-F238E27FC236}">
                  <a16:creationId xmlns:a16="http://schemas.microsoft.com/office/drawing/2014/main" id="{4264B900-9850-FA0E-7177-A12C917B25CF}"/>
                </a:ext>
              </a:extLst>
            </p:cNvPr>
            <p:cNvSpPr/>
            <p:nvPr/>
          </p:nvSpPr>
          <p:spPr bwMode="auto">
            <a:xfrm>
              <a:off x="6096000" y="1662621"/>
              <a:ext cx="2057400" cy="6828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3" name="TextBox 31">
              <a:extLst>
                <a:ext uri="{FF2B5EF4-FFF2-40B4-BE49-F238E27FC236}">
                  <a16:creationId xmlns:a16="http://schemas.microsoft.com/office/drawing/2014/main" id="{9207ED50-7A4B-9237-0C8D-364803A32B31}"/>
                </a:ext>
              </a:extLst>
            </p:cNvPr>
            <p:cNvSpPr txBox="1"/>
            <p:nvPr/>
          </p:nvSpPr>
          <p:spPr>
            <a:xfrm>
              <a:off x="6196685" y="1757843"/>
              <a:ext cx="1856030" cy="492443"/>
            </a:xfrm>
            <a:prstGeom prst="rect">
              <a:avLst/>
            </a:prstGeom>
            <a:noFill/>
          </p:spPr>
          <p:txBody>
            <a:bodyPr wrap="square">
              <a:spAutoFit/>
            </a:bodyPr>
            <a:lstStyle/>
            <a:p>
              <a:pPr>
                <a:spcAft>
                  <a:spcPts val="1200"/>
                </a:spcAft>
              </a:pPr>
              <a:r>
                <a:rPr lang="en-US" sz="1300" dirty="0">
                  <a:latin typeface="+mn-lt"/>
                </a:rPr>
                <a:t>Which alterations are </a:t>
              </a:r>
              <a:r>
                <a:rPr lang="en-US" sz="1300" b="1" dirty="0">
                  <a:latin typeface="+mn-lt"/>
                </a:rPr>
                <a:t>driving</a:t>
              </a:r>
              <a:r>
                <a:rPr lang="en-US" sz="1300" dirty="0">
                  <a:latin typeface="+mn-lt"/>
                </a:rPr>
                <a:t> the cancer?</a:t>
              </a:r>
            </a:p>
          </p:txBody>
        </p:sp>
      </p:grpSp>
      <p:pic>
        <p:nvPicPr>
          <p:cNvPr id="5" name="Content Placeholder 7">
            <a:extLst>
              <a:ext uri="{FF2B5EF4-FFF2-40B4-BE49-F238E27FC236}">
                <a16:creationId xmlns:a16="http://schemas.microsoft.com/office/drawing/2014/main" id="{57A80BF7-6D1E-3254-C45B-6D555C2F144C}"/>
              </a:ext>
            </a:extLst>
          </p:cNvPr>
          <p:cNvPicPr>
            <a:picLocks noGrp="1" noChangeAspect="1"/>
          </p:cNvPicPr>
          <p:nvPr>
            <p:ph idx="1"/>
          </p:nvPr>
        </p:nvPicPr>
        <p:blipFill rotWithShape="1">
          <a:blip r:embed="rId4"/>
          <a:srcRect l="38326" t="6841" r="33236" b="14279"/>
          <a:stretch/>
        </p:blipFill>
        <p:spPr>
          <a:xfrm>
            <a:off x="6342627" y="2983768"/>
            <a:ext cx="1573118" cy="1213312"/>
          </a:xfrm>
        </p:spPr>
      </p:pic>
      <p:sp>
        <p:nvSpPr>
          <p:cNvPr id="11" name="Date Placeholder 4">
            <a:extLst>
              <a:ext uri="{FF2B5EF4-FFF2-40B4-BE49-F238E27FC236}">
                <a16:creationId xmlns:a16="http://schemas.microsoft.com/office/drawing/2014/main" id="{951507AD-92FE-BFAB-EF5E-45A4F5660AEA}"/>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Tree>
    <p:extLst>
      <p:ext uri="{BB962C8B-B14F-4D97-AF65-F5344CB8AC3E}">
        <p14:creationId xmlns:p14="http://schemas.microsoft.com/office/powerpoint/2010/main" val="16212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5E0B4-DA60-6E50-97F5-CD78542BC104}"/>
              </a:ext>
            </a:extLst>
          </p:cNvPr>
          <p:cNvSpPr>
            <a:spLocks noGrp="1"/>
          </p:cNvSpPr>
          <p:nvPr>
            <p:ph type="title"/>
          </p:nvPr>
        </p:nvSpPr>
        <p:spPr/>
        <p:txBody>
          <a:bodyPr/>
          <a:lstStyle/>
          <a:p>
            <a:r>
              <a:rPr lang="en-US" dirty="0"/>
              <a:t>Cancers interact with other cells</a:t>
            </a:r>
          </a:p>
        </p:txBody>
      </p:sp>
      <p:sp>
        <p:nvSpPr>
          <p:cNvPr id="4" name="Platshållare för sidfot 3">
            <a:extLst>
              <a:ext uri="{FF2B5EF4-FFF2-40B4-BE49-F238E27FC236}">
                <a16:creationId xmlns:a16="http://schemas.microsoft.com/office/drawing/2014/main" id="{4B82CE09-1512-200B-9AF8-881FCC91A6DF}"/>
              </a:ext>
            </a:extLst>
          </p:cNvPr>
          <p:cNvSpPr>
            <a:spLocks noGrp="1"/>
          </p:cNvSpPr>
          <p:nvPr>
            <p:ph type="ftr" sz="quarter" idx="3"/>
          </p:nvPr>
        </p:nvSpPr>
        <p:spPr/>
        <p:txBody>
          <a:bodyPr/>
          <a:lstStyle/>
          <a:p>
            <a:r>
              <a:rPr lang="sv-SE"/>
              <a:t>Karolinska Institutet - a medical university</a:t>
            </a:r>
            <a:endParaRPr lang="sv-SE" dirty="0"/>
          </a:p>
        </p:txBody>
      </p:sp>
      <p:sp>
        <p:nvSpPr>
          <p:cNvPr id="6" name="Platshållare för bildnummer 5">
            <a:extLst>
              <a:ext uri="{FF2B5EF4-FFF2-40B4-BE49-F238E27FC236}">
                <a16:creationId xmlns:a16="http://schemas.microsoft.com/office/drawing/2014/main" id="{D3E26AD0-40D9-0C7E-04E9-0F442CAB2285}"/>
              </a:ext>
            </a:extLst>
          </p:cNvPr>
          <p:cNvSpPr>
            <a:spLocks noGrp="1"/>
          </p:cNvSpPr>
          <p:nvPr>
            <p:ph type="sldNum" sz="quarter" idx="12"/>
          </p:nvPr>
        </p:nvSpPr>
        <p:spPr/>
        <p:txBody>
          <a:bodyPr/>
          <a:lstStyle/>
          <a:p>
            <a:fld id="{15859C56-CB7E-413F-8971-4226A1EF6823}" type="slidenum">
              <a:rPr lang="sv-SE" smtClean="0"/>
              <a:pPr/>
              <a:t>6</a:t>
            </a:fld>
            <a:endParaRPr lang="sv-SE" dirty="0"/>
          </a:p>
        </p:txBody>
      </p:sp>
      <p:grpSp>
        <p:nvGrpSpPr>
          <p:cNvPr id="36" name="Group 35">
            <a:extLst>
              <a:ext uri="{FF2B5EF4-FFF2-40B4-BE49-F238E27FC236}">
                <a16:creationId xmlns:a16="http://schemas.microsoft.com/office/drawing/2014/main" id="{62575ABC-DEC9-68B6-1048-BB57028FA4CB}"/>
              </a:ext>
            </a:extLst>
          </p:cNvPr>
          <p:cNvGrpSpPr/>
          <p:nvPr/>
        </p:nvGrpSpPr>
        <p:grpSpPr>
          <a:xfrm>
            <a:off x="400792" y="802086"/>
            <a:ext cx="5248205" cy="3761201"/>
            <a:chOff x="397479" y="951334"/>
            <a:chExt cx="5248205" cy="3761201"/>
          </a:xfrm>
        </p:grpSpPr>
        <p:grpSp>
          <p:nvGrpSpPr>
            <p:cNvPr id="32" name="Group 31">
              <a:extLst>
                <a:ext uri="{FF2B5EF4-FFF2-40B4-BE49-F238E27FC236}">
                  <a16:creationId xmlns:a16="http://schemas.microsoft.com/office/drawing/2014/main" id="{F0DDC3EF-EE34-8020-4B42-FBA6002D9BBD}"/>
                </a:ext>
              </a:extLst>
            </p:cNvPr>
            <p:cNvGrpSpPr/>
            <p:nvPr/>
          </p:nvGrpSpPr>
          <p:grpSpPr>
            <a:xfrm>
              <a:off x="397479" y="951334"/>
              <a:ext cx="5248205" cy="3761201"/>
              <a:chOff x="397479" y="951334"/>
              <a:chExt cx="5248205" cy="3761201"/>
            </a:xfrm>
          </p:grpSpPr>
          <p:grpSp>
            <p:nvGrpSpPr>
              <p:cNvPr id="18" name="Group 10">
                <a:extLst>
                  <a:ext uri="{FF2B5EF4-FFF2-40B4-BE49-F238E27FC236}">
                    <a16:creationId xmlns:a16="http://schemas.microsoft.com/office/drawing/2014/main" id="{3F53176B-1419-AA39-0614-247E36F3DD85}"/>
                  </a:ext>
                </a:extLst>
              </p:cNvPr>
              <p:cNvGrpSpPr/>
              <p:nvPr/>
            </p:nvGrpSpPr>
            <p:grpSpPr>
              <a:xfrm>
                <a:off x="397479" y="1014049"/>
                <a:ext cx="5248205" cy="3698486"/>
                <a:chOff x="6871788" y="1838829"/>
                <a:chExt cx="6531758" cy="4603023"/>
              </a:xfrm>
            </p:grpSpPr>
            <p:sp>
              <p:nvSpPr>
                <p:cNvPr id="19" name="Rectangle 16">
                  <a:extLst>
                    <a:ext uri="{FF2B5EF4-FFF2-40B4-BE49-F238E27FC236}">
                      <a16:creationId xmlns:a16="http://schemas.microsoft.com/office/drawing/2014/main" id="{45444763-AC66-58CA-C909-F3D6BAD7C6FA}"/>
                    </a:ext>
                  </a:extLst>
                </p:cNvPr>
                <p:cNvSpPr/>
                <p:nvPr/>
              </p:nvSpPr>
              <p:spPr>
                <a:xfrm>
                  <a:off x="7040951" y="6020498"/>
                  <a:ext cx="6362595" cy="421354"/>
                </a:xfrm>
                <a:prstGeom prst="rect">
                  <a:avLst/>
                </a:prstGeom>
              </p:spPr>
              <p:txBody>
                <a:bodyPr wrap="square">
                  <a:spAutoFit/>
                </a:bodyPr>
                <a:lstStyle/>
                <a:p>
                  <a:r>
                    <a:rPr lang="en-US" sz="800" dirty="0">
                      <a:solidFill>
                        <a:schemeClr val="bg1">
                          <a:lumMod val="50000"/>
                        </a:schemeClr>
                      </a:solidFill>
                      <a:latin typeface="+mn-lt"/>
                    </a:rPr>
                    <a:t>Li, X. </a:t>
                  </a:r>
                  <a:r>
                    <a:rPr lang="en-US" sz="800" i="1" dirty="0">
                      <a:solidFill>
                        <a:schemeClr val="bg1">
                          <a:lumMod val="50000"/>
                        </a:schemeClr>
                      </a:solidFill>
                      <a:latin typeface="+mn-lt"/>
                    </a:rPr>
                    <a:t>et al.</a:t>
                  </a:r>
                  <a:r>
                    <a:rPr lang="en-US" sz="800" dirty="0">
                      <a:solidFill>
                        <a:schemeClr val="bg1">
                          <a:lumMod val="50000"/>
                        </a:schemeClr>
                      </a:solidFill>
                      <a:latin typeface="+mn-lt"/>
                    </a:rPr>
                    <a:t> Crosstalk Between the Tumor Microenvironment and Cancer Cells: A Promising Predictive Biomarker for Immune Checkpoint Inhibitors. </a:t>
                  </a:r>
                  <a:r>
                    <a:rPr lang="en-US" sz="800" i="1" dirty="0">
                      <a:solidFill>
                        <a:schemeClr val="bg1">
                          <a:lumMod val="50000"/>
                        </a:schemeClr>
                      </a:solidFill>
                      <a:latin typeface="+mn-lt"/>
                    </a:rPr>
                    <a:t>Frontiers in Cell and Developmental Biology  </a:t>
                  </a:r>
                  <a:r>
                    <a:rPr lang="en-US" sz="800" dirty="0">
                      <a:solidFill>
                        <a:schemeClr val="bg1">
                          <a:lumMod val="50000"/>
                        </a:schemeClr>
                      </a:solidFill>
                      <a:latin typeface="+mn-lt"/>
                    </a:rPr>
                    <a:t>vol. 9 (2021).</a:t>
                  </a:r>
                </a:p>
              </p:txBody>
            </p:sp>
            <p:grpSp>
              <p:nvGrpSpPr>
                <p:cNvPr id="20" name="Group 3">
                  <a:extLst>
                    <a:ext uri="{FF2B5EF4-FFF2-40B4-BE49-F238E27FC236}">
                      <a16:creationId xmlns:a16="http://schemas.microsoft.com/office/drawing/2014/main" id="{238AE016-4B32-2082-EF46-080E5A644F45}"/>
                    </a:ext>
                  </a:extLst>
                </p:cNvPr>
                <p:cNvGrpSpPr/>
                <p:nvPr/>
              </p:nvGrpSpPr>
              <p:grpSpPr>
                <a:xfrm>
                  <a:off x="6871788" y="1838829"/>
                  <a:ext cx="5212892" cy="4190652"/>
                  <a:chOff x="6814541" y="1684298"/>
                  <a:chExt cx="5212892" cy="4190652"/>
                </a:xfrm>
              </p:grpSpPr>
              <p:pic>
                <p:nvPicPr>
                  <p:cNvPr id="22" name="Picture 15">
                    <a:extLst>
                      <a:ext uri="{FF2B5EF4-FFF2-40B4-BE49-F238E27FC236}">
                        <a16:creationId xmlns:a16="http://schemas.microsoft.com/office/drawing/2014/main" id="{2BFA8BA5-37A9-DD46-52B3-15886B6AA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 r="1512"/>
                  <a:stretch/>
                </p:blipFill>
                <p:spPr bwMode="auto">
                  <a:xfrm>
                    <a:off x="6814541" y="1684298"/>
                    <a:ext cx="5212892" cy="4190652"/>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3" name="Rectangle 2">
                    <a:extLst>
                      <a:ext uri="{FF2B5EF4-FFF2-40B4-BE49-F238E27FC236}">
                        <a16:creationId xmlns:a16="http://schemas.microsoft.com/office/drawing/2014/main" id="{F302EC22-8002-F13D-E258-C9E39933DA7B}"/>
                      </a:ext>
                    </a:extLst>
                  </p:cNvPr>
                  <p:cNvSpPr/>
                  <p:nvPr/>
                </p:nvSpPr>
                <p:spPr>
                  <a:xfrm>
                    <a:off x="10682317" y="5045508"/>
                    <a:ext cx="1232871" cy="66385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24" name="Rectangle 21">
                    <a:extLst>
                      <a:ext uri="{FF2B5EF4-FFF2-40B4-BE49-F238E27FC236}">
                        <a16:creationId xmlns:a16="http://schemas.microsoft.com/office/drawing/2014/main" id="{489033BA-3AAB-96E2-895F-64D49E4A4F93}"/>
                      </a:ext>
                    </a:extLst>
                  </p:cNvPr>
                  <p:cNvSpPr/>
                  <p:nvPr/>
                </p:nvSpPr>
                <p:spPr>
                  <a:xfrm>
                    <a:off x="7402606" y="2024962"/>
                    <a:ext cx="76717" cy="17183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sp>
            <p:nvSpPr>
              <p:cNvPr id="31" name="Rectangle 2">
                <a:extLst>
                  <a:ext uri="{FF2B5EF4-FFF2-40B4-BE49-F238E27FC236}">
                    <a16:creationId xmlns:a16="http://schemas.microsoft.com/office/drawing/2014/main" id="{539F035B-3F79-F72A-5CBF-1E785AE42313}"/>
                  </a:ext>
                </a:extLst>
              </p:cNvPr>
              <p:cNvSpPr/>
              <p:nvPr/>
            </p:nvSpPr>
            <p:spPr>
              <a:xfrm>
                <a:off x="417945" y="951334"/>
                <a:ext cx="990600" cy="2710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nvGrpSpPr>
            <p:cNvPr id="35" name="Group 34">
              <a:extLst>
                <a:ext uri="{FF2B5EF4-FFF2-40B4-BE49-F238E27FC236}">
                  <a16:creationId xmlns:a16="http://schemas.microsoft.com/office/drawing/2014/main" id="{3D5DEFF7-7101-94CA-96A2-6D9C51636783}"/>
                </a:ext>
              </a:extLst>
            </p:cNvPr>
            <p:cNvGrpSpPr/>
            <p:nvPr/>
          </p:nvGrpSpPr>
          <p:grpSpPr>
            <a:xfrm>
              <a:off x="2895600" y="1287769"/>
              <a:ext cx="381000" cy="246659"/>
              <a:chOff x="2895600" y="1287769"/>
              <a:chExt cx="381000" cy="246659"/>
            </a:xfrm>
          </p:grpSpPr>
          <p:sp>
            <p:nvSpPr>
              <p:cNvPr id="33" name="Rectangle 2">
                <a:extLst>
                  <a:ext uri="{FF2B5EF4-FFF2-40B4-BE49-F238E27FC236}">
                    <a16:creationId xmlns:a16="http://schemas.microsoft.com/office/drawing/2014/main" id="{9753AB51-DBC8-7B13-2A0A-C6D5B30A34A4}"/>
                  </a:ext>
                </a:extLst>
              </p:cNvPr>
              <p:cNvSpPr/>
              <p:nvPr/>
            </p:nvSpPr>
            <p:spPr>
              <a:xfrm>
                <a:off x="2895600" y="1317247"/>
                <a:ext cx="304800" cy="2171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sp>
            <p:nvSpPr>
              <p:cNvPr id="34" name="Rectangle 2">
                <a:extLst>
                  <a:ext uri="{FF2B5EF4-FFF2-40B4-BE49-F238E27FC236}">
                    <a16:creationId xmlns:a16="http://schemas.microsoft.com/office/drawing/2014/main" id="{E4F7B084-B0E6-FE1D-C89F-3889E60B797E}"/>
                  </a:ext>
                </a:extLst>
              </p:cNvPr>
              <p:cNvSpPr/>
              <p:nvPr/>
            </p:nvSpPr>
            <p:spPr>
              <a:xfrm>
                <a:off x="3041006" y="1287769"/>
                <a:ext cx="235594" cy="19004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a:p>
            </p:txBody>
          </p:sp>
        </p:grpSp>
      </p:grpSp>
      <p:grpSp>
        <p:nvGrpSpPr>
          <p:cNvPr id="3" name="Group 2">
            <a:extLst>
              <a:ext uri="{FF2B5EF4-FFF2-40B4-BE49-F238E27FC236}">
                <a16:creationId xmlns:a16="http://schemas.microsoft.com/office/drawing/2014/main" id="{7A62D690-A26D-5776-D1FC-5FE55B55B6D7}"/>
              </a:ext>
            </a:extLst>
          </p:cNvPr>
          <p:cNvGrpSpPr/>
          <p:nvPr/>
        </p:nvGrpSpPr>
        <p:grpSpPr>
          <a:xfrm>
            <a:off x="5562600" y="1457804"/>
            <a:ext cx="2535748" cy="2399077"/>
            <a:chOff x="5562600" y="1457804"/>
            <a:chExt cx="2535748" cy="2399077"/>
          </a:xfrm>
        </p:grpSpPr>
        <p:grpSp>
          <p:nvGrpSpPr>
            <p:cNvPr id="30" name="Group 29">
              <a:extLst>
                <a:ext uri="{FF2B5EF4-FFF2-40B4-BE49-F238E27FC236}">
                  <a16:creationId xmlns:a16="http://schemas.microsoft.com/office/drawing/2014/main" id="{E5118038-97B8-4F64-81AF-93029C5F2668}"/>
                </a:ext>
              </a:extLst>
            </p:cNvPr>
            <p:cNvGrpSpPr/>
            <p:nvPr/>
          </p:nvGrpSpPr>
          <p:grpSpPr>
            <a:xfrm>
              <a:off x="5645684" y="3203326"/>
              <a:ext cx="1898116" cy="653555"/>
              <a:chOff x="5486401" y="2266950"/>
              <a:chExt cx="2190064" cy="914400"/>
            </a:xfrm>
          </p:grpSpPr>
          <p:sp>
            <p:nvSpPr>
              <p:cNvPr id="5" name="Rectangle: Rounded Corners 4">
                <a:extLst>
                  <a:ext uri="{FF2B5EF4-FFF2-40B4-BE49-F238E27FC236}">
                    <a16:creationId xmlns:a16="http://schemas.microsoft.com/office/drawing/2014/main" id="{6FA64C3B-B326-53B8-0063-B907BBED3A1C}"/>
                  </a:ext>
                </a:extLst>
              </p:cNvPr>
              <p:cNvSpPr/>
              <p:nvPr/>
            </p:nvSpPr>
            <p:spPr bwMode="auto">
              <a:xfrm>
                <a:off x="5486401" y="2266950"/>
                <a:ext cx="2190064"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29" name="TextBox 31">
                <a:extLst>
                  <a:ext uri="{FF2B5EF4-FFF2-40B4-BE49-F238E27FC236}">
                    <a16:creationId xmlns:a16="http://schemas.microsoft.com/office/drawing/2014/main" id="{DE838CBD-D102-E05F-03CE-0920873E474D}"/>
                  </a:ext>
                </a:extLst>
              </p:cNvPr>
              <p:cNvSpPr txBox="1"/>
              <p:nvPr/>
            </p:nvSpPr>
            <p:spPr>
              <a:xfrm>
                <a:off x="5554649" y="2379656"/>
                <a:ext cx="2033894" cy="688985"/>
              </a:xfrm>
              <a:prstGeom prst="rect">
                <a:avLst/>
              </a:prstGeom>
              <a:noFill/>
            </p:spPr>
            <p:txBody>
              <a:bodyPr wrap="square">
                <a:spAutoFit/>
              </a:bodyPr>
              <a:lstStyle/>
              <a:p>
                <a:pPr>
                  <a:spcAft>
                    <a:spcPts val="1200"/>
                  </a:spcAft>
                </a:pPr>
                <a:r>
                  <a:rPr lang="en-US" sz="1300" dirty="0">
                    <a:latin typeface="+mn-lt"/>
                  </a:rPr>
                  <a:t>Could elucidate cell-cell interactions</a:t>
                </a:r>
              </a:p>
            </p:txBody>
          </p:sp>
        </p:grpSp>
        <p:grpSp>
          <p:nvGrpSpPr>
            <p:cNvPr id="9" name="Group 8">
              <a:extLst>
                <a:ext uri="{FF2B5EF4-FFF2-40B4-BE49-F238E27FC236}">
                  <a16:creationId xmlns:a16="http://schemas.microsoft.com/office/drawing/2014/main" id="{1660FF9E-4440-EF07-C78C-857FBB471746}"/>
                </a:ext>
              </a:extLst>
            </p:cNvPr>
            <p:cNvGrpSpPr/>
            <p:nvPr/>
          </p:nvGrpSpPr>
          <p:grpSpPr>
            <a:xfrm>
              <a:off x="5562600" y="1457804"/>
              <a:ext cx="2535748" cy="1436425"/>
              <a:chOff x="5698521" y="1516325"/>
              <a:chExt cx="1997679" cy="1131625"/>
            </a:xfrm>
          </p:grpSpPr>
          <p:pic>
            <p:nvPicPr>
              <p:cNvPr id="10" name="Content Placeholder 7">
                <a:extLst>
                  <a:ext uri="{FF2B5EF4-FFF2-40B4-BE49-F238E27FC236}">
                    <a16:creationId xmlns:a16="http://schemas.microsoft.com/office/drawing/2014/main" id="{060B7B7D-E99C-2890-D68C-E855612AF042}"/>
                  </a:ext>
                </a:extLst>
              </p:cNvPr>
              <p:cNvPicPr>
                <a:picLocks noChangeAspect="1"/>
              </p:cNvPicPr>
              <p:nvPr/>
            </p:nvPicPr>
            <p:blipFill rotWithShape="1">
              <a:blip r:embed="rId4"/>
              <a:srcRect l="69357" t="12002" r="-363" b="23128"/>
              <a:stretch/>
            </p:blipFill>
            <p:spPr bwMode="auto">
              <a:xfrm>
                <a:off x="5698521" y="1534428"/>
                <a:ext cx="1914059" cy="111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4BA98BD3-0B8E-C3AD-3F65-D98FD05D5A40}"/>
                  </a:ext>
                </a:extLst>
              </p:cNvPr>
              <p:cNvPicPr>
                <a:picLocks noChangeAspect="1"/>
              </p:cNvPicPr>
              <p:nvPr/>
            </p:nvPicPr>
            <p:blipFill>
              <a:blip r:embed="rId5"/>
              <a:stretch>
                <a:fillRect/>
              </a:stretch>
            </p:blipFill>
            <p:spPr>
              <a:xfrm>
                <a:off x="6638804" y="1516325"/>
                <a:ext cx="1057396" cy="446787"/>
              </a:xfrm>
              <a:prstGeom prst="rect">
                <a:avLst/>
              </a:prstGeom>
            </p:spPr>
          </p:pic>
        </p:grpSp>
      </p:grpSp>
      <p:sp>
        <p:nvSpPr>
          <p:cNvPr id="11" name="Date Placeholder 4">
            <a:extLst>
              <a:ext uri="{FF2B5EF4-FFF2-40B4-BE49-F238E27FC236}">
                <a16:creationId xmlns:a16="http://schemas.microsoft.com/office/drawing/2014/main" id="{AF6CB534-EDE0-46FB-F37B-551682982B1E}"/>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Tree>
    <p:extLst>
      <p:ext uri="{BB962C8B-B14F-4D97-AF65-F5344CB8AC3E}">
        <p14:creationId xmlns:p14="http://schemas.microsoft.com/office/powerpoint/2010/main" val="9155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3D0B-3483-87A7-6A2D-F08893972C46}"/>
              </a:ext>
            </a:extLst>
          </p:cNvPr>
          <p:cNvSpPr>
            <a:spLocks noGrp="1"/>
          </p:cNvSpPr>
          <p:nvPr>
            <p:ph type="title"/>
          </p:nvPr>
        </p:nvSpPr>
        <p:spPr/>
        <p:txBody>
          <a:bodyPr/>
          <a:lstStyle/>
          <a:p>
            <a:r>
              <a:rPr lang="en-US" dirty="0"/>
              <a:t>Network-based approach</a:t>
            </a:r>
          </a:p>
        </p:txBody>
      </p:sp>
      <p:sp>
        <p:nvSpPr>
          <p:cNvPr id="4" name="Footer Placeholder 3">
            <a:extLst>
              <a:ext uri="{FF2B5EF4-FFF2-40B4-BE49-F238E27FC236}">
                <a16:creationId xmlns:a16="http://schemas.microsoft.com/office/drawing/2014/main" id="{B1107107-8118-6071-7B3E-5DF53383D9A5}"/>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7A6ED4BF-4CF2-F87B-697F-DD124E55A756}"/>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4AE775A7-293B-0D3C-A4AE-C74F975C095B}"/>
              </a:ext>
            </a:extLst>
          </p:cNvPr>
          <p:cNvSpPr>
            <a:spLocks noGrp="1"/>
          </p:cNvSpPr>
          <p:nvPr>
            <p:ph type="sldNum" sz="quarter" idx="12"/>
          </p:nvPr>
        </p:nvSpPr>
        <p:spPr/>
        <p:txBody>
          <a:bodyPr/>
          <a:lstStyle/>
          <a:p>
            <a:fld id="{15859C56-CB7E-413F-8971-4226A1EF6823}" type="slidenum">
              <a:rPr lang="sv-SE" smtClean="0"/>
              <a:pPr/>
              <a:t>7</a:t>
            </a:fld>
            <a:endParaRPr lang="sv-SE" dirty="0"/>
          </a:p>
        </p:txBody>
      </p:sp>
      <p:grpSp>
        <p:nvGrpSpPr>
          <p:cNvPr id="11" name="Group 10">
            <a:extLst>
              <a:ext uri="{FF2B5EF4-FFF2-40B4-BE49-F238E27FC236}">
                <a16:creationId xmlns:a16="http://schemas.microsoft.com/office/drawing/2014/main" id="{CBB69B3F-C16C-2906-4639-D7892A685B90}"/>
              </a:ext>
            </a:extLst>
          </p:cNvPr>
          <p:cNvGrpSpPr/>
          <p:nvPr/>
        </p:nvGrpSpPr>
        <p:grpSpPr>
          <a:xfrm>
            <a:off x="352028" y="1080466"/>
            <a:ext cx="3912041" cy="3035950"/>
            <a:chOff x="252763" y="983600"/>
            <a:chExt cx="4092892" cy="3176300"/>
          </a:xfrm>
        </p:grpSpPr>
        <p:pic>
          <p:nvPicPr>
            <p:cNvPr id="7" name="Picture 6">
              <a:extLst>
                <a:ext uri="{FF2B5EF4-FFF2-40B4-BE49-F238E27FC236}">
                  <a16:creationId xmlns:a16="http://schemas.microsoft.com/office/drawing/2014/main" id="{E835CA0F-9220-080C-CE67-8E528506E13B}"/>
                </a:ext>
              </a:extLst>
            </p:cNvPr>
            <p:cNvPicPr>
              <a:picLocks noChangeAspect="1"/>
            </p:cNvPicPr>
            <p:nvPr/>
          </p:nvPicPr>
          <p:blipFill>
            <a:blip r:embed="rId2"/>
            <a:srcRect/>
            <a:stretch/>
          </p:blipFill>
          <p:spPr>
            <a:xfrm>
              <a:off x="252763" y="983600"/>
              <a:ext cx="4092892" cy="3176300"/>
            </a:xfrm>
            <a:prstGeom prst="rect">
              <a:avLst/>
            </a:prstGeom>
          </p:spPr>
        </p:pic>
        <p:sp>
          <p:nvSpPr>
            <p:cNvPr id="8" name="Rectangle 7">
              <a:extLst>
                <a:ext uri="{FF2B5EF4-FFF2-40B4-BE49-F238E27FC236}">
                  <a16:creationId xmlns:a16="http://schemas.microsoft.com/office/drawing/2014/main" id="{9C66325D-214B-A3E5-A724-58DDFD6AD67E}"/>
                </a:ext>
              </a:extLst>
            </p:cNvPr>
            <p:cNvSpPr/>
            <p:nvPr/>
          </p:nvSpPr>
          <p:spPr bwMode="auto">
            <a:xfrm>
              <a:off x="3551704" y="3914862"/>
              <a:ext cx="436377" cy="189189"/>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9" name="Rectangle 8">
              <a:extLst>
                <a:ext uri="{FF2B5EF4-FFF2-40B4-BE49-F238E27FC236}">
                  <a16:creationId xmlns:a16="http://schemas.microsoft.com/office/drawing/2014/main" id="{D4DA144A-814B-7CAF-9648-E3D6D3176246}"/>
                </a:ext>
              </a:extLst>
            </p:cNvPr>
            <p:cNvSpPr/>
            <p:nvPr/>
          </p:nvSpPr>
          <p:spPr bwMode="auto">
            <a:xfrm>
              <a:off x="2062819" y="1421947"/>
              <a:ext cx="628351" cy="189189"/>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0" name="Rectangle 9">
              <a:extLst>
                <a:ext uri="{FF2B5EF4-FFF2-40B4-BE49-F238E27FC236}">
                  <a16:creationId xmlns:a16="http://schemas.microsoft.com/office/drawing/2014/main" id="{2AF605BF-C875-2D44-0C5D-EF3B679673B6}"/>
                </a:ext>
              </a:extLst>
            </p:cNvPr>
            <p:cNvSpPr/>
            <p:nvPr/>
          </p:nvSpPr>
          <p:spPr bwMode="auto">
            <a:xfrm>
              <a:off x="1449925" y="1255564"/>
              <a:ext cx="500300" cy="189189"/>
            </a:xfrm>
            <a:prstGeom prst="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grpSp>
        <p:nvGrpSpPr>
          <p:cNvPr id="27" name="Group 26">
            <a:extLst>
              <a:ext uri="{FF2B5EF4-FFF2-40B4-BE49-F238E27FC236}">
                <a16:creationId xmlns:a16="http://schemas.microsoft.com/office/drawing/2014/main" id="{873C71D6-5BA1-4256-B547-7A9757525E64}"/>
              </a:ext>
            </a:extLst>
          </p:cNvPr>
          <p:cNvGrpSpPr/>
          <p:nvPr/>
        </p:nvGrpSpPr>
        <p:grpSpPr>
          <a:xfrm>
            <a:off x="6726990" y="1897145"/>
            <a:ext cx="2073003" cy="2219271"/>
            <a:chOff x="6657354" y="1179419"/>
            <a:chExt cx="2073003" cy="2219271"/>
          </a:xfrm>
        </p:grpSpPr>
        <p:pic>
          <p:nvPicPr>
            <p:cNvPr id="28" name="Picture 27">
              <a:extLst>
                <a:ext uri="{FF2B5EF4-FFF2-40B4-BE49-F238E27FC236}">
                  <a16:creationId xmlns:a16="http://schemas.microsoft.com/office/drawing/2014/main" id="{379B4832-9CF8-98B5-713C-1EA1B2736E21}"/>
                </a:ext>
              </a:extLst>
            </p:cNvPr>
            <p:cNvPicPr>
              <a:picLocks noChangeAspect="1"/>
            </p:cNvPicPr>
            <p:nvPr/>
          </p:nvPicPr>
          <p:blipFill rotWithShape="1">
            <a:blip r:embed="rId3"/>
            <a:srcRect l="5758" t="4700" r="16256" b="6600"/>
            <a:stretch/>
          </p:blipFill>
          <p:spPr>
            <a:xfrm>
              <a:off x="6711267" y="1424760"/>
              <a:ext cx="1975870" cy="1973930"/>
            </a:xfrm>
            <a:prstGeom prst="rect">
              <a:avLst/>
            </a:prstGeom>
            <a:ln>
              <a:solidFill>
                <a:schemeClr val="accent1"/>
              </a:solidFill>
            </a:ln>
          </p:spPr>
        </p:pic>
        <p:sp>
          <p:nvSpPr>
            <p:cNvPr id="33" name="TextBox 32">
              <a:extLst>
                <a:ext uri="{FF2B5EF4-FFF2-40B4-BE49-F238E27FC236}">
                  <a16:creationId xmlns:a16="http://schemas.microsoft.com/office/drawing/2014/main" id="{BEE91FCA-AC77-9E94-53A9-1B667433131A}"/>
                </a:ext>
              </a:extLst>
            </p:cNvPr>
            <p:cNvSpPr txBox="1"/>
            <p:nvPr/>
          </p:nvSpPr>
          <p:spPr>
            <a:xfrm>
              <a:off x="6657354" y="1179419"/>
              <a:ext cx="2073003" cy="276999"/>
            </a:xfrm>
            <a:prstGeom prst="rect">
              <a:avLst/>
            </a:prstGeom>
            <a:noFill/>
            <a:ln w="6350">
              <a:noFill/>
            </a:ln>
          </p:spPr>
          <p:txBody>
            <a:bodyPr wrap="none" rtlCol="0">
              <a:spAutoFit/>
            </a:bodyPr>
            <a:lstStyle/>
            <a:p>
              <a:pPr algn="l"/>
              <a:r>
                <a:rPr lang="en-US" sz="1200" dirty="0">
                  <a:latin typeface="+mn-lt"/>
                </a:rPr>
                <a:t>Interactions within 5 steps</a:t>
              </a:r>
            </a:p>
          </p:txBody>
        </p:sp>
      </p:grpSp>
      <p:grpSp>
        <p:nvGrpSpPr>
          <p:cNvPr id="34" name="Group 33">
            <a:extLst>
              <a:ext uri="{FF2B5EF4-FFF2-40B4-BE49-F238E27FC236}">
                <a16:creationId xmlns:a16="http://schemas.microsoft.com/office/drawing/2014/main" id="{E724517F-EABD-A5EC-A74A-3875EFB5BAB6}"/>
              </a:ext>
            </a:extLst>
          </p:cNvPr>
          <p:cNvGrpSpPr/>
          <p:nvPr/>
        </p:nvGrpSpPr>
        <p:grpSpPr>
          <a:xfrm>
            <a:off x="4427305" y="1911583"/>
            <a:ext cx="2405529" cy="2870878"/>
            <a:chOff x="4223296" y="1188085"/>
            <a:chExt cx="2405529" cy="2870878"/>
          </a:xfrm>
        </p:grpSpPr>
        <p:grpSp>
          <p:nvGrpSpPr>
            <p:cNvPr id="35" name="Group 34">
              <a:extLst>
                <a:ext uri="{FF2B5EF4-FFF2-40B4-BE49-F238E27FC236}">
                  <a16:creationId xmlns:a16="http://schemas.microsoft.com/office/drawing/2014/main" id="{511A6F2E-7C83-5D84-FAFF-2633B51CE532}"/>
                </a:ext>
              </a:extLst>
            </p:cNvPr>
            <p:cNvGrpSpPr/>
            <p:nvPr/>
          </p:nvGrpSpPr>
          <p:grpSpPr>
            <a:xfrm>
              <a:off x="4223296" y="1188085"/>
              <a:ext cx="2253584" cy="2489600"/>
              <a:chOff x="4223296" y="1188085"/>
              <a:chExt cx="2253584" cy="2489600"/>
            </a:xfrm>
          </p:grpSpPr>
          <p:pic>
            <p:nvPicPr>
              <p:cNvPr id="37" name="Picture 36">
                <a:extLst>
                  <a:ext uri="{FF2B5EF4-FFF2-40B4-BE49-F238E27FC236}">
                    <a16:creationId xmlns:a16="http://schemas.microsoft.com/office/drawing/2014/main" id="{4750EFFC-64FF-F119-D3C6-E7BEAD3B9EF3}"/>
                  </a:ext>
                </a:extLst>
              </p:cNvPr>
              <p:cNvPicPr>
                <a:picLocks noChangeAspect="1"/>
              </p:cNvPicPr>
              <p:nvPr/>
            </p:nvPicPr>
            <p:blipFill rotWithShape="1">
              <a:blip r:embed="rId4"/>
              <a:srcRect l="5757" t="4074" r="15268" b="6602"/>
              <a:stretch/>
            </p:blipFill>
            <p:spPr>
              <a:xfrm>
                <a:off x="4489981" y="1424760"/>
                <a:ext cx="1986899" cy="1973930"/>
              </a:xfrm>
              <a:prstGeom prst="rect">
                <a:avLst/>
              </a:prstGeom>
              <a:ln>
                <a:solidFill>
                  <a:schemeClr val="accent1"/>
                </a:solidFill>
              </a:ln>
            </p:spPr>
          </p:pic>
          <p:sp>
            <p:nvSpPr>
              <p:cNvPr id="38" name="TextBox 37">
                <a:extLst>
                  <a:ext uri="{FF2B5EF4-FFF2-40B4-BE49-F238E27FC236}">
                    <a16:creationId xmlns:a16="http://schemas.microsoft.com/office/drawing/2014/main" id="{FDB90180-F758-D81A-DE12-0ABF653AD6A6}"/>
                  </a:ext>
                </a:extLst>
              </p:cNvPr>
              <p:cNvSpPr txBox="1"/>
              <p:nvPr/>
            </p:nvSpPr>
            <p:spPr>
              <a:xfrm>
                <a:off x="4800600" y="3378704"/>
                <a:ext cx="1474489" cy="298981"/>
              </a:xfrm>
              <a:prstGeom prst="rect">
                <a:avLst/>
              </a:prstGeom>
              <a:noFill/>
              <a:ln w="6350">
                <a:noFill/>
              </a:ln>
            </p:spPr>
            <p:txBody>
              <a:bodyPr wrap="none" rtlCol="0">
                <a:spAutoFit/>
              </a:bodyPr>
              <a:lstStyle/>
              <a:p>
                <a:pPr algn="l"/>
                <a:r>
                  <a:rPr lang="en-US" sz="1200" dirty="0">
                    <a:latin typeface="+mn-lt"/>
                  </a:rPr>
                  <a:t>Signaling protein</a:t>
                </a:r>
              </a:p>
            </p:txBody>
          </p:sp>
          <p:sp>
            <p:nvSpPr>
              <p:cNvPr id="39" name="TextBox 38">
                <a:extLst>
                  <a:ext uri="{FF2B5EF4-FFF2-40B4-BE49-F238E27FC236}">
                    <a16:creationId xmlns:a16="http://schemas.microsoft.com/office/drawing/2014/main" id="{55D22707-85E5-4748-0811-20D65CA98EEE}"/>
                  </a:ext>
                </a:extLst>
              </p:cNvPr>
              <p:cNvSpPr txBox="1"/>
              <p:nvPr/>
            </p:nvSpPr>
            <p:spPr>
              <a:xfrm rot="16200000">
                <a:off x="3635542" y="2138765"/>
                <a:ext cx="1474490" cy="298981"/>
              </a:xfrm>
              <a:prstGeom prst="rect">
                <a:avLst/>
              </a:prstGeom>
              <a:noFill/>
              <a:ln w="6350">
                <a:noFill/>
              </a:ln>
            </p:spPr>
            <p:txBody>
              <a:bodyPr wrap="none" rtlCol="0">
                <a:spAutoFit/>
              </a:bodyPr>
              <a:lstStyle/>
              <a:p>
                <a:pPr algn="l"/>
                <a:r>
                  <a:rPr lang="en-US" sz="1200" dirty="0">
                    <a:latin typeface="+mn-lt"/>
                  </a:rPr>
                  <a:t>Signaling protein</a:t>
                </a:r>
              </a:p>
            </p:txBody>
          </p:sp>
          <p:sp>
            <p:nvSpPr>
              <p:cNvPr id="41" name="TextBox 40">
                <a:extLst>
                  <a:ext uri="{FF2B5EF4-FFF2-40B4-BE49-F238E27FC236}">
                    <a16:creationId xmlns:a16="http://schemas.microsoft.com/office/drawing/2014/main" id="{706E491C-1B76-2787-B787-40906E5A09E3}"/>
                  </a:ext>
                </a:extLst>
              </p:cNvPr>
              <p:cNvSpPr txBox="1"/>
              <p:nvPr/>
            </p:nvSpPr>
            <p:spPr>
              <a:xfrm>
                <a:off x="4746187" y="1188085"/>
                <a:ext cx="1513556" cy="276999"/>
              </a:xfrm>
              <a:prstGeom prst="rect">
                <a:avLst/>
              </a:prstGeom>
              <a:noFill/>
              <a:ln w="6350">
                <a:noFill/>
              </a:ln>
            </p:spPr>
            <p:txBody>
              <a:bodyPr wrap="none" rtlCol="0">
                <a:spAutoFit/>
              </a:bodyPr>
              <a:lstStyle/>
              <a:p>
                <a:pPr algn="l"/>
                <a:r>
                  <a:rPr lang="en-US" sz="1200" dirty="0">
                    <a:latin typeface="+mn-lt"/>
                  </a:rPr>
                  <a:t>Direct interactions</a:t>
                </a:r>
              </a:p>
            </p:txBody>
          </p:sp>
        </p:grpSp>
        <p:sp>
          <p:nvSpPr>
            <p:cNvPr id="36" name="TextBox 35">
              <a:extLst>
                <a:ext uri="{FF2B5EF4-FFF2-40B4-BE49-F238E27FC236}">
                  <a16:creationId xmlns:a16="http://schemas.microsoft.com/office/drawing/2014/main" id="{3E4ECED5-9C27-FE7B-7C4E-11D17CADB828}"/>
                </a:ext>
              </a:extLst>
            </p:cNvPr>
            <p:cNvSpPr txBox="1"/>
            <p:nvPr/>
          </p:nvSpPr>
          <p:spPr>
            <a:xfrm>
              <a:off x="4419025" y="3658853"/>
              <a:ext cx="2209800" cy="400110"/>
            </a:xfrm>
            <a:prstGeom prst="rect">
              <a:avLst/>
            </a:prstGeom>
            <a:noFill/>
            <a:ln w="6350">
              <a:noFill/>
            </a:ln>
          </p:spPr>
          <p:txBody>
            <a:bodyPr wrap="square" rtlCol="0">
              <a:spAutoFit/>
            </a:bodyPr>
            <a:lstStyle/>
            <a:p>
              <a:pPr algn="l"/>
              <a:r>
                <a:rPr lang="en-US" sz="1000" dirty="0">
                  <a:solidFill>
                    <a:schemeClr val="bg1">
                      <a:lumMod val="50000"/>
                    </a:schemeClr>
                  </a:solidFill>
                  <a:latin typeface="+mn-lt"/>
                </a:rPr>
                <a:t>1000 protein signaling network from </a:t>
              </a:r>
              <a:r>
                <a:rPr lang="en-US" sz="1000" dirty="0" err="1">
                  <a:solidFill>
                    <a:schemeClr val="bg1">
                      <a:lumMod val="50000"/>
                    </a:schemeClr>
                  </a:solidFill>
                  <a:latin typeface="+mn-lt"/>
                </a:rPr>
                <a:t>OmniPath</a:t>
              </a:r>
              <a:endParaRPr lang="en-US" sz="1000" dirty="0">
                <a:solidFill>
                  <a:schemeClr val="bg1">
                    <a:lumMod val="50000"/>
                  </a:schemeClr>
                </a:solidFill>
                <a:latin typeface="+mn-lt"/>
              </a:endParaRPr>
            </a:p>
          </p:txBody>
        </p:sp>
      </p:grpSp>
      <p:sp>
        <p:nvSpPr>
          <p:cNvPr id="3" name="TextBox 2">
            <a:extLst>
              <a:ext uri="{FF2B5EF4-FFF2-40B4-BE49-F238E27FC236}">
                <a16:creationId xmlns:a16="http://schemas.microsoft.com/office/drawing/2014/main" id="{595668C5-C9B7-3071-097D-32FDAE28E0EE}"/>
              </a:ext>
            </a:extLst>
          </p:cNvPr>
          <p:cNvSpPr txBox="1"/>
          <p:nvPr/>
        </p:nvSpPr>
        <p:spPr>
          <a:xfrm>
            <a:off x="4601377" y="890904"/>
            <a:ext cx="3671198" cy="984885"/>
          </a:xfrm>
          <a:prstGeom prst="rect">
            <a:avLst/>
          </a:prstGeom>
          <a:noFill/>
          <a:ln w="6350">
            <a:noFill/>
          </a:ln>
        </p:spPr>
        <p:txBody>
          <a:bodyPr wrap="none" rtlCol="0">
            <a:spAutoFit/>
          </a:bodyPr>
          <a:lstStyle/>
          <a:p>
            <a:pPr marL="285750" indent="-285750" algn="l">
              <a:spcAft>
                <a:spcPts val="600"/>
              </a:spcAft>
              <a:buFont typeface="Arial" panose="020B0604020202020204" pitchFamily="34" charset="0"/>
              <a:buChar char="•"/>
            </a:pPr>
            <a:r>
              <a:rPr lang="en-US" sz="1600" dirty="0">
                <a:latin typeface="+mn-lt"/>
              </a:rPr>
              <a:t>Interpretable by construction</a:t>
            </a:r>
          </a:p>
          <a:p>
            <a:pPr marL="285750" indent="-285750">
              <a:spcAft>
                <a:spcPts val="600"/>
              </a:spcAft>
              <a:buFont typeface="Arial" panose="020B0604020202020204" pitchFamily="34" charset="0"/>
              <a:buChar char="•"/>
            </a:pPr>
            <a:r>
              <a:rPr lang="en-US" sz="1600" dirty="0">
                <a:latin typeface="+mn-lt"/>
              </a:rPr>
              <a:t>Straight-forward mapping of data</a:t>
            </a:r>
          </a:p>
          <a:p>
            <a:pPr marL="285750" indent="-285750" algn="l">
              <a:spcAft>
                <a:spcPts val="600"/>
              </a:spcAft>
              <a:buFont typeface="Arial" panose="020B0604020202020204" pitchFamily="34" charset="0"/>
              <a:buChar char="•"/>
            </a:pPr>
            <a:r>
              <a:rPr lang="en-US" sz="1600" dirty="0">
                <a:latin typeface="+mn-lt"/>
              </a:rPr>
              <a:t>Reduced data requirements</a:t>
            </a:r>
          </a:p>
        </p:txBody>
      </p:sp>
    </p:spTree>
    <p:extLst>
      <p:ext uri="{BB962C8B-B14F-4D97-AF65-F5344CB8AC3E}">
        <p14:creationId xmlns:p14="http://schemas.microsoft.com/office/powerpoint/2010/main" val="391646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E5020CB-A37D-6D00-B1B5-F3E16277C477}"/>
              </a:ext>
            </a:extLst>
          </p:cNvPr>
          <p:cNvGrpSpPr/>
          <p:nvPr/>
        </p:nvGrpSpPr>
        <p:grpSpPr>
          <a:xfrm>
            <a:off x="2362200" y="1047749"/>
            <a:ext cx="4267200" cy="3965575"/>
            <a:chOff x="4443561" y="971550"/>
            <a:chExt cx="3850787" cy="3578596"/>
          </a:xfrm>
        </p:grpSpPr>
        <p:grpSp>
          <p:nvGrpSpPr>
            <p:cNvPr id="23" name="Group 22">
              <a:extLst>
                <a:ext uri="{FF2B5EF4-FFF2-40B4-BE49-F238E27FC236}">
                  <a16:creationId xmlns:a16="http://schemas.microsoft.com/office/drawing/2014/main" id="{E032622C-26B8-68E3-FFDA-0DD3FDE5A734}"/>
                </a:ext>
              </a:extLst>
            </p:cNvPr>
            <p:cNvGrpSpPr/>
            <p:nvPr/>
          </p:nvGrpSpPr>
          <p:grpSpPr>
            <a:xfrm>
              <a:off x="4443561" y="971550"/>
              <a:ext cx="3788240" cy="3578596"/>
              <a:chOff x="274893" y="1443386"/>
              <a:chExt cx="3372396" cy="3185765"/>
            </a:xfrm>
          </p:grpSpPr>
          <p:grpSp>
            <p:nvGrpSpPr>
              <p:cNvPr id="16" name="Group 15">
                <a:extLst>
                  <a:ext uri="{FF2B5EF4-FFF2-40B4-BE49-F238E27FC236}">
                    <a16:creationId xmlns:a16="http://schemas.microsoft.com/office/drawing/2014/main" id="{FCC68A8C-3C72-1CAD-8500-0B645AD2920E}"/>
                  </a:ext>
                </a:extLst>
              </p:cNvPr>
              <p:cNvGrpSpPr/>
              <p:nvPr/>
            </p:nvGrpSpPr>
            <p:grpSpPr>
              <a:xfrm>
                <a:off x="274893" y="1443386"/>
                <a:ext cx="3372396" cy="3185765"/>
                <a:chOff x="274893" y="1443386"/>
                <a:chExt cx="3372396" cy="3185765"/>
              </a:xfrm>
            </p:grpSpPr>
            <p:grpSp>
              <p:nvGrpSpPr>
                <p:cNvPr id="13" name="Group 12">
                  <a:extLst>
                    <a:ext uri="{FF2B5EF4-FFF2-40B4-BE49-F238E27FC236}">
                      <a16:creationId xmlns:a16="http://schemas.microsoft.com/office/drawing/2014/main" id="{AC6F66D0-D69C-BADA-21E5-11F6DB72BC14}"/>
                    </a:ext>
                  </a:extLst>
                </p:cNvPr>
                <p:cNvGrpSpPr/>
                <p:nvPr/>
              </p:nvGrpSpPr>
              <p:grpSpPr>
                <a:xfrm>
                  <a:off x="561825" y="1443386"/>
                  <a:ext cx="3085464" cy="3185765"/>
                  <a:chOff x="561825" y="1443386"/>
                  <a:chExt cx="3085464" cy="3185765"/>
                </a:xfrm>
              </p:grpSpPr>
              <p:grpSp>
                <p:nvGrpSpPr>
                  <p:cNvPr id="8" name="Group 7">
                    <a:extLst>
                      <a:ext uri="{FF2B5EF4-FFF2-40B4-BE49-F238E27FC236}">
                        <a16:creationId xmlns:a16="http://schemas.microsoft.com/office/drawing/2014/main" id="{B68B57D0-230F-D6DE-1436-9DAB31F3F938}"/>
                      </a:ext>
                    </a:extLst>
                  </p:cNvPr>
                  <p:cNvGrpSpPr/>
                  <p:nvPr/>
                </p:nvGrpSpPr>
                <p:grpSpPr>
                  <a:xfrm>
                    <a:off x="561825" y="1443386"/>
                    <a:ext cx="3085464" cy="2820964"/>
                    <a:chOff x="861334" y="2228870"/>
                    <a:chExt cx="1944729" cy="1778018"/>
                  </a:xfrm>
                </p:grpSpPr>
                <p:pic>
                  <p:nvPicPr>
                    <p:cNvPr id="59" name="Content Placeholder 5">
                      <a:extLst>
                        <a:ext uri="{FF2B5EF4-FFF2-40B4-BE49-F238E27FC236}">
                          <a16:creationId xmlns:a16="http://schemas.microsoft.com/office/drawing/2014/main" id="{457A9810-340E-4172-99D7-59A352803A96}"/>
                        </a:ext>
                      </a:extLst>
                    </p:cNvPr>
                    <p:cNvPicPr>
                      <a:picLocks noChangeAspect="1"/>
                    </p:cNvPicPr>
                    <p:nvPr/>
                  </p:nvPicPr>
                  <p:blipFill>
                    <a:blip r:embed="rId3">
                      <a:extLst>
                        <a:ext uri="{BEBA8EAE-BF5A-486C-A8C5-ECC9F3942E4B}">
                          <a14:imgProps xmlns:a14="http://schemas.microsoft.com/office/drawing/2010/main">
                            <a14:imgLayer r:embed="rId4">
                              <a14:imgEffect>
                                <a14:saturation sat="5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861334" y="2228870"/>
                      <a:ext cx="1944729" cy="1778018"/>
                    </a:xfrm>
                    <a:prstGeom prst="rect">
                      <a:avLst/>
                    </a:prstGeom>
                  </p:spPr>
                </p:pic>
                <p:sp>
                  <p:nvSpPr>
                    <p:cNvPr id="3" name="Oval 2">
                      <a:extLst>
                        <a:ext uri="{FF2B5EF4-FFF2-40B4-BE49-F238E27FC236}">
                          <a16:creationId xmlns:a16="http://schemas.microsoft.com/office/drawing/2014/main" id="{4FE1AD0B-BB8F-5B26-8FF4-366C1BE3FE28}"/>
                        </a:ext>
                      </a:extLst>
                    </p:cNvPr>
                    <p:cNvSpPr/>
                    <p:nvPr/>
                  </p:nvSpPr>
                  <p:spPr bwMode="auto">
                    <a:xfrm>
                      <a:off x="1292753" y="3492188"/>
                      <a:ext cx="228600" cy="228600"/>
                    </a:xfrm>
                    <a:prstGeom prst="ellipse">
                      <a:avLst/>
                    </a:prstGeom>
                    <a:ln>
                      <a:solidFill>
                        <a:schemeClr val="tx1"/>
                      </a:solidFill>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5" name="Oval 4">
                      <a:extLst>
                        <a:ext uri="{FF2B5EF4-FFF2-40B4-BE49-F238E27FC236}">
                          <a16:creationId xmlns:a16="http://schemas.microsoft.com/office/drawing/2014/main" id="{4D6E8378-427B-DF35-53A5-E28AFA6FB9D3}"/>
                        </a:ext>
                      </a:extLst>
                    </p:cNvPr>
                    <p:cNvSpPr/>
                    <p:nvPr/>
                  </p:nvSpPr>
                  <p:spPr bwMode="auto">
                    <a:xfrm>
                      <a:off x="1904194" y="3562554"/>
                      <a:ext cx="228600" cy="228600"/>
                    </a:xfrm>
                    <a:prstGeom prst="ellipse">
                      <a:avLst/>
                    </a:prstGeom>
                    <a:ln>
                      <a:solidFill>
                        <a:schemeClr val="tx1"/>
                      </a:solidFill>
                      <a:headEnd type="none" w="med" len="med"/>
                      <a:tailEnd type="none" w="med" len="med"/>
                    </a:ln>
                  </p:spPr>
                  <p:style>
                    <a:lnRef idx="2">
                      <a:schemeClr val="accent6">
                        <a:shade val="15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17" name="Oval 16">
                      <a:extLst>
                        <a:ext uri="{FF2B5EF4-FFF2-40B4-BE49-F238E27FC236}">
                          <a16:creationId xmlns:a16="http://schemas.microsoft.com/office/drawing/2014/main" id="{DB2D4274-DFCB-B27B-29D6-21C1C801BB2B}"/>
                        </a:ext>
                      </a:extLst>
                    </p:cNvPr>
                    <p:cNvSpPr/>
                    <p:nvPr/>
                  </p:nvSpPr>
                  <p:spPr bwMode="auto">
                    <a:xfrm>
                      <a:off x="1900032" y="2604232"/>
                      <a:ext cx="228600" cy="228600"/>
                    </a:xfrm>
                    <a:prstGeom prst="ellipse">
                      <a:avLst/>
                    </a:prstGeom>
                    <a:solidFill>
                      <a:schemeClr val="bg1">
                        <a:lumMod val="85000"/>
                      </a:schemeClr>
                    </a:solidFill>
                    <a:ln>
                      <a:solidFill>
                        <a:schemeClr val="tx1"/>
                      </a:solidFill>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err="1">
                        <a:ln>
                          <a:noFill/>
                        </a:ln>
                        <a:solidFill>
                          <a:schemeClr val="bg1"/>
                        </a:solidFill>
                        <a:effectLst/>
                        <a:latin typeface="+mn-lt"/>
                      </a:endParaRPr>
                    </a:p>
                  </p:txBody>
                </p:sp>
              </p:grpSp>
              <p:pic>
                <p:nvPicPr>
                  <p:cNvPr id="12" name="Picture 11">
                    <a:extLst>
                      <a:ext uri="{FF2B5EF4-FFF2-40B4-BE49-F238E27FC236}">
                        <a16:creationId xmlns:a16="http://schemas.microsoft.com/office/drawing/2014/main" id="{39183C11-01F5-0F48-AC1E-8973960A8FCB}"/>
                      </a:ext>
                    </a:extLst>
                  </p:cNvPr>
                  <p:cNvPicPr>
                    <a:picLocks noChangeAspect="1"/>
                  </p:cNvPicPr>
                  <p:nvPr/>
                </p:nvPicPr>
                <p:blipFill>
                  <a:blip r:embed="rId5"/>
                  <a:stretch>
                    <a:fillRect/>
                  </a:stretch>
                </p:blipFill>
                <p:spPr>
                  <a:xfrm>
                    <a:off x="1284248" y="4095751"/>
                    <a:ext cx="573280" cy="533400"/>
                  </a:xfrm>
                  <a:prstGeom prst="rect">
                    <a:avLst/>
                  </a:prstGeom>
                </p:spPr>
              </p:pic>
            </p:grpSp>
            <p:pic>
              <p:nvPicPr>
                <p:cNvPr id="15" name="Picture 14">
                  <a:extLst>
                    <a:ext uri="{FF2B5EF4-FFF2-40B4-BE49-F238E27FC236}">
                      <a16:creationId xmlns:a16="http://schemas.microsoft.com/office/drawing/2014/main" id="{297A3722-9394-7A41-B69F-EC004ACB237D}"/>
                    </a:ext>
                  </a:extLst>
                </p:cNvPr>
                <p:cNvPicPr>
                  <a:picLocks noChangeAspect="1"/>
                </p:cNvPicPr>
                <p:nvPr/>
              </p:nvPicPr>
              <p:blipFill>
                <a:blip r:embed="rId5"/>
                <a:stretch>
                  <a:fillRect/>
                </a:stretch>
              </p:blipFill>
              <p:spPr>
                <a:xfrm>
                  <a:off x="274893" y="2997372"/>
                  <a:ext cx="399149" cy="585974"/>
                </a:xfrm>
                <a:prstGeom prst="rect">
                  <a:avLst/>
                </a:prstGeom>
              </p:spPr>
            </p:pic>
          </p:grpSp>
          <p:sp>
            <p:nvSpPr>
              <p:cNvPr id="19" name="TextBox 18">
                <a:extLst>
                  <a:ext uri="{FF2B5EF4-FFF2-40B4-BE49-F238E27FC236}">
                    <a16:creationId xmlns:a16="http://schemas.microsoft.com/office/drawing/2014/main" id="{2588CE24-B935-984C-6A5C-26C30B58B0DE}"/>
                  </a:ext>
                </a:extLst>
              </p:cNvPr>
              <p:cNvSpPr txBox="1"/>
              <p:nvPr/>
            </p:nvSpPr>
            <p:spPr>
              <a:xfrm>
                <a:off x="2234693" y="2066384"/>
                <a:ext cx="309952" cy="328790"/>
              </a:xfrm>
              <a:prstGeom prst="rect">
                <a:avLst/>
              </a:prstGeom>
              <a:noFill/>
              <a:ln w="6350">
                <a:noFill/>
              </a:ln>
            </p:spPr>
            <p:txBody>
              <a:bodyPr wrap="none" rtlCol="0">
                <a:spAutoFit/>
              </a:bodyPr>
              <a:lstStyle/>
              <a:p>
                <a:pPr algn="l"/>
                <a:r>
                  <a:rPr lang="sv-SE" sz="1800" b="1" dirty="0">
                    <a:latin typeface="+mn-lt"/>
                  </a:rPr>
                  <a:t>0</a:t>
                </a:r>
                <a:endParaRPr lang="en-US" sz="1800" b="1" dirty="0">
                  <a:latin typeface="+mn-lt"/>
                </a:endParaRPr>
              </a:p>
            </p:txBody>
          </p:sp>
          <p:sp>
            <p:nvSpPr>
              <p:cNvPr id="20" name="TextBox 19">
                <a:extLst>
                  <a:ext uri="{FF2B5EF4-FFF2-40B4-BE49-F238E27FC236}">
                    <a16:creationId xmlns:a16="http://schemas.microsoft.com/office/drawing/2014/main" id="{1818A774-EB2A-62A3-1404-A008AA869F4B}"/>
                  </a:ext>
                </a:extLst>
              </p:cNvPr>
              <p:cNvSpPr txBox="1"/>
              <p:nvPr/>
            </p:nvSpPr>
            <p:spPr>
              <a:xfrm>
                <a:off x="1314479" y="3475195"/>
                <a:ext cx="218622" cy="328790"/>
              </a:xfrm>
              <a:prstGeom prst="rect">
                <a:avLst/>
              </a:prstGeom>
              <a:noFill/>
              <a:ln w="6350">
                <a:noFill/>
              </a:ln>
            </p:spPr>
            <p:txBody>
              <a:bodyPr wrap="none" rtlCol="0">
                <a:spAutoFit/>
              </a:bodyPr>
              <a:lstStyle/>
              <a:p>
                <a:pPr algn="l"/>
                <a:r>
                  <a:rPr lang="sv-SE" sz="1800" b="1" dirty="0">
                    <a:latin typeface="+mn-lt"/>
                  </a:rPr>
                  <a:t>I</a:t>
                </a:r>
                <a:endParaRPr lang="en-US" sz="1800" b="1" dirty="0">
                  <a:latin typeface="+mn-lt"/>
                </a:endParaRPr>
              </a:p>
            </p:txBody>
          </p:sp>
          <p:sp>
            <p:nvSpPr>
              <p:cNvPr id="22" name="TextBox 21">
                <a:extLst>
                  <a:ext uri="{FF2B5EF4-FFF2-40B4-BE49-F238E27FC236}">
                    <a16:creationId xmlns:a16="http://schemas.microsoft.com/office/drawing/2014/main" id="{8F5A2513-287A-B91B-FF08-F0D0D705DC0F}"/>
                  </a:ext>
                </a:extLst>
              </p:cNvPr>
              <p:cNvSpPr txBox="1"/>
              <p:nvPr/>
            </p:nvSpPr>
            <p:spPr>
              <a:xfrm>
                <a:off x="2263739" y="3586837"/>
                <a:ext cx="272849" cy="328790"/>
              </a:xfrm>
              <a:prstGeom prst="rect">
                <a:avLst/>
              </a:prstGeom>
              <a:noFill/>
              <a:ln w="6350">
                <a:noFill/>
              </a:ln>
            </p:spPr>
            <p:txBody>
              <a:bodyPr wrap="none" rtlCol="0">
                <a:spAutoFit/>
              </a:bodyPr>
              <a:lstStyle/>
              <a:p>
                <a:pPr algn="l"/>
                <a:r>
                  <a:rPr lang="sv-SE" sz="1800" b="1" dirty="0">
                    <a:latin typeface="+mn-lt"/>
                  </a:rPr>
                  <a:t>II</a:t>
                </a:r>
                <a:endParaRPr lang="en-US" sz="1800" b="1" dirty="0">
                  <a:latin typeface="+mn-lt"/>
                </a:endParaRPr>
              </a:p>
            </p:txBody>
          </p:sp>
        </p:grpSp>
        <p:pic>
          <p:nvPicPr>
            <p:cNvPr id="32" name="Picture 31">
              <a:extLst>
                <a:ext uri="{FF2B5EF4-FFF2-40B4-BE49-F238E27FC236}">
                  <a16:creationId xmlns:a16="http://schemas.microsoft.com/office/drawing/2014/main" id="{49B5E3A7-B929-3E9C-C085-0F8AD5A57011}"/>
                </a:ext>
              </a:extLst>
            </p:cNvPr>
            <p:cNvPicPr>
              <a:picLocks noChangeAspect="1"/>
            </p:cNvPicPr>
            <p:nvPr/>
          </p:nvPicPr>
          <p:blipFill>
            <a:blip r:embed="rId6"/>
            <a:stretch>
              <a:fillRect/>
            </a:stretch>
          </p:blipFill>
          <p:spPr>
            <a:xfrm>
              <a:off x="7922821" y="3317209"/>
              <a:ext cx="371527" cy="219106"/>
            </a:xfrm>
            <a:prstGeom prst="rect">
              <a:avLst/>
            </a:prstGeom>
          </p:spPr>
        </p:pic>
      </p:grpSp>
      <p:sp>
        <p:nvSpPr>
          <p:cNvPr id="53" name="TextBox 52">
            <a:extLst>
              <a:ext uri="{FF2B5EF4-FFF2-40B4-BE49-F238E27FC236}">
                <a16:creationId xmlns:a16="http://schemas.microsoft.com/office/drawing/2014/main" id="{B10D8D4E-7B5B-4699-A02C-AD454DAAF8DE}"/>
              </a:ext>
            </a:extLst>
          </p:cNvPr>
          <p:cNvSpPr txBox="1"/>
          <p:nvPr/>
        </p:nvSpPr>
        <p:spPr>
          <a:xfrm>
            <a:off x="381000" y="1312545"/>
            <a:ext cx="2975757" cy="584775"/>
          </a:xfrm>
          <a:prstGeom prst="rect">
            <a:avLst/>
          </a:prstGeom>
          <a:noFill/>
        </p:spPr>
        <p:txBody>
          <a:bodyPr wrap="square" rtlCol="0">
            <a:spAutoFit/>
          </a:bodyPr>
          <a:lstStyle/>
          <a:p>
            <a:pPr algn="l"/>
            <a:r>
              <a:rPr lang="en-US" sz="1600" dirty="0">
                <a:solidFill>
                  <a:srgbClr val="C00000"/>
                </a:solidFill>
                <a:latin typeface="+mn-lt"/>
              </a:rPr>
              <a:t>A: each cell type/cancer - one model</a:t>
            </a:r>
          </a:p>
        </p:txBody>
      </p:sp>
      <p:sp>
        <p:nvSpPr>
          <p:cNvPr id="54" name="TextBox 53">
            <a:extLst>
              <a:ext uri="{FF2B5EF4-FFF2-40B4-BE49-F238E27FC236}">
                <a16:creationId xmlns:a16="http://schemas.microsoft.com/office/drawing/2014/main" id="{3B1B5E22-E9B3-4BC3-A25B-173A9BB8AD71}"/>
              </a:ext>
            </a:extLst>
          </p:cNvPr>
          <p:cNvSpPr txBox="1"/>
          <p:nvPr/>
        </p:nvSpPr>
        <p:spPr>
          <a:xfrm>
            <a:off x="381000" y="1893961"/>
            <a:ext cx="3356757" cy="338554"/>
          </a:xfrm>
          <a:prstGeom prst="rect">
            <a:avLst/>
          </a:prstGeom>
          <a:noFill/>
        </p:spPr>
        <p:txBody>
          <a:bodyPr wrap="square" rtlCol="0">
            <a:spAutoFit/>
          </a:bodyPr>
          <a:lstStyle/>
          <a:p>
            <a:pPr algn="l"/>
            <a:r>
              <a:rPr lang="en-US" sz="1600" dirty="0">
                <a:solidFill>
                  <a:srgbClr val="00B050"/>
                </a:solidFill>
                <a:latin typeface="+mn-lt"/>
              </a:rPr>
              <a:t>B: one model for all cells</a:t>
            </a:r>
          </a:p>
        </p:txBody>
      </p:sp>
      <p:sp>
        <p:nvSpPr>
          <p:cNvPr id="10" name="Platshållare för bildnummer 4">
            <a:extLst>
              <a:ext uri="{FF2B5EF4-FFF2-40B4-BE49-F238E27FC236}">
                <a16:creationId xmlns:a16="http://schemas.microsoft.com/office/drawing/2014/main" id="{9EEFCA94-F45F-8269-3D9A-011FFA1914DD}"/>
              </a:ext>
            </a:extLst>
          </p:cNvPr>
          <p:cNvSpPr>
            <a:spLocks noGrp="1"/>
          </p:cNvSpPr>
          <p:nvPr>
            <p:ph type="sldNum" sz="quarter" idx="12"/>
          </p:nvPr>
        </p:nvSpPr>
        <p:spPr>
          <a:xfrm>
            <a:off x="8299847" y="4788233"/>
            <a:ext cx="685800" cy="171450"/>
          </a:xfrm>
        </p:spPr>
        <p:txBody>
          <a:bodyPr/>
          <a:lstStyle/>
          <a:p>
            <a:fld id="{15859C56-CB7E-413F-8971-4226A1EF6823}" type="slidenum">
              <a:rPr lang="en-GB" smtClean="0">
                <a:solidFill>
                  <a:schemeClr val="accent3"/>
                </a:solidFill>
              </a:rPr>
              <a:pPr/>
              <a:t>8</a:t>
            </a:fld>
            <a:endParaRPr lang="en-GB" dirty="0">
              <a:solidFill>
                <a:schemeClr val="accent3"/>
              </a:solidFill>
            </a:endParaRPr>
          </a:p>
        </p:txBody>
      </p:sp>
      <p:sp>
        <p:nvSpPr>
          <p:cNvPr id="30" name="Rubrik 1">
            <a:extLst>
              <a:ext uri="{FF2B5EF4-FFF2-40B4-BE49-F238E27FC236}">
                <a16:creationId xmlns:a16="http://schemas.microsoft.com/office/drawing/2014/main" id="{6722C7BE-15A4-518A-A27A-C0A551B9A2A8}"/>
              </a:ext>
            </a:extLst>
          </p:cNvPr>
          <p:cNvSpPr>
            <a:spLocks noGrp="1"/>
          </p:cNvSpPr>
          <p:nvPr>
            <p:ph type="title"/>
          </p:nvPr>
        </p:nvSpPr>
        <p:spPr>
          <a:xfrm>
            <a:off x="255971" y="339502"/>
            <a:ext cx="8632045" cy="857250"/>
          </a:xfrm>
        </p:spPr>
        <p:txBody>
          <a:bodyPr/>
          <a:lstStyle/>
          <a:p>
            <a:r>
              <a:rPr lang="en-US" dirty="0"/>
              <a:t>Generic model: cell types/cancers are cell states</a:t>
            </a:r>
          </a:p>
        </p:txBody>
      </p:sp>
      <p:sp>
        <p:nvSpPr>
          <p:cNvPr id="49" name="TextBox 48">
            <a:extLst>
              <a:ext uri="{FF2B5EF4-FFF2-40B4-BE49-F238E27FC236}">
                <a16:creationId xmlns:a16="http://schemas.microsoft.com/office/drawing/2014/main" id="{504E7BFC-0A07-4384-AA98-A1083BFF62E9}"/>
              </a:ext>
            </a:extLst>
          </p:cNvPr>
          <p:cNvSpPr txBox="1"/>
          <p:nvPr/>
        </p:nvSpPr>
        <p:spPr>
          <a:xfrm>
            <a:off x="6210478" y="3919906"/>
            <a:ext cx="2667000" cy="727122"/>
          </a:xfrm>
          <a:prstGeom prst="rect">
            <a:avLst/>
          </a:prstGeom>
          <a:noFill/>
        </p:spPr>
        <p:txBody>
          <a:bodyPr wrap="square">
            <a:spAutoFit/>
          </a:bodyPr>
          <a:lstStyle/>
          <a:p>
            <a:r>
              <a:rPr lang="en-US" sz="825" dirty="0">
                <a:solidFill>
                  <a:schemeClr val="bg1">
                    <a:lumMod val="50000"/>
                  </a:schemeClr>
                </a:solidFill>
                <a:latin typeface="+mn-lt"/>
              </a:rPr>
              <a:t>Wang, J.</a:t>
            </a:r>
            <a:r>
              <a:rPr lang="en-US" sz="825" i="1" dirty="0">
                <a:solidFill>
                  <a:schemeClr val="bg1">
                    <a:lumMod val="50000"/>
                  </a:schemeClr>
                </a:solidFill>
                <a:latin typeface="+mn-lt"/>
              </a:rPr>
              <a:t> et al</a:t>
            </a:r>
            <a:r>
              <a:rPr lang="en-US" sz="825" dirty="0">
                <a:solidFill>
                  <a:schemeClr val="bg1">
                    <a:lumMod val="50000"/>
                  </a:schemeClr>
                </a:solidFill>
                <a:latin typeface="+mn-lt"/>
              </a:rPr>
              <a:t> (2011). Quantifying the Waddington landscape and biological paths for development and differentiation. </a:t>
            </a:r>
            <a:r>
              <a:rPr lang="en-US" sz="825" i="1" dirty="0">
                <a:solidFill>
                  <a:schemeClr val="bg1">
                    <a:lumMod val="50000"/>
                  </a:schemeClr>
                </a:solidFill>
                <a:latin typeface="+mn-lt"/>
              </a:rPr>
              <a:t>Proceedings of the National Academy of Sciences of the United States of America</a:t>
            </a:r>
            <a:r>
              <a:rPr lang="en-US" sz="825" dirty="0">
                <a:solidFill>
                  <a:schemeClr val="bg1">
                    <a:lumMod val="50000"/>
                  </a:schemeClr>
                </a:solidFill>
                <a:latin typeface="+mn-lt"/>
              </a:rPr>
              <a:t>, </a:t>
            </a:r>
            <a:r>
              <a:rPr lang="en-US" sz="825" i="1" dirty="0">
                <a:solidFill>
                  <a:schemeClr val="bg1">
                    <a:lumMod val="50000"/>
                  </a:schemeClr>
                </a:solidFill>
                <a:latin typeface="+mn-lt"/>
              </a:rPr>
              <a:t>108</a:t>
            </a:r>
            <a:r>
              <a:rPr lang="en-US" sz="825" dirty="0">
                <a:solidFill>
                  <a:schemeClr val="bg1">
                    <a:lumMod val="50000"/>
                  </a:schemeClr>
                </a:solidFill>
                <a:latin typeface="+mn-lt"/>
              </a:rPr>
              <a:t>(20), 8257–8262. </a:t>
            </a:r>
          </a:p>
        </p:txBody>
      </p:sp>
      <p:sp>
        <p:nvSpPr>
          <p:cNvPr id="2" name="TextBox 1">
            <a:extLst>
              <a:ext uri="{FF2B5EF4-FFF2-40B4-BE49-F238E27FC236}">
                <a16:creationId xmlns:a16="http://schemas.microsoft.com/office/drawing/2014/main" id="{6EBA6592-CD0A-69DE-8905-E240787F04A6}"/>
              </a:ext>
            </a:extLst>
          </p:cNvPr>
          <p:cNvSpPr txBox="1"/>
          <p:nvPr/>
        </p:nvSpPr>
        <p:spPr>
          <a:xfrm>
            <a:off x="6602700" y="1476192"/>
            <a:ext cx="2185967" cy="1077218"/>
          </a:xfrm>
          <a:prstGeom prst="rect">
            <a:avLst/>
          </a:prstGeom>
          <a:noFill/>
          <a:ln w="6350">
            <a:noFill/>
          </a:ln>
        </p:spPr>
        <p:txBody>
          <a:bodyPr wrap="square" rtlCol="0">
            <a:spAutoFit/>
          </a:bodyPr>
          <a:lstStyle/>
          <a:p>
            <a:pPr algn="l"/>
            <a:r>
              <a:rPr lang="en-US" sz="1600" dirty="0">
                <a:latin typeface="+mn-lt"/>
              </a:rPr>
              <a:t>What differentiates cells is (primarily) the molecular quantitates. </a:t>
            </a:r>
          </a:p>
        </p:txBody>
      </p:sp>
      <p:sp>
        <p:nvSpPr>
          <p:cNvPr id="4" name="Footer Placeholder 4">
            <a:extLst>
              <a:ext uri="{FF2B5EF4-FFF2-40B4-BE49-F238E27FC236}">
                <a16:creationId xmlns:a16="http://schemas.microsoft.com/office/drawing/2014/main" id="{39D75010-2341-D379-6170-742A27B38477}"/>
              </a:ext>
            </a:extLst>
          </p:cNvPr>
          <p:cNvSpPr>
            <a:spLocks noGrp="1"/>
          </p:cNvSpPr>
          <p:nvPr>
            <p:ph type="ftr" sz="quarter" idx="11"/>
          </p:nvPr>
        </p:nvSpPr>
        <p:spPr>
          <a:xfrm>
            <a:off x="255983" y="4790351"/>
            <a:ext cx="2227785" cy="171450"/>
          </a:xfrm>
        </p:spPr>
        <p:txBody>
          <a:bodyPr/>
          <a:lstStyle/>
          <a:p>
            <a:r>
              <a:rPr lang="sv-SE" dirty="0"/>
              <a:t>Karolinska Institutet - a </a:t>
            </a:r>
            <a:r>
              <a:rPr lang="sv-SE" dirty="0" err="1"/>
              <a:t>medical</a:t>
            </a:r>
            <a:r>
              <a:rPr lang="sv-SE" dirty="0"/>
              <a:t> </a:t>
            </a:r>
            <a:r>
              <a:rPr lang="sv-SE" dirty="0" err="1"/>
              <a:t>university</a:t>
            </a:r>
            <a:endParaRPr lang="sv-SE" dirty="0"/>
          </a:p>
        </p:txBody>
      </p:sp>
      <p:sp>
        <p:nvSpPr>
          <p:cNvPr id="6" name="Date Placeholder 4">
            <a:extLst>
              <a:ext uri="{FF2B5EF4-FFF2-40B4-BE49-F238E27FC236}">
                <a16:creationId xmlns:a16="http://schemas.microsoft.com/office/drawing/2014/main" id="{483A167A-B509-F31F-D921-CCC988B4F7CB}"/>
              </a:ext>
            </a:extLst>
          </p:cNvPr>
          <p:cNvSpPr>
            <a:spLocks noGrp="1"/>
          </p:cNvSpPr>
          <p:nvPr>
            <p:ph type="dt" sz="half" idx="10"/>
          </p:nvPr>
        </p:nvSpPr>
        <p:spPr>
          <a:xfrm>
            <a:off x="6623447" y="4788233"/>
            <a:ext cx="1905000" cy="171450"/>
          </a:xfrm>
        </p:spPr>
        <p:txBody>
          <a:bodyPr/>
          <a:lstStyle/>
          <a:p>
            <a:fld id="{0B99A5A2-19A1-4CFC-BFE3-8B9C2E2B5BE0}" type="datetime1">
              <a:rPr lang="en-GB" smtClean="0"/>
              <a:t>27/05/2025</a:t>
            </a:fld>
            <a:endParaRPr lang="sv-SE" dirty="0"/>
          </a:p>
        </p:txBody>
      </p:sp>
    </p:spTree>
    <p:extLst>
      <p:ext uri="{BB962C8B-B14F-4D97-AF65-F5344CB8AC3E}">
        <p14:creationId xmlns:p14="http://schemas.microsoft.com/office/powerpoint/2010/main" val="205140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FC57-B5B9-C7EE-5D38-27BD2B950C2A}"/>
              </a:ext>
            </a:extLst>
          </p:cNvPr>
          <p:cNvSpPr>
            <a:spLocks noGrp="1"/>
          </p:cNvSpPr>
          <p:nvPr>
            <p:ph type="title"/>
          </p:nvPr>
        </p:nvSpPr>
        <p:spPr/>
        <p:txBody>
          <a:bodyPr/>
          <a:lstStyle/>
          <a:p>
            <a:r>
              <a:rPr lang="en-GB" dirty="0"/>
              <a:t>Causes and effects transcend sub-networks </a:t>
            </a:r>
            <a:endParaRPr lang="en-US" dirty="0"/>
          </a:p>
        </p:txBody>
      </p:sp>
      <p:sp>
        <p:nvSpPr>
          <p:cNvPr id="4" name="Footer Placeholder 3">
            <a:extLst>
              <a:ext uri="{FF2B5EF4-FFF2-40B4-BE49-F238E27FC236}">
                <a16:creationId xmlns:a16="http://schemas.microsoft.com/office/drawing/2014/main" id="{18840D09-61FE-0C31-CFB4-7FB3A7D05064}"/>
              </a:ext>
            </a:extLst>
          </p:cNvPr>
          <p:cNvSpPr>
            <a:spLocks noGrp="1"/>
          </p:cNvSpPr>
          <p:nvPr>
            <p:ph type="ftr" sz="quarter" idx="3"/>
          </p:nvPr>
        </p:nvSpPr>
        <p:spPr/>
        <p:txBody>
          <a:bodyPr/>
          <a:lstStyle/>
          <a:p>
            <a:r>
              <a:rPr lang="sv-SE"/>
              <a:t>Karolinska Institutet - a medical university</a:t>
            </a:r>
            <a:endParaRPr lang="sv-SE" dirty="0"/>
          </a:p>
        </p:txBody>
      </p:sp>
      <p:sp>
        <p:nvSpPr>
          <p:cNvPr id="5" name="Date Placeholder 4">
            <a:extLst>
              <a:ext uri="{FF2B5EF4-FFF2-40B4-BE49-F238E27FC236}">
                <a16:creationId xmlns:a16="http://schemas.microsoft.com/office/drawing/2014/main" id="{CD20CA46-BC7A-9059-794E-A3B39A5DAD88}"/>
              </a:ext>
            </a:extLst>
          </p:cNvPr>
          <p:cNvSpPr>
            <a:spLocks noGrp="1"/>
          </p:cNvSpPr>
          <p:nvPr>
            <p:ph type="dt" sz="half" idx="10"/>
          </p:nvPr>
        </p:nvSpPr>
        <p:spPr/>
        <p:txBody>
          <a:bodyPr/>
          <a:lstStyle/>
          <a:p>
            <a:fld id="{0B99A5A2-19A1-4CFC-BFE3-8B9C2E2B5BE0}" type="datetime1">
              <a:rPr lang="en-GB" smtClean="0"/>
              <a:t>27/05/2025</a:t>
            </a:fld>
            <a:endParaRPr lang="sv-SE" dirty="0"/>
          </a:p>
        </p:txBody>
      </p:sp>
      <p:sp>
        <p:nvSpPr>
          <p:cNvPr id="6" name="Slide Number Placeholder 5">
            <a:extLst>
              <a:ext uri="{FF2B5EF4-FFF2-40B4-BE49-F238E27FC236}">
                <a16:creationId xmlns:a16="http://schemas.microsoft.com/office/drawing/2014/main" id="{98324C9E-F513-CE59-8D46-C3CBD8EBF608}"/>
              </a:ext>
            </a:extLst>
          </p:cNvPr>
          <p:cNvSpPr>
            <a:spLocks noGrp="1"/>
          </p:cNvSpPr>
          <p:nvPr>
            <p:ph type="sldNum" sz="quarter" idx="12"/>
          </p:nvPr>
        </p:nvSpPr>
        <p:spPr/>
        <p:txBody>
          <a:bodyPr/>
          <a:lstStyle/>
          <a:p>
            <a:fld id="{15859C56-CB7E-413F-8971-4226A1EF6823}" type="slidenum">
              <a:rPr lang="sv-SE" smtClean="0"/>
              <a:pPr/>
              <a:t>9</a:t>
            </a:fld>
            <a:endParaRPr lang="sv-SE" dirty="0"/>
          </a:p>
        </p:txBody>
      </p:sp>
      <p:pic>
        <p:nvPicPr>
          <p:cNvPr id="8" name="Picture 7">
            <a:extLst>
              <a:ext uri="{FF2B5EF4-FFF2-40B4-BE49-F238E27FC236}">
                <a16:creationId xmlns:a16="http://schemas.microsoft.com/office/drawing/2014/main" id="{FAD387EA-763C-B2C7-2F79-D6350931B27E}"/>
              </a:ext>
            </a:extLst>
          </p:cNvPr>
          <p:cNvPicPr>
            <a:picLocks noChangeAspect="1"/>
          </p:cNvPicPr>
          <p:nvPr/>
        </p:nvPicPr>
        <p:blipFill>
          <a:blip r:embed="rId3"/>
          <a:srcRect/>
          <a:stretch/>
        </p:blipFill>
        <p:spPr>
          <a:xfrm>
            <a:off x="609600" y="1276350"/>
            <a:ext cx="3912041" cy="3035950"/>
          </a:xfrm>
          <a:prstGeom prst="rect">
            <a:avLst/>
          </a:prstGeom>
        </p:spPr>
      </p:pic>
      <p:grpSp>
        <p:nvGrpSpPr>
          <p:cNvPr id="3" name="Group 2">
            <a:extLst>
              <a:ext uri="{FF2B5EF4-FFF2-40B4-BE49-F238E27FC236}">
                <a16:creationId xmlns:a16="http://schemas.microsoft.com/office/drawing/2014/main" id="{FD3E7B8B-9B32-8FED-7596-5044051F5E52}"/>
              </a:ext>
            </a:extLst>
          </p:cNvPr>
          <p:cNvGrpSpPr/>
          <p:nvPr/>
        </p:nvGrpSpPr>
        <p:grpSpPr>
          <a:xfrm>
            <a:off x="1812175" y="2367276"/>
            <a:ext cx="7023360" cy="2306779"/>
            <a:chOff x="1812175" y="2367276"/>
            <a:chExt cx="7023360" cy="2306779"/>
          </a:xfrm>
        </p:grpSpPr>
        <p:grpSp>
          <p:nvGrpSpPr>
            <p:cNvPr id="51" name="Group 50">
              <a:extLst>
                <a:ext uri="{FF2B5EF4-FFF2-40B4-BE49-F238E27FC236}">
                  <a16:creationId xmlns:a16="http://schemas.microsoft.com/office/drawing/2014/main" id="{3FD52EA7-DA9A-CB9D-E2A7-7CFC49CCFA59}"/>
                </a:ext>
              </a:extLst>
            </p:cNvPr>
            <p:cNvGrpSpPr/>
            <p:nvPr/>
          </p:nvGrpSpPr>
          <p:grpSpPr>
            <a:xfrm>
              <a:off x="4600194" y="2367276"/>
              <a:ext cx="4235341" cy="1891281"/>
              <a:chOff x="4622361" y="2688531"/>
              <a:chExt cx="4235341" cy="1891281"/>
            </a:xfrm>
          </p:grpSpPr>
          <p:sp>
            <p:nvSpPr>
              <p:cNvPr id="29" name="TextBox 28">
                <a:extLst>
                  <a:ext uri="{FF2B5EF4-FFF2-40B4-BE49-F238E27FC236}">
                    <a16:creationId xmlns:a16="http://schemas.microsoft.com/office/drawing/2014/main" id="{1908F0D2-B631-6DBA-B3D6-1942E5096770}"/>
                  </a:ext>
                </a:extLst>
              </p:cNvPr>
              <p:cNvSpPr txBox="1"/>
              <p:nvPr/>
            </p:nvSpPr>
            <p:spPr>
              <a:xfrm>
                <a:off x="4876800" y="2688531"/>
                <a:ext cx="1156086" cy="369332"/>
              </a:xfrm>
              <a:prstGeom prst="rect">
                <a:avLst/>
              </a:prstGeom>
              <a:noFill/>
              <a:ln w="6350">
                <a:noFill/>
              </a:ln>
            </p:spPr>
            <p:txBody>
              <a:bodyPr wrap="none" rtlCol="0">
                <a:spAutoFit/>
              </a:bodyPr>
              <a:lstStyle/>
              <a:p>
                <a:pPr algn="l"/>
                <a:r>
                  <a:rPr lang="en-GB" sz="1800" dirty="0">
                    <a:latin typeface="+mn-lt"/>
                  </a:rPr>
                  <a:t>Effectors</a:t>
                </a:r>
                <a:endParaRPr lang="en-US" sz="1800" dirty="0">
                  <a:latin typeface="+mn-lt"/>
                </a:endParaRPr>
              </a:p>
            </p:txBody>
          </p:sp>
          <p:grpSp>
            <p:nvGrpSpPr>
              <p:cNvPr id="36" name="Group 35">
                <a:extLst>
                  <a:ext uri="{FF2B5EF4-FFF2-40B4-BE49-F238E27FC236}">
                    <a16:creationId xmlns:a16="http://schemas.microsoft.com/office/drawing/2014/main" id="{B438299A-A627-0830-D07B-99156EE9EF20}"/>
                  </a:ext>
                </a:extLst>
              </p:cNvPr>
              <p:cNvGrpSpPr/>
              <p:nvPr/>
            </p:nvGrpSpPr>
            <p:grpSpPr>
              <a:xfrm>
                <a:off x="4622361" y="2979811"/>
                <a:ext cx="2320642" cy="1553594"/>
                <a:chOff x="4199270" y="3051799"/>
                <a:chExt cx="2320642" cy="1553594"/>
              </a:xfrm>
            </p:grpSpPr>
            <p:pic>
              <p:nvPicPr>
                <p:cNvPr id="31" name="Picture 30">
                  <a:extLst>
                    <a:ext uri="{FF2B5EF4-FFF2-40B4-BE49-F238E27FC236}">
                      <a16:creationId xmlns:a16="http://schemas.microsoft.com/office/drawing/2014/main" id="{856F7B9D-8F45-A569-A844-48C446DE60E1}"/>
                    </a:ext>
                  </a:extLst>
                </p:cNvPr>
                <p:cNvPicPr>
                  <a:picLocks noChangeAspect="1"/>
                </p:cNvPicPr>
                <p:nvPr/>
              </p:nvPicPr>
              <p:blipFill rotWithShape="1">
                <a:blip r:embed="rId4"/>
                <a:srcRect l="113" t="6067" r="49880" b="35"/>
                <a:stretch/>
              </p:blipFill>
              <p:spPr>
                <a:xfrm>
                  <a:off x="4199270" y="3051799"/>
                  <a:ext cx="2206342" cy="1553594"/>
                </a:xfrm>
                <a:prstGeom prst="rect">
                  <a:avLst/>
                </a:prstGeom>
              </p:spPr>
            </p:pic>
            <p:pic>
              <p:nvPicPr>
                <p:cNvPr id="35" name="Picture 34">
                  <a:extLst>
                    <a:ext uri="{FF2B5EF4-FFF2-40B4-BE49-F238E27FC236}">
                      <a16:creationId xmlns:a16="http://schemas.microsoft.com/office/drawing/2014/main" id="{2604A3DF-93F3-E070-755F-29943CA14AA8}"/>
                    </a:ext>
                  </a:extLst>
                </p:cNvPr>
                <p:cNvPicPr>
                  <a:picLocks noChangeAspect="1"/>
                </p:cNvPicPr>
                <p:nvPr/>
              </p:nvPicPr>
              <p:blipFill>
                <a:blip r:embed="rId5"/>
                <a:stretch>
                  <a:fillRect/>
                </a:stretch>
              </p:blipFill>
              <p:spPr>
                <a:xfrm>
                  <a:off x="6291312" y="3333750"/>
                  <a:ext cx="228600" cy="666843"/>
                </a:xfrm>
                <a:prstGeom prst="rect">
                  <a:avLst/>
                </a:prstGeom>
              </p:spPr>
            </p:pic>
          </p:grpSp>
          <p:pic>
            <p:nvPicPr>
              <p:cNvPr id="38" name="Picture 37">
                <a:extLst>
                  <a:ext uri="{FF2B5EF4-FFF2-40B4-BE49-F238E27FC236}">
                    <a16:creationId xmlns:a16="http://schemas.microsoft.com/office/drawing/2014/main" id="{B8023841-BC3A-B07E-2EB3-BADE1CC48C34}"/>
                  </a:ext>
                </a:extLst>
              </p:cNvPr>
              <p:cNvPicPr>
                <a:picLocks noChangeAspect="1"/>
              </p:cNvPicPr>
              <p:nvPr/>
            </p:nvPicPr>
            <p:blipFill>
              <a:blip r:embed="rId6"/>
              <a:srcRect b="32749"/>
              <a:stretch/>
            </p:blipFill>
            <p:spPr>
              <a:xfrm>
                <a:off x="6862679" y="3181350"/>
                <a:ext cx="1989481" cy="1054582"/>
              </a:xfrm>
              <a:prstGeom prst="rect">
                <a:avLst/>
              </a:prstGeom>
            </p:spPr>
          </p:pic>
          <p:sp>
            <p:nvSpPr>
              <p:cNvPr id="39" name="Oval 38">
                <a:extLst>
                  <a:ext uri="{FF2B5EF4-FFF2-40B4-BE49-F238E27FC236}">
                    <a16:creationId xmlns:a16="http://schemas.microsoft.com/office/drawing/2014/main" id="{68F5B4CA-CB6D-8C93-7338-B088A35C4785}"/>
                  </a:ext>
                </a:extLst>
              </p:cNvPr>
              <p:cNvSpPr/>
              <p:nvPr/>
            </p:nvSpPr>
            <p:spPr bwMode="auto">
              <a:xfrm>
                <a:off x="8299847" y="3334322"/>
                <a:ext cx="180203" cy="169771"/>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rgbClr val="C00000"/>
                  </a:solidFill>
                  <a:effectLst/>
                  <a:latin typeface="+mn-lt"/>
                </a:endParaRPr>
              </a:p>
            </p:txBody>
          </p:sp>
          <p:sp>
            <p:nvSpPr>
              <p:cNvPr id="40" name="Oval 39">
                <a:extLst>
                  <a:ext uri="{FF2B5EF4-FFF2-40B4-BE49-F238E27FC236}">
                    <a16:creationId xmlns:a16="http://schemas.microsoft.com/office/drawing/2014/main" id="{802D1EE5-0C5E-0591-81B5-06CA0D9767A8}"/>
                  </a:ext>
                </a:extLst>
              </p:cNvPr>
              <p:cNvSpPr/>
              <p:nvPr/>
            </p:nvSpPr>
            <p:spPr bwMode="auto">
              <a:xfrm>
                <a:off x="6517212" y="3176876"/>
                <a:ext cx="180203" cy="169771"/>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rgbClr val="C00000"/>
                  </a:solidFill>
                  <a:effectLst/>
                  <a:latin typeface="+mn-lt"/>
                </a:endParaRPr>
              </a:p>
            </p:txBody>
          </p:sp>
          <p:sp>
            <p:nvSpPr>
              <p:cNvPr id="42" name="Freeform: Shape 41">
                <a:extLst>
                  <a:ext uri="{FF2B5EF4-FFF2-40B4-BE49-F238E27FC236}">
                    <a16:creationId xmlns:a16="http://schemas.microsoft.com/office/drawing/2014/main" id="{632D17CA-7CE7-1160-0CB3-5B1431B26FC4}"/>
                  </a:ext>
                </a:extLst>
              </p:cNvPr>
              <p:cNvSpPr/>
              <p:nvPr/>
            </p:nvSpPr>
            <p:spPr bwMode="auto">
              <a:xfrm>
                <a:off x="6694516" y="2885522"/>
                <a:ext cx="1668088" cy="456194"/>
              </a:xfrm>
              <a:custGeom>
                <a:avLst/>
                <a:gdLst>
                  <a:gd name="connsiteX0" fmla="*/ 1668088 w 1668088"/>
                  <a:gd name="connsiteY0" fmla="*/ 456194 h 456194"/>
                  <a:gd name="connsiteX1" fmla="*/ 886691 w 1668088"/>
                  <a:gd name="connsiteY1" fmla="*/ 1765 h 456194"/>
                  <a:gd name="connsiteX2" fmla="*/ 0 w 1668088"/>
                  <a:gd name="connsiteY2" fmla="*/ 328733 h 456194"/>
                </a:gdLst>
                <a:ahLst/>
                <a:cxnLst>
                  <a:cxn ang="0">
                    <a:pos x="connsiteX0" y="connsiteY0"/>
                  </a:cxn>
                  <a:cxn ang="0">
                    <a:pos x="connsiteX1" y="connsiteY1"/>
                  </a:cxn>
                  <a:cxn ang="0">
                    <a:pos x="connsiteX2" y="connsiteY2"/>
                  </a:cxn>
                </a:cxnLst>
                <a:rect l="l" t="t" r="r" b="b"/>
                <a:pathLst>
                  <a:path w="1668088" h="456194">
                    <a:moveTo>
                      <a:pt x="1668088" y="456194"/>
                    </a:moveTo>
                    <a:cubicBezTo>
                      <a:pt x="1416397" y="239601"/>
                      <a:pt x="1164706" y="23008"/>
                      <a:pt x="886691" y="1765"/>
                    </a:cubicBezTo>
                    <a:cubicBezTo>
                      <a:pt x="608676" y="-19478"/>
                      <a:pt x="304338" y="154627"/>
                      <a:pt x="0" y="328733"/>
                    </a:cubicBezTo>
                  </a:path>
                </a:pathLst>
              </a:custGeom>
              <a:no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43" name="TextBox 42">
                <a:extLst>
                  <a:ext uri="{FF2B5EF4-FFF2-40B4-BE49-F238E27FC236}">
                    <a16:creationId xmlns:a16="http://schemas.microsoft.com/office/drawing/2014/main" id="{51DB054B-83E4-0E9B-D545-7079C35293CD}"/>
                  </a:ext>
                </a:extLst>
              </p:cNvPr>
              <p:cNvSpPr txBox="1"/>
              <p:nvPr/>
            </p:nvSpPr>
            <p:spPr>
              <a:xfrm>
                <a:off x="6890497" y="4241258"/>
                <a:ext cx="1967205" cy="338554"/>
              </a:xfrm>
              <a:prstGeom prst="rect">
                <a:avLst/>
              </a:prstGeom>
              <a:noFill/>
              <a:ln w="6350">
                <a:noFill/>
              </a:ln>
            </p:spPr>
            <p:txBody>
              <a:bodyPr wrap="none" rtlCol="0">
                <a:spAutoFit/>
              </a:bodyPr>
              <a:lstStyle/>
              <a:p>
                <a:pPr algn="l"/>
                <a:r>
                  <a:rPr lang="en-US" sz="1600" dirty="0">
                    <a:latin typeface="+mn-lt"/>
                  </a:rPr>
                  <a:t>1000s of reactions</a:t>
                </a:r>
              </a:p>
            </p:txBody>
          </p:sp>
        </p:grpSp>
        <p:sp>
          <p:nvSpPr>
            <p:cNvPr id="45" name="TextBox 44">
              <a:extLst>
                <a:ext uri="{FF2B5EF4-FFF2-40B4-BE49-F238E27FC236}">
                  <a16:creationId xmlns:a16="http://schemas.microsoft.com/office/drawing/2014/main" id="{91551132-3E0A-584C-83CE-F515FD92C3E7}"/>
                </a:ext>
              </a:extLst>
            </p:cNvPr>
            <p:cNvSpPr txBox="1"/>
            <p:nvPr/>
          </p:nvSpPr>
          <p:spPr>
            <a:xfrm>
              <a:off x="4702234" y="4258557"/>
              <a:ext cx="3276600" cy="415498"/>
            </a:xfrm>
            <a:prstGeom prst="rect">
              <a:avLst/>
            </a:prstGeom>
            <a:noFill/>
            <a:ln w="6350">
              <a:noFill/>
            </a:ln>
          </p:spPr>
          <p:txBody>
            <a:bodyPr wrap="square">
              <a:spAutoFit/>
            </a:bodyPr>
            <a:lstStyle/>
            <a:p>
              <a:r>
                <a:rPr lang="en-US" sz="700" dirty="0">
                  <a:solidFill>
                    <a:schemeClr val="bg1">
                      <a:lumMod val="50000"/>
                    </a:schemeClr>
                  </a:solidFill>
                  <a:effectLst/>
                  <a:latin typeface="+mn-lt"/>
                </a:rPr>
                <a:t>Nilsson, A. </a:t>
              </a:r>
              <a:r>
                <a:rPr lang="en-US" sz="700" i="1" dirty="0">
                  <a:solidFill>
                    <a:schemeClr val="bg1">
                      <a:lumMod val="50000"/>
                    </a:schemeClr>
                  </a:solidFill>
                  <a:latin typeface="+mn-lt"/>
                </a:rPr>
                <a:t>et al.</a:t>
              </a:r>
              <a:r>
                <a:rPr lang="en-US" sz="700" dirty="0">
                  <a:solidFill>
                    <a:schemeClr val="bg1">
                      <a:lumMod val="50000"/>
                    </a:schemeClr>
                  </a:solidFill>
                  <a:latin typeface="+mn-lt"/>
                </a:rPr>
                <a:t> </a:t>
              </a:r>
              <a:r>
                <a:rPr lang="en-US" sz="700" dirty="0">
                  <a:solidFill>
                    <a:schemeClr val="bg1">
                      <a:lumMod val="50000"/>
                    </a:schemeClr>
                  </a:solidFill>
                  <a:effectLst/>
                  <a:latin typeface="+mn-lt"/>
                </a:rPr>
                <a:t>“Quantitative Analysis of Amino Acid Metabolism in Liver Cancer Links Glutamate Excretion to Nucleotide Synthesis.” </a:t>
              </a:r>
              <a:r>
                <a:rPr lang="en-US" sz="700" i="1" dirty="0">
                  <a:solidFill>
                    <a:schemeClr val="bg1">
                      <a:lumMod val="50000"/>
                    </a:schemeClr>
                  </a:solidFill>
                  <a:effectLst/>
                  <a:latin typeface="+mn-lt"/>
                </a:rPr>
                <a:t>Proceedings of the National Academy of Sciences</a:t>
              </a:r>
              <a:r>
                <a:rPr lang="en-US" sz="700" dirty="0">
                  <a:solidFill>
                    <a:schemeClr val="bg1">
                      <a:lumMod val="50000"/>
                    </a:schemeClr>
                  </a:solidFill>
                  <a:effectLst/>
                  <a:latin typeface="+mn-lt"/>
                </a:rPr>
                <a:t> 117, no. 19 (2020): 10294–304.</a:t>
              </a:r>
            </a:p>
          </p:txBody>
        </p:sp>
        <p:sp>
          <p:nvSpPr>
            <p:cNvPr id="47" name="Freeform: Shape 46">
              <a:extLst>
                <a:ext uri="{FF2B5EF4-FFF2-40B4-BE49-F238E27FC236}">
                  <a16:creationId xmlns:a16="http://schemas.microsoft.com/office/drawing/2014/main" id="{F01884C7-7773-5082-AC0B-D3D701DE1112}"/>
                </a:ext>
              </a:extLst>
            </p:cNvPr>
            <p:cNvSpPr/>
            <p:nvPr/>
          </p:nvSpPr>
          <p:spPr bwMode="auto">
            <a:xfrm>
              <a:off x="1812175" y="2809702"/>
              <a:ext cx="2333105" cy="692726"/>
            </a:xfrm>
            <a:custGeom>
              <a:avLst/>
              <a:gdLst>
                <a:gd name="connsiteX0" fmla="*/ 0 w 2333105"/>
                <a:gd name="connsiteY0" fmla="*/ 714894 h 714894"/>
                <a:gd name="connsiteX1" fmla="*/ 1823258 w 2333105"/>
                <a:gd name="connsiteY1" fmla="*/ 714894 h 714894"/>
                <a:gd name="connsiteX2" fmla="*/ 2333105 w 2333105"/>
                <a:gd name="connsiteY2" fmla="*/ 0 h 714894"/>
                <a:gd name="connsiteX3" fmla="*/ 515389 w 2333105"/>
                <a:gd name="connsiteY3" fmla="*/ 0 h 714894"/>
                <a:gd name="connsiteX4" fmla="*/ 0 w 2333105"/>
                <a:gd name="connsiteY4" fmla="*/ 714894 h 71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105" h="714894">
                  <a:moveTo>
                    <a:pt x="0" y="714894"/>
                  </a:moveTo>
                  <a:lnTo>
                    <a:pt x="1823258" y="714894"/>
                  </a:lnTo>
                  <a:lnTo>
                    <a:pt x="2333105" y="0"/>
                  </a:lnTo>
                  <a:lnTo>
                    <a:pt x="515389" y="0"/>
                  </a:lnTo>
                  <a:lnTo>
                    <a:pt x="0" y="714894"/>
                  </a:lnTo>
                  <a:close/>
                </a:path>
              </a:pathLst>
            </a:custGeom>
            <a:noFill/>
            <a:ln w="38100">
              <a:solidFill>
                <a:srgbClr val="C27699"/>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grpSp>
        <p:nvGrpSpPr>
          <p:cNvPr id="7" name="Group 6">
            <a:extLst>
              <a:ext uri="{FF2B5EF4-FFF2-40B4-BE49-F238E27FC236}">
                <a16:creationId xmlns:a16="http://schemas.microsoft.com/office/drawing/2014/main" id="{38EAEEC6-E11D-14A2-0B9D-E6A67B0DC7A4}"/>
              </a:ext>
            </a:extLst>
          </p:cNvPr>
          <p:cNvGrpSpPr/>
          <p:nvPr/>
        </p:nvGrpSpPr>
        <p:grpSpPr>
          <a:xfrm>
            <a:off x="1799154" y="895350"/>
            <a:ext cx="7088862" cy="1914352"/>
            <a:chOff x="1799154" y="895350"/>
            <a:chExt cx="7088862" cy="1914352"/>
          </a:xfrm>
        </p:grpSpPr>
        <p:grpSp>
          <p:nvGrpSpPr>
            <p:cNvPr id="46" name="Group 45">
              <a:extLst>
                <a:ext uri="{FF2B5EF4-FFF2-40B4-BE49-F238E27FC236}">
                  <a16:creationId xmlns:a16="http://schemas.microsoft.com/office/drawing/2014/main" id="{1BDC6D58-3C8D-F7E8-6E74-096B8656EB8F}"/>
                </a:ext>
              </a:extLst>
            </p:cNvPr>
            <p:cNvGrpSpPr/>
            <p:nvPr/>
          </p:nvGrpSpPr>
          <p:grpSpPr>
            <a:xfrm>
              <a:off x="4871919" y="895350"/>
              <a:ext cx="4016097" cy="1239829"/>
              <a:chOff x="4894086" y="1216605"/>
              <a:chExt cx="4016097" cy="1239829"/>
            </a:xfrm>
          </p:grpSpPr>
          <p:pic>
            <p:nvPicPr>
              <p:cNvPr id="26" name="Picture 25">
                <a:extLst>
                  <a:ext uri="{FF2B5EF4-FFF2-40B4-BE49-F238E27FC236}">
                    <a16:creationId xmlns:a16="http://schemas.microsoft.com/office/drawing/2014/main" id="{96554ACE-8BB2-7F34-C052-E9AE3931813D}"/>
                  </a:ext>
                </a:extLst>
              </p:cNvPr>
              <p:cNvPicPr>
                <a:picLocks noChangeAspect="1"/>
              </p:cNvPicPr>
              <p:nvPr/>
            </p:nvPicPr>
            <p:blipFill>
              <a:blip r:embed="rId7"/>
              <a:srcRect l="579" t="14754" r="77209" b="57956"/>
              <a:stretch/>
            </p:blipFill>
            <p:spPr>
              <a:xfrm>
                <a:off x="4953629" y="1548809"/>
                <a:ext cx="1633796" cy="902998"/>
              </a:xfrm>
              <a:prstGeom prst="rect">
                <a:avLst/>
              </a:prstGeom>
              <a:ln>
                <a:solidFill>
                  <a:schemeClr val="bg1">
                    <a:lumMod val="50000"/>
                  </a:schemeClr>
                </a:solidFill>
              </a:ln>
            </p:spPr>
          </p:pic>
          <p:sp>
            <p:nvSpPr>
              <p:cNvPr id="28" name="TextBox 27">
                <a:extLst>
                  <a:ext uri="{FF2B5EF4-FFF2-40B4-BE49-F238E27FC236}">
                    <a16:creationId xmlns:a16="http://schemas.microsoft.com/office/drawing/2014/main" id="{CC33203F-D1D5-B08E-FB60-DF86BEDD9309}"/>
                  </a:ext>
                </a:extLst>
              </p:cNvPr>
              <p:cNvSpPr txBox="1"/>
              <p:nvPr/>
            </p:nvSpPr>
            <p:spPr>
              <a:xfrm>
                <a:off x="4894086" y="1216605"/>
                <a:ext cx="970137" cy="369332"/>
              </a:xfrm>
              <a:prstGeom prst="rect">
                <a:avLst/>
              </a:prstGeom>
              <a:noFill/>
              <a:ln w="6350">
                <a:noFill/>
              </a:ln>
            </p:spPr>
            <p:txBody>
              <a:bodyPr wrap="none" rtlCol="0">
                <a:spAutoFit/>
              </a:bodyPr>
              <a:lstStyle/>
              <a:p>
                <a:pPr algn="l"/>
                <a:r>
                  <a:rPr lang="en-GB" sz="1800" dirty="0">
                    <a:latin typeface="+mn-lt"/>
                  </a:rPr>
                  <a:t>Causes</a:t>
                </a:r>
                <a:endParaRPr lang="en-US" sz="1800" dirty="0">
                  <a:latin typeface="+mn-lt"/>
                </a:endParaRPr>
              </a:p>
            </p:txBody>
          </p:sp>
          <p:sp>
            <p:nvSpPr>
              <p:cNvPr id="37" name="TextBox 40">
                <a:extLst>
                  <a:ext uri="{FF2B5EF4-FFF2-40B4-BE49-F238E27FC236}">
                    <a16:creationId xmlns:a16="http://schemas.microsoft.com/office/drawing/2014/main" id="{E9CBE9CF-15AE-9E07-9380-EDBB8E38B6F8}"/>
                  </a:ext>
                </a:extLst>
              </p:cNvPr>
              <p:cNvSpPr txBox="1"/>
              <p:nvPr/>
            </p:nvSpPr>
            <p:spPr>
              <a:xfrm>
                <a:off x="6665635" y="1505740"/>
                <a:ext cx="1905001" cy="584775"/>
              </a:xfrm>
              <a:prstGeom prst="rect">
                <a:avLst/>
              </a:prstGeom>
              <a:noFill/>
            </p:spPr>
            <p:txBody>
              <a:bodyPr wrap="square">
                <a:spAutoFit/>
              </a:bodyPr>
              <a:lstStyle/>
              <a:p>
                <a:r>
                  <a:rPr lang="en-US" sz="800" dirty="0" err="1">
                    <a:solidFill>
                      <a:schemeClr val="bg1">
                        <a:lumMod val="50000"/>
                      </a:schemeClr>
                    </a:solidFill>
                    <a:latin typeface="+mn-lt"/>
                  </a:rPr>
                  <a:t>Kandoth</a:t>
                </a:r>
                <a:r>
                  <a:rPr lang="en-US" sz="800" dirty="0">
                    <a:solidFill>
                      <a:schemeClr val="bg1">
                        <a:lumMod val="50000"/>
                      </a:schemeClr>
                    </a:solidFill>
                    <a:latin typeface="+mn-lt"/>
                  </a:rPr>
                  <a:t>, C. et al (2013). Mutational landscape and significance across 12 major cancer types. </a:t>
                </a:r>
                <a:r>
                  <a:rPr lang="en-US" sz="800" i="1" dirty="0">
                    <a:solidFill>
                      <a:schemeClr val="bg1">
                        <a:lumMod val="50000"/>
                      </a:schemeClr>
                    </a:solidFill>
                    <a:latin typeface="+mn-lt"/>
                  </a:rPr>
                  <a:t>Nature 2013 502:7471</a:t>
                </a:r>
                <a:r>
                  <a:rPr lang="en-US" sz="800" dirty="0">
                    <a:solidFill>
                      <a:schemeClr val="bg1">
                        <a:lumMod val="50000"/>
                      </a:schemeClr>
                    </a:solidFill>
                    <a:latin typeface="+mn-lt"/>
                  </a:rPr>
                  <a:t>, </a:t>
                </a:r>
                <a:r>
                  <a:rPr lang="en-US" sz="800" i="1" dirty="0">
                    <a:solidFill>
                      <a:schemeClr val="bg1">
                        <a:lumMod val="50000"/>
                      </a:schemeClr>
                    </a:solidFill>
                    <a:latin typeface="+mn-lt"/>
                  </a:rPr>
                  <a:t>502</a:t>
                </a:r>
                <a:r>
                  <a:rPr lang="en-US" sz="800" dirty="0">
                    <a:solidFill>
                      <a:schemeClr val="bg1">
                        <a:lumMod val="50000"/>
                      </a:schemeClr>
                    </a:solidFill>
                    <a:latin typeface="+mn-lt"/>
                  </a:rPr>
                  <a:t>(7471), 333–339. </a:t>
                </a:r>
              </a:p>
            </p:txBody>
          </p:sp>
          <p:sp>
            <p:nvSpPr>
              <p:cNvPr id="44" name="TextBox 43">
                <a:extLst>
                  <a:ext uri="{FF2B5EF4-FFF2-40B4-BE49-F238E27FC236}">
                    <a16:creationId xmlns:a16="http://schemas.microsoft.com/office/drawing/2014/main" id="{78E7D7B0-7873-F637-6BCC-86E8320BD724}"/>
                  </a:ext>
                </a:extLst>
              </p:cNvPr>
              <p:cNvSpPr txBox="1"/>
              <p:nvPr/>
            </p:nvSpPr>
            <p:spPr>
              <a:xfrm>
                <a:off x="6696115" y="2117880"/>
                <a:ext cx="2214068" cy="338554"/>
              </a:xfrm>
              <a:prstGeom prst="rect">
                <a:avLst/>
              </a:prstGeom>
              <a:noFill/>
              <a:ln w="6350">
                <a:noFill/>
              </a:ln>
            </p:spPr>
            <p:txBody>
              <a:bodyPr wrap="none" rtlCol="0">
                <a:spAutoFit/>
              </a:bodyPr>
              <a:lstStyle/>
              <a:p>
                <a:pPr algn="l"/>
                <a:r>
                  <a:rPr lang="en-US" sz="1600" dirty="0">
                    <a:latin typeface="+mn-lt"/>
                  </a:rPr>
                  <a:t>1000s of interactions</a:t>
                </a:r>
              </a:p>
            </p:txBody>
          </p:sp>
        </p:grpSp>
        <p:grpSp>
          <p:nvGrpSpPr>
            <p:cNvPr id="50" name="Group 49">
              <a:extLst>
                <a:ext uri="{FF2B5EF4-FFF2-40B4-BE49-F238E27FC236}">
                  <a16:creationId xmlns:a16="http://schemas.microsoft.com/office/drawing/2014/main" id="{042ABD7D-FC46-022C-4BE5-D192526432C6}"/>
                </a:ext>
              </a:extLst>
            </p:cNvPr>
            <p:cNvGrpSpPr/>
            <p:nvPr/>
          </p:nvGrpSpPr>
          <p:grpSpPr>
            <a:xfrm>
              <a:off x="1799154" y="1269355"/>
              <a:ext cx="2595508" cy="1540347"/>
              <a:chOff x="1799154" y="1269355"/>
              <a:chExt cx="2595508" cy="1512638"/>
            </a:xfrm>
          </p:grpSpPr>
          <p:sp>
            <p:nvSpPr>
              <p:cNvPr id="48" name="Freeform: Shape 47">
                <a:extLst>
                  <a:ext uri="{FF2B5EF4-FFF2-40B4-BE49-F238E27FC236}">
                    <a16:creationId xmlns:a16="http://schemas.microsoft.com/office/drawing/2014/main" id="{63053091-504D-344E-4BCA-E07881416002}"/>
                  </a:ext>
                </a:extLst>
              </p:cNvPr>
              <p:cNvSpPr/>
              <p:nvPr/>
            </p:nvSpPr>
            <p:spPr bwMode="auto">
              <a:xfrm>
                <a:off x="1799154" y="2039389"/>
                <a:ext cx="2279623" cy="742604"/>
              </a:xfrm>
              <a:custGeom>
                <a:avLst/>
                <a:gdLst>
                  <a:gd name="connsiteX0" fmla="*/ 0 w 2333105"/>
                  <a:gd name="connsiteY0" fmla="*/ 714894 h 714894"/>
                  <a:gd name="connsiteX1" fmla="*/ 1823258 w 2333105"/>
                  <a:gd name="connsiteY1" fmla="*/ 714894 h 714894"/>
                  <a:gd name="connsiteX2" fmla="*/ 2333105 w 2333105"/>
                  <a:gd name="connsiteY2" fmla="*/ 0 h 714894"/>
                  <a:gd name="connsiteX3" fmla="*/ 515389 w 2333105"/>
                  <a:gd name="connsiteY3" fmla="*/ 0 h 714894"/>
                  <a:gd name="connsiteX4" fmla="*/ 0 w 2333105"/>
                  <a:gd name="connsiteY4" fmla="*/ 714894 h 714894"/>
                  <a:gd name="connsiteX0" fmla="*/ 0 w 2333105"/>
                  <a:gd name="connsiteY0" fmla="*/ 714894 h 714894"/>
                  <a:gd name="connsiteX1" fmla="*/ 1806242 w 2333105"/>
                  <a:gd name="connsiteY1" fmla="*/ 709559 h 714894"/>
                  <a:gd name="connsiteX2" fmla="*/ 2333105 w 2333105"/>
                  <a:gd name="connsiteY2" fmla="*/ 0 h 714894"/>
                  <a:gd name="connsiteX3" fmla="*/ 515389 w 2333105"/>
                  <a:gd name="connsiteY3" fmla="*/ 0 h 714894"/>
                  <a:gd name="connsiteX4" fmla="*/ 0 w 2333105"/>
                  <a:gd name="connsiteY4" fmla="*/ 714894 h 714894"/>
                  <a:gd name="connsiteX0" fmla="*/ 0 w 2333105"/>
                  <a:gd name="connsiteY0" fmla="*/ 725564 h 725564"/>
                  <a:gd name="connsiteX1" fmla="*/ 1806242 w 2333105"/>
                  <a:gd name="connsiteY1" fmla="*/ 720229 h 725564"/>
                  <a:gd name="connsiteX2" fmla="*/ 2333105 w 2333105"/>
                  <a:gd name="connsiteY2" fmla="*/ 10670 h 725564"/>
                  <a:gd name="connsiteX3" fmla="*/ 566435 w 2333105"/>
                  <a:gd name="connsiteY3" fmla="*/ 0 h 725564"/>
                  <a:gd name="connsiteX4" fmla="*/ 0 w 2333105"/>
                  <a:gd name="connsiteY4" fmla="*/ 725564 h 725564"/>
                  <a:gd name="connsiteX0" fmla="*/ 0 w 2333105"/>
                  <a:gd name="connsiteY0" fmla="*/ 714894 h 714894"/>
                  <a:gd name="connsiteX1" fmla="*/ 1806242 w 2333105"/>
                  <a:gd name="connsiteY1" fmla="*/ 709559 h 714894"/>
                  <a:gd name="connsiteX2" fmla="*/ 2333105 w 2333105"/>
                  <a:gd name="connsiteY2" fmla="*/ 0 h 714894"/>
                  <a:gd name="connsiteX3" fmla="*/ 549419 w 2333105"/>
                  <a:gd name="connsiteY3" fmla="*/ 16005 h 714894"/>
                  <a:gd name="connsiteX4" fmla="*/ 0 w 2333105"/>
                  <a:gd name="connsiteY4" fmla="*/ 714894 h 71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105" h="714894">
                    <a:moveTo>
                      <a:pt x="0" y="714894"/>
                    </a:moveTo>
                    <a:lnTo>
                      <a:pt x="1806242" y="709559"/>
                    </a:lnTo>
                    <a:lnTo>
                      <a:pt x="2333105" y="0"/>
                    </a:lnTo>
                    <a:lnTo>
                      <a:pt x="549419" y="16005"/>
                    </a:lnTo>
                    <a:lnTo>
                      <a:pt x="0" y="714894"/>
                    </a:lnTo>
                    <a:close/>
                  </a:path>
                </a:pathLst>
              </a:custGeom>
              <a:noFill/>
              <a:ln w="38100">
                <a:solidFill>
                  <a:srgbClr val="C27699"/>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sp>
            <p:nvSpPr>
              <p:cNvPr id="49" name="Freeform: Shape 48">
                <a:extLst>
                  <a:ext uri="{FF2B5EF4-FFF2-40B4-BE49-F238E27FC236}">
                    <a16:creationId xmlns:a16="http://schemas.microsoft.com/office/drawing/2014/main" id="{1D0E58AE-8103-5B3A-629B-85C8BE0A2FA0}"/>
                  </a:ext>
                </a:extLst>
              </p:cNvPr>
              <p:cNvSpPr/>
              <p:nvPr/>
            </p:nvSpPr>
            <p:spPr bwMode="auto">
              <a:xfrm>
                <a:off x="3215397" y="1269355"/>
                <a:ext cx="1179265" cy="717336"/>
              </a:xfrm>
              <a:custGeom>
                <a:avLst/>
                <a:gdLst>
                  <a:gd name="connsiteX0" fmla="*/ 0 w 2333105"/>
                  <a:gd name="connsiteY0" fmla="*/ 714894 h 714894"/>
                  <a:gd name="connsiteX1" fmla="*/ 1823258 w 2333105"/>
                  <a:gd name="connsiteY1" fmla="*/ 714894 h 714894"/>
                  <a:gd name="connsiteX2" fmla="*/ 2333105 w 2333105"/>
                  <a:gd name="connsiteY2" fmla="*/ 0 h 714894"/>
                  <a:gd name="connsiteX3" fmla="*/ 515389 w 2333105"/>
                  <a:gd name="connsiteY3" fmla="*/ 0 h 714894"/>
                  <a:gd name="connsiteX4" fmla="*/ 0 w 2333105"/>
                  <a:gd name="connsiteY4" fmla="*/ 714894 h 714894"/>
                  <a:gd name="connsiteX0" fmla="*/ 0 w 3138151"/>
                  <a:gd name="connsiteY0" fmla="*/ 714894 h 714894"/>
                  <a:gd name="connsiteX1" fmla="*/ 1823258 w 3138151"/>
                  <a:gd name="connsiteY1" fmla="*/ 714894 h 714894"/>
                  <a:gd name="connsiteX2" fmla="*/ 3138151 w 3138151"/>
                  <a:gd name="connsiteY2" fmla="*/ 0 h 714894"/>
                  <a:gd name="connsiteX3" fmla="*/ 515389 w 3138151"/>
                  <a:gd name="connsiteY3" fmla="*/ 0 h 714894"/>
                  <a:gd name="connsiteX4" fmla="*/ 0 w 3138151"/>
                  <a:gd name="connsiteY4" fmla="*/ 714894 h 714894"/>
                  <a:gd name="connsiteX0" fmla="*/ 0 w 3138151"/>
                  <a:gd name="connsiteY0" fmla="*/ 720436 h 720436"/>
                  <a:gd name="connsiteX1" fmla="*/ 1823258 w 3138151"/>
                  <a:gd name="connsiteY1" fmla="*/ 720436 h 720436"/>
                  <a:gd name="connsiteX2" fmla="*/ 3138151 w 3138151"/>
                  <a:gd name="connsiteY2" fmla="*/ 5542 h 720436"/>
                  <a:gd name="connsiteX3" fmla="*/ 1392312 w 3138151"/>
                  <a:gd name="connsiteY3" fmla="*/ 0 h 720436"/>
                  <a:gd name="connsiteX4" fmla="*/ 0 w 3138151"/>
                  <a:gd name="connsiteY4" fmla="*/ 720436 h 72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151" h="720436">
                    <a:moveTo>
                      <a:pt x="0" y="720436"/>
                    </a:moveTo>
                    <a:lnTo>
                      <a:pt x="1823258" y="720436"/>
                    </a:lnTo>
                    <a:lnTo>
                      <a:pt x="3138151" y="5542"/>
                    </a:lnTo>
                    <a:lnTo>
                      <a:pt x="1392312" y="0"/>
                    </a:lnTo>
                    <a:lnTo>
                      <a:pt x="0" y="720436"/>
                    </a:lnTo>
                    <a:close/>
                  </a:path>
                </a:pathLst>
              </a:custGeom>
              <a:noFill/>
              <a:ln w="38100">
                <a:solidFill>
                  <a:srgbClr val="C27699"/>
                </a:solid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err="1">
                  <a:ln>
                    <a:noFill/>
                  </a:ln>
                  <a:solidFill>
                    <a:schemeClr val="bg1"/>
                  </a:solidFill>
                  <a:effectLst/>
                  <a:latin typeface="+mn-lt"/>
                </a:endParaRPr>
              </a:p>
            </p:txBody>
          </p:sp>
        </p:grpSp>
      </p:grpSp>
    </p:spTree>
    <p:extLst>
      <p:ext uri="{BB962C8B-B14F-4D97-AF65-F5344CB8AC3E}">
        <p14:creationId xmlns:p14="http://schemas.microsoft.com/office/powerpoint/2010/main" val="393089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6:9 Plum eng">
  <a:themeElements>
    <a:clrScheme name="KI">
      <a:dk1>
        <a:sysClr val="windowText" lastClr="000000"/>
      </a:dk1>
      <a:lt1>
        <a:sysClr val="window" lastClr="FFFFFF"/>
      </a:lt1>
      <a:dk2>
        <a:srgbClr val="44546A"/>
      </a:dk2>
      <a:lt2>
        <a:srgbClr val="E7E6E6"/>
      </a:lt2>
      <a:accent1>
        <a:srgbClr val="4F0433"/>
      </a:accent1>
      <a:accent2>
        <a:srgbClr val="FF876F"/>
      </a:accent2>
      <a:accent3>
        <a:srgbClr val="870052"/>
      </a:accent3>
      <a:accent4>
        <a:srgbClr val="FFDDD6"/>
      </a:accent4>
      <a:accent5>
        <a:srgbClr val="4DB5BC"/>
      </a:accent5>
      <a:accent6>
        <a:srgbClr val="CCEBED"/>
      </a:accent6>
      <a:hlink>
        <a:srgbClr val="870052"/>
      </a:hlink>
      <a:folHlink>
        <a:srgbClr val="C490AA"/>
      </a:folHlink>
    </a:clrScheme>
    <a:fontScheme name="KI PPT">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a:defRPr>
        </a:defPPr>
      </a:lstStyle>
    </a:lnDef>
    <a:txDef>
      <a:spPr>
        <a:noFill/>
        <a:ln w="6350">
          <a:noFill/>
        </a:ln>
      </a:spPr>
      <a:bodyPr wrap="square">
        <a:spAutoFit/>
      </a:bodyPr>
      <a:lstStyle>
        <a:defPPr algn="l">
          <a:defRPr dirty="0">
            <a:latin typeface="+mn-lt"/>
          </a:defRPr>
        </a:defPPr>
      </a:lstStyle>
    </a:txDef>
  </a:objectDefaults>
  <a:extraClrSchemeLst>
    <a:extraClrScheme>
      <a:clrScheme name="Office-tema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_16_9_eng.potx" id="{DA2A8F33-ECAE-4B92-8EDE-CEEF92099690}" vid="{5CC8BC87-31CD-464A-B6AA-BD4FD30630D4}"/>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8615BE51D60BA44B86811C5F608C49E" ma:contentTypeVersion="2" ma:contentTypeDescription="Skapa ett nytt dokument." ma:contentTypeScope="" ma:versionID="d667059fad6dae1f63e9797092a95b8a">
  <xsd:schema xmlns:xsd="http://www.w3.org/2001/XMLSchema" xmlns:xs="http://www.w3.org/2001/XMLSchema" xmlns:p="http://schemas.microsoft.com/office/2006/metadata/properties" xmlns:ns2="6843b716-3f6d-4983-a753-faa1afd2f446" targetNamespace="http://schemas.microsoft.com/office/2006/metadata/properties" ma:root="true" ma:fieldsID="5d1e914f83464b7ec701aba093d4bb6f" ns2:_="">
    <xsd:import namespace="6843b716-3f6d-4983-a753-faa1afd2f44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3b716-3f6d-4983-a753-faa1afd2f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F65B8F-D93C-40E8-B0A8-B47B0FBBDC17}">
  <ds:schemaRefs>
    <ds:schemaRef ds:uri="http://schemas.microsoft.com/sharepoint/v3/contenttype/forms"/>
  </ds:schemaRefs>
</ds:datastoreItem>
</file>

<file path=customXml/itemProps2.xml><?xml version="1.0" encoding="utf-8"?>
<ds:datastoreItem xmlns:ds="http://schemas.openxmlformats.org/officeDocument/2006/customXml" ds:itemID="{39F79469-2F05-42F0-ADD1-5263841AE7B9}">
  <ds:schemaRefs>
    <ds:schemaRef ds:uri="http://purl.org/dc/terms/"/>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6843b716-3f6d-4983-a753-faa1afd2f446"/>
  </ds:schemaRefs>
</ds:datastoreItem>
</file>

<file path=customXml/itemProps3.xml><?xml version="1.0" encoding="utf-8"?>
<ds:datastoreItem xmlns:ds="http://schemas.openxmlformats.org/officeDocument/2006/customXml" ds:itemID="{84ADFD9A-E75D-4D0D-A586-C5F99F50BB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3b716-3f6d-4983-a753-faa1afd2f4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38210</TotalTime>
  <Words>2523</Words>
  <Application>Microsoft Office PowerPoint</Application>
  <PresentationFormat>On-screen Show (16:9)</PresentationFormat>
  <Paragraphs>422</Paragraphs>
  <Slides>32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Cambria Math</vt:lpstr>
      <vt:lpstr>DM Sans</vt:lpstr>
      <vt:lpstr>DM Sans Medium</vt:lpstr>
      <vt:lpstr>Times</vt:lpstr>
      <vt:lpstr>Wingdings</vt:lpstr>
      <vt:lpstr>16:9 Plum eng</vt:lpstr>
      <vt:lpstr>Towards an interpretable deep learning model of cancer cells</vt:lpstr>
      <vt:lpstr>My Background</vt:lpstr>
      <vt:lpstr>Towards AGC: an Artificial Generic Cell </vt:lpstr>
      <vt:lpstr>Why AGC?</vt:lpstr>
      <vt:lpstr>Every cancer is unique</vt:lpstr>
      <vt:lpstr>Cancers interact with other cells</vt:lpstr>
      <vt:lpstr>Network-based approach</vt:lpstr>
      <vt:lpstr>Generic model: cell types/cancers are cell states</vt:lpstr>
      <vt:lpstr>Causes and effects transcend sub-networks </vt:lpstr>
      <vt:lpstr>An interpretable deep learning model of the cell</vt:lpstr>
      <vt:lpstr>Network: effects caused by many local interactions</vt:lpstr>
      <vt:lpstr>Local steady states</vt:lpstr>
      <vt:lpstr>The challenge: 1000s unique functions</vt:lpstr>
      <vt:lpstr>Approximation of unknown functions</vt:lpstr>
      <vt:lpstr>Biologically informed network, stable version</vt:lpstr>
      <vt:lpstr>Predicting the viability effects of drugs</vt:lpstr>
      <vt:lpstr>Predicting the viability effects of drugs</vt:lpstr>
      <vt:lpstr>Basic simulation of cancer evolution</vt:lpstr>
      <vt:lpstr>Macrophage responses to ligand patterns</vt:lpstr>
      <vt:lpstr>Sanity check: internal states</vt:lpstr>
      <vt:lpstr>Independent validation</vt:lpstr>
      <vt:lpstr>Applied to phospho-proteomics data</vt:lpstr>
      <vt:lpstr>How do we go deeper?</vt:lpstr>
      <vt:lpstr>Solution: the propagator</vt:lpstr>
      <vt:lpstr>Synthetic dataset</vt:lpstr>
      <vt:lpstr>Results</vt:lpstr>
      <vt:lpstr>Applied to metabolism</vt:lpstr>
      <vt:lpstr>Muscle simulations</vt:lpstr>
      <vt:lpstr>An interpretable deep learning model of the cell</vt:lpstr>
      <vt:lpstr>Now is the time for an AI model of the cell</vt:lpstr>
      <vt:lpstr>Acknowledgments</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Avlant</dc:creator>
  <cp:lastModifiedBy>Avlant Nilsson</cp:lastModifiedBy>
  <cp:revision>552</cp:revision>
  <cp:lastPrinted>2005-09-23T14:22:03Z</cp:lastPrinted>
  <dcterms:created xsi:type="dcterms:W3CDTF">2023-07-17T05:35:33Z</dcterms:created>
  <dcterms:modified xsi:type="dcterms:W3CDTF">2025-05-27T15:12:40Z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0x010100B8615BE51D60BA44B86811C5F608C49E</vt:lpwstr>
  </property>
</Properties>
</file>