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1031" r:id="rId3"/>
    <p:sldId id="1032" r:id="rId4"/>
    <p:sldId id="1077" r:id="rId5"/>
    <p:sldId id="1102" r:id="rId6"/>
    <p:sldId id="1104" r:id="rId7"/>
    <p:sldId id="1089" r:id="rId8"/>
    <p:sldId id="1090" r:id="rId9"/>
    <p:sldId id="1091" r:id="rId10"/>
    <p:sldId id="1105" r:id="rId11"/>
    <p:sldId id="1114" r:id="rId12"/>
    <p:sldId id="108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89"/>
    <a:srgbClr val="004B8B"/>
    <a:srgbClr val="FFFFFF"/>
    <a:srgbClr val="F5F5F5"/>
    <a:srgbClr val="2F4256"/>
    <a:srgbClr val="029F73"/>
    <a:srgbClr val="DE8F04"/>
    <a:srgbClr val="0173B2"/>
    <a:srgbClr val="004B8A"/>
    <a:srgbClr val="008D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67348F-91F1-8443-A85E-5C3E4EC157F2}" v="9" dt="2026-04-17T07:40:02.8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5"/>
    <p:restoredTop sz="94521"/>
  </p:normalViewPr>
  <p:slideViewPr>
    <p:cSldViewPr snapToGrid="0">
      <p:cViewPr varScale="1">
        <p:scale>
          <a:sx n="115" d="100"/>
          <a:sy n="115" d="100"/>
        </p:scale>
        <p:origin x="91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hammad Arif" userId="6632f279-37f9-4fb8-933c-2ff5ef8e3f10" providerId="ADAL" clId="{F457F0A8-3185-5E3C-BE44-312E020443CF}"/>
    <pc:docChg chg="undo custSel addSld delSld modSld">
      <pc:chgData name="Muhammad Arif" userId="6632f279-37f9-4fb8-933c-2ff5ef8e3f10" providerId="ADAL" clId="{F457F0A8-3185-5E3C-BE44-312E020443CF}" dt="2026-04-17T07:40:02.869" v="197" actId="20577"/>
      <pc:docMkLst>
        <pc:docMk/>
      </pc:docMkLst>
      <pc:sldChg chg="del">
        <pc:chgData name="Muhammad Arif" userId="6632f279-37f9-4fb8-933c-2ff5ef8e3f10" providerId="ADAL" clId="{F457F0A8-3185-5E3C-BE44-312E020443CF}" dt="2026-04-17T07:39:51.451" v="160" actId="2696"/>
        <pc:sldMkLst>
          <pc:docMk/>
          <pc:sldMk cId="1165487581" sldId="258"/>
        </pc:sldMkLst>
      </pc:sldChg>
      <pc:sldChg chg="del">
        <pc:chgData name="Muhammad Arif" userId="6632f279-37f9-4fb8-933c-2ff5ef8e3f10" providerId="ADAL" clId="{F457F0A8-3185-5E3C-BE44-312E020443CF}" dt="2026-04-17T07:39:51.494" v="171" actId="2696"/>
        <pc:sldMkLst>
          <pc:docMk/>
          <pc:sldMk cId="3613628949" sldId="999"/>
        </pc:sldMkLst>
      </pc:sldChg>
      <pc:sldChg chg="del">
        <pc:chgData name="Muhammad Arif" userId="6632f279-37f9-4fb8-933c-2ff5ef8e3f10" providerId="ADAL" clId="{F457F0A8-3185-5E3C-BE44-312E020443CF}" dt="2026-04-17T07:39:51.488" v="165" actId="2696"/>
        <pc:sldMkLst>
          <pc:docMk/>
          <pc:sldMk cId="1544833175" sldId="1001"/>
        </pc:sldMkLst>
      </pc:sldChg>
      <pc:sldChg chg="del">
        <pc:chgData name="Muhammad Arif" userId="6632f279-37f9-4fb8-933c-2ff5ef8e3f10" providerId="ADAL" clId="{F457F0A8-3185-5E3C-BE44-312E020443CF}" dt="2026-04-17T07:39:51.492" v="170" actId="2696"/>
        <pc:sldMkLst>
          <pc:docMk/>
          <pc:sldMk cId="770271970" sldId="1002"/>
        </pc:sldMkLst>
      </pc:sldChg>
      <pc:sldChg chg="del">
        <pc:chgData name="Muhammad Arif" userId="6632f279-37f9-4fb8-933c-2ff5ef8e3f10" providerId="ADAL" clId="{F457F0A8-3185-5E3C-BE44-312E020443CF}" dt="2026-04-17T07:39:51.481" v="162" actId="2696"/>
        <pc:sldMkLst>
          <pc:docMk/>
          <pc:sldMk cId="3973414535" sldId="1003"/>
        </pc:sldMkLst>
      </pc:sldChg>
      <pc:sldChg chg="del">
        <pc:chgData name="Muhammad Arif" userId="6632f279-37f9-4fb8-933c-2ff5ef8e3f10" providerId="ADAL" clId="{F457F0A8-3185-5E3C-BE44-312E020443CF}" dt="2026-04-17T07:39:51.486" v="163" actId="2696"/>
        <pc:sldMkLst>
          <pc:docMk/>
          <pc:sldMk cId="1113208138" sldId="1008"/>
        </pc:sldMkLst>
      </pc:sldChg>
      <pc:sldChg chg="del">
        <pc:chgData name="Muhammad Arif" userId="6632f279-37f9-4fb8-933c-2ff5ef8e3f10" providerId="ADAL" clId="{F457F0A8-3185-5E3C-BE44-312E020443CF}" dt="2026-04-17T07:39:51.490" v="168" actId="2696"/>
        <pc:sldMkLst>
          <pc:docMk/>
          <pc:sldMk cId="3305657347" sldId="1016"/>
        </pc:sldMkLst>
      </pc:sldChg>
      <pc:sldChg chg="modSp del mod">
        <pc:chgData name="Muhammad Arif" userId="6632f279-37f9-4fb8-933c-2ff5ef8e3f10" providerId="ADAL" clId="{F457F0A8-3185-5E3C-BE44-312E020443CF}" dt="2026-04-17T07:39:51.480" v="161" actId="2696"/>
        <pc:sldMkLst>
          <pc:docMk/>
          <pc:sldMk cId="3873057495" sldId="1049"/>
        </pc:sldMkLst>
      </pc:sldChg>
      <pc:sldChg chg="del">
        <pc:chgData name="Muhammad Arif" userId="6632f279-37f9-4fb8-933c-2ff5ef8e3f10" providerId="ADAL" clId="{F457F0A8-3185-5E3C-BE44-312E020443CF}" dt="2026-04-17T07:39:51.574" v="184" actId="2696"/>
        <pc:sldMkLst>
          <pc:docMk/>
          <pc:sldMk cId="1976714646" sldId="1052"/>
        </pc:sldMkLst>
      </pc:sldChg>
      <pc:sldChg chg="del">
        <pc:chgData name="Muhammad Arif" userId="6632f279-37f9-4fb8-933c-2ff5ef8e3f10" providerId="ADAL" clId="{F457F0A8-3185-5E3C-BE44-312E020443CF}" dt="2026-04-17T07:39:51.489" v="167" actId="2696"/>
        <pc:sldMkLst>
          <pc:docMk/>
          <pc:sldMk cId="1582111618" sldId="1078"/>
        </pc:sldMkLst>
      </pc:sldChg>
      <pc:sldChg chg="del">
        <pc:chgData name="Muhammad Arif" userId="6632f279-37f9-4fb8-933c-2ff5ef8e3f10" providerId="ADAL" clId="{F457F0A8-3185-5E3C-BE44-312E020443CF}" dt="2026-04-17T07:39:51.546" v="174" actId="2696"/>
        <pc:sldMkLst>
          <pc:docMk/>
          <pc:sldMk cId="2302519187" sldId="1081"/>
        </pc:sldMkLst>
      </pc:sldChg>
      <pc:sldChg chg="modAnim">
        <pc:chgData name="Muhammad Arif" userId="6632f279-37f9-4fb8-933c-2ff5ef8e3f10" providerId="ADAL" clId="{F457F0A8-3185-5E3C-BE44-312E020443CF}" dt="2026-03-19T19:34:45.962" v="8"/>
        <pc:sldMkLst>
          <pc:docMk/>
          <pc:sldMk cId="2829615247" sldId="1089"/>
        </pc:sldMkLst>
      </pc:sldChg>
      <pc:sldChg chg="del">
        <pc:chgData name="Muhammad Arif" userId="6632f279-37f9-4fb8-933c-2ff5ef8e3f10" providerId="ADAL" clId="{F457F0A8-3185-5E3C-BE44-312E020443CF}" dt="2026-04-17T07:39:51.489" v="166" actId="2696"/>
        <pc:sldMkLst>
          <pc:docMk/>
          <pc:sldMk cId="4214996641" sldId="1092"/>
        </pc:sldMkLst>
      </pc:sldChg>
      <pc:sldChg chg="del">
        <pc:chgData name="Muhammad Arif" userId="6632f279-37f9-4fb8-933c-2ff5ef8e3f10" providerId="ADAL" clId="{F457F0A8-3185-5E3C-BE44-312E020443CF}" dt="2026-04-17T07:39:51.577" v="186" actId="2696"/>
        <pc:sldMkLst>
          <pc:docMk/>
          <pc:sldMk cId="1652847695" sldId="1096"/>
        </pc:sldMkLst>
      </pc:sldChg>
      <pc:sldChg chg="del">
        <pc:chgData name="Muhammad Arif" userId="6632f279-37f9-4fb8-933c-2ff5ef8e3f10" providerId="ADAL" clId="{F457F0A8-3185-5E3C-BE44-312E020443CF}" dt="2026-04-17T07:39:51.584" v="187" actId="2696"/>
        <pc:sldMkLst>
          <pc:docMk/>
          <pc:sldMk cId="1689255465" sldId="1097"/>
        </pc:sldMkLst>
      </pc:sldChg>
      <pc:sldChg chg="modSp">
        <pc:chgData name="Muhammad Arif" userId="6632f279-37f9-4fb8-933c-2ff5ef8e3f10" providerId="ADAL" clId="{F457F0A8-3185-5E3C-BE44-312E020443CF}" dt="2026-04-17T07:40:02.869" v="197" actId="20577"/>
        <pc:sldMkLst>
          <pc:docMk/>
          <pc:sldMk cId="1787125016" sldId="1102"/>
        </pc:sldMkLst>
        <pc:spChg chg="mod">
          <ac:chgData name="Muhammad Arif" userId="6632f279-37f9-4fb8-933c-2ff5ef8e3f10" providerId="ADAL" clId="{F457F0A8-3185-5E3C-BE44-312E020443CF}" dt="2026-04-17T07:40:02.869" v="197" actId="20577"/>
          <ac:spMkLst>
            <pc:docMk/>
            <pc:sldMk cId="1787125016" sldId="1102"/>
            <ac:spMk id="24" creationId="{6966E576-9EBF-B62D-E3B8-1E28872E480A}"/>
          </ac:spMkLst>
        </pc:spChg>
      </pc:sldChg>
      <pc:sldChg chg="add">
        <pc:chgData name="Muhammad Arif" userId="6632f279-37f9-4fb8-933c-2ff5ef8e3f10" providerId="ADAL" clId="{F457F0A8-3185-5E3C-BE44-312E020443CF}" dt="2026-03-19T19:30:57.571" v="0"/>
        <pc:sldMkLst>
          <pc:docMk/>
          <pc:sldMk cId="205311108" sldId="1104"/>
        </pc:sldMkLst>
      </pc:sldChg>
      <pc:sldChg chg="del">
        <pc:chgData name="Muhammad Arif" userId="6632f279-37f9-4fb8-933c-2ff5ef8e3f10" providerId="ADAL" clId="{F457F0A8-3185-5E3C-BE44-312E020443CF}" dt="2026-04-17T07:39:51.566" v="178" actId="2696"/>
        <pc:sldMkLst>
          <pc:docMk/>
          <pc:sldMk cId="2484905871" sldId="1106"/>
        </pc:sldMkLst>
      </pc:sldChg>
      <pc:sldChg chg="del">
        <pc:chgData name="Muhammad Arif" userId="6632f279-37f9-4fb8-933c-2ff5ef8e3f10" providerId="ADAL" clId="{F457F0A8-3185-5E3C-BE44-312E020443CF}" dt="2026-04-17T07:39:51.570" v="181" actId="2696"/>
        <pc:sldMkLst>
          <pc:docMk/>
          <pc:sldMk cId="900620133" sldId="1107"/>
        </pc:sldMkLst>
      </pc:sldChg>
      <pc:sldChg chg="del">
        <pc:chgData name="Muhammad Arif" userId="6632f279-37f9-4fb8-933c-2ff5ef8e3f10" providerId="ADAL" clId="{F457F0A8-3185-5E3C-BE44-312E020443CF}" dt="2026-04-17T07:39:51.519" v="172" actId="2696"/>
        <pc:sldMkLst>
          <pc:docMk/>
          <pc:sldMk cId="3133916611" sldId="1108"/>
        </pc:sldMkLst>
      </pc:sldChg>
      <pc:sldChg chg="del modAnim">
        <pc:chgData name="Muhammad Arif" userId="6632f279-37f9-4fb8-933c-2ff5ef8e3f10" providerId="ADAL" clId="{F457F0A8-3185-5E3C-BE44-312E020443CF}" dt="2026-04-17T07:39:51.487" v="164" actId="2696"/>
        <pc:sldMkLst>
          <pc:docMk/>
          <pc:sldMk cId="4192884461" sldId="1109"/>
        </pc:sldMkLst>
      </pc:sldChg>
      <pc:sldChg chg="add del">
        <pc:chgData name="Muhammad Arif" userId="6632f279-37f9-4fb8-933c-2ff5ef8e3f10" providerId="ADAL" clId="{F457F0A8-3185-5E3C-BE44-312E020443CF}" dt="2026-04-17T07:39:51.568" v="180" actId="2696"/>
        <pc:sldMkLst>
          <pc:docMk/>
          <pc:sldMk cId="3755477051" sldId="1110"/>
        </pc:sldMkLst>
      </pc:sldChg>
      <pc:sldChg chg="del">
        <pc:chgData name="Muhammad Arif" userId="6632f279-37f9-4fb8-933c-2ff5ef8e3f10" providerId="ADAL" clId="{F457F0A8-3185-5E3C-BE44-312E020443CF}" dt="2026-04-17T07:39:51.571" v="182" actId="2696"/>
        <pc:sldMkLst>
          <pc:docMk/>
          <pc:sldMk cId="3890700133" sldId="1111"/>
        </pc:sldMkLst>
      </pc:sldChg>
      <pc:sldChg chg="del">
        <pc:chgData name="Muhammad Arif" userId="6632f279-37f9-4fb8-933c-2ff5ef8e3f10" providerId="ADAL" clId="{F457F0A8-3185-5E3C-BE44-312E020443CF}" dt="2026-04-17T07:39:51.567" v="179" actId="2696"/>
        <pc:sldMkLst>
          <pc:docMk/>
          <pc:sldMk cId="1193281113" sldId="1112"/>
        </pc:sldMkLst>
      </pc:sldChg>
      <pc:sldChg chg="delSp del mod delAnim">
        <pc:chgData name="Muhammad Arif" userId="6632f279-37f9-4fb8-933c-2ff5ef8e3f10" providerId="ADAL" clId="{F457F0A8-3185-5E3C-BE44-312E020443CF}" dt="2026-04-17T07:39:51.561" v="177" actId="2696"/>
        <pc:sldMkLst>
          <pc:docMk/>
          <pc:sldMk cId="2915641063" sldId="1113"/>
        </pc:sldMkLst>
      </pc:sldChg>
      <pc:sldChg chg="addSp modSp mod">
        <pc:chgData name="Muhammad Arif" userId="6632f279-37f9-4fb8-933c-2ff5ef8e3f10" providerId="ADAL" clId="{F457F0A8-3185-5E3C-BE44-312E020443CF}" dt="2026-03-19T19:47:59.982" v="159" actId="1076"/>
        <pc:sldMkLst>
          <pc:docMk/>
          <pc:sldMk cId="1077922649" sldId="1114"/>
        </pc:sldMkLst>
        <pc:spChg chg="add mod">
          <ac:chgData name="Muhammad Arif" userId="6632f279-37f9-4fb8-933c-2ff5ef8e3f10" providerId="ADAL" clId="{F457F0A8-3185-5E3C-BE44-312E020443CF}" dt="2026-03-19T19:47:59.982" v="159" actId="1076"/>
          <ac:spMkLst>
            <pc:docMk/>
            <pc:sldMk cId="1077922649" sldId="1114"/>
            <ac:spMk id="7" creationId="{5C9AB332-80B8-E57F-8FF0-D9E138D771E3}"/>
          </ac:spMkLst>
        </pc:spChg>
        <pc:spChg chg="mod">
          <ac:chgData name="Muhammad Arif" userId="6632f279-37f9-4fb8-933c-2ff5ef8e3f10" providerId="ADAL" clId="{F457F0A8-3185-5E3C-BE44-312E020443CF}" dt="2026-03-19T19:47:49.682" v="143" actId="1076"/>
          <ac:spMkLst>
            <pc:docMk/>
            <pc:sldMk cId="1077922649" sldId="1114"/>
            <ac:spMk id="22" creationId="{786A0DDF-2311-62E0-C2FE-D351B5694A52}"/>
          </ac:spMkLst>
        </pc:spChg>
      </pc:sldChg>
      <pc:sldChg chg="delSp modSp add del mod delAnim">
        <pc:chgData name="Muhammad Arif" userId="6632f279-37f9-4fb8-933c-2ff5ef8e3f10" providerId="ADAL" clId="{F457F0A8-3185-5E3C-BE44-312E020443CF}" dt="2026-04-17T07:39:51.572" v="183" actId="2696"/>
        <pc:sldMkLst>
          <pc:docMk/>
          <pc:sldMk cId="952138970" sldId="1115"/>
        </pc:sldMkLst>
      </pc:sldChg>
      <pc:sldChg chg="add del">
        <pc:chgData name="Muhammad Arif" userId="6632f279-37f9-4fb8-933c-2ff5ef8e3f10" providerId="ADAL" clId="{F457F0A8-3185-5E3C-BE44-312E020443CF}" dt="2026-04-17T07:39:51.560" v="176" actId="2696"/>
        <pc:sldMkLst>
          <pc:docMk/>
          <pc:sldMk cId="978455703" sldId="1116"/>
        </pc:sldMkLst>
      </pc:sldChg>
      <pc:sldChg chg="add del">
        <pc:chgData name="Muhammad Arif" userId="6632f279-37f9-4fb8-933c-2ff5ef8e3f10" providerId="ADAL" clId="{F457F0A8-3185-5E3C-BE44-312E020443CF}" dt="2026-04-17T07:39:51.491" v="169" actId="2696"/>
        <pc:sldMkLst>
          <pc:docMk/>
          <pc:sldMk cId="1429196667" sldId="1117"/>
        </pc:sldMkLst>
      </pc:sldChg>
      <pc:sldChg chg="modSp add del mod">
        <pc:chgData name="Muhammad Arif" userId="6632f279-37f9-4fb8-933c-2ff5ef8e3f10" providerId="ADAL" clId="{F457F0A8-3185-5E3C-BE44-312E020443CF}" dt="2026-04-17T07:39:51.559" v="175" actId="2696"/>
        <pc:sldMkLst>
          <pc:docMk/>
          <pc:sldMk cId="402082387" sldId="1118"/>
        </pc:sldMkLst>
      </pc:sldChg>
      <pc:sldChg chg="addSp modSp add del modAnim">
        <pc:chgData name="Muhammad Arif" userId="6632f279-37f9-4fb8-933c-2ff5ef8e3f10" providerId="ADAL" clId="{F457F0A8-3185-5E3C-BE44-312E020443CF}" dt="2026-04-17T07:39:51.545" v="173" actId="2696"/>
        <pc:sldMkLst>
          <pc:docMk/>
          <pc:sldMk cId="601623651" sldId="1119"/>
        </pc:sldMkLst>
      </pc:sldChg>
      <pc:sldChg chg="addSp delSp modSp new del mod modAnim">
        <pc:chgData name="Muhammad Arif" userId="6632f279-37f9-4fb8-933c-2ff5ef8e3f10" providerId="ADAL" clId="{F457F0A8-3185-5E3C-BE44-312E020443CF}" dt="2026-04-17T07:39:51.587" v="188" actId="2696"/>
        <pc:sldMkLst>
          <pc:docMk/>
          <pc:sldMk cId="707317097" sldId="1120"/>
        </pc:sldMkLst>
      </pc:sldChg>
      <pc:sldChg chg="addSp delSp modSp add del mod delAnim modAnim">
        <pc:chgData name="Muhammad Arif" userId="6632f279-37f9-4fb8-933c-2ff5ef8e3f10" providerId="ADAL" clId="{F457F0A8-3185-5E3C-BE44-312E020443CF}" dt="2026-04-17T07:39:51.574" v="185" actId="2696"/>
        <pc:sldMkLst>
          <pc:docMk/>
          <pc:sldMk cId="3796696680" sldId="112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6630E-BE90-2A4C-A3F1-F41008C83F54}" type="datetimeFigureOut">
              <a:rPr lang="en-US" smtClean="0"/>
              <a:t>4/17/26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E938D-7A27-2944-91DC-AAB4D45A7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41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Why network analysis? In my opinion, the network is the best representation to model a complex system. CLICK</a:t>
            </a:r>
          </a:p>
          <a:p>
            <a:endParaRPr lang="en-US"/>
          </a:p>
          <a:p>
            <a:r>
              <a:rPr lang="en-US"/>
              <a:t>Such as human body. Why? CLICK</a:t>
            </a:r>
          </a:p>
          <a:p>
            <a:endParaRPr lang="en-US"/>
          </a:p>
          <a:p>
            <a:r>
              <a:rPr lang="en-US"/>
              <a:t>Not only that they are complex, but these systems are interconnected. CLICK</a:t>
            </a:r>
          </a:p>
          <a:p>
            <a:endParaRPr lang="en-US"/>
          </a:p>
          <a:p>
            <a:r>
              <a:rPr lang="en-US"/>
              <a:t>And when we are talking about a faulty system, or human diseases, CLICK indeed it can be an isolated problem, but more often it is a systemic problem that affects multiple subsystems or organs CLICK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3E87F-A5AC-45FF-8E5E-B086055284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03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interconnectivities and </a:t>
            </a:r>
            <a:r>
              <a:rPr lang="en-US" err="1"/>
              <a:t>crosstalks</a:t>
            </a:r>
            <a:r>
              <a:rPr lang="en-US"/>
              <a:t> can be represented as one big biological network</a:t>
            </a:r>
          </a:p>
          <a:p>
            <a:endParaRPr lang="en-US"/>
          </a:p>
          <a:p>
            <a:r>
              <a:rPr lang="en-US"/>
              <a:t>Where we can study the relationship of the analytes, including ……. CLICK</a:t>
            </a:r>
          </a:p>
          <a:p>
            <a:endParaRPr lang="en-US"/>
          </a:p>
          <a:p>
            <a:r>
              <a:rPr lang="en-US"/>
              <a:t>But of course, the biggest question is what can we learn from the network? CLICK</a:t>
            </a:r>
          </a:p>
          <a:p>
            <a:endParaRPr lang="en-US"/>
          </a:p>
          <a:p>
            <a:r>
              <a:rPr lang="en-US"/>
              <a:t>We can learn about the co-expression/co-abundance of the analytes</a:t>
            </a:r>
          </a:p>
          <a:p>
            <a:endParaRPr lang="en-US"/>
          </a:p>
          <a:p>
            <a:r>
              <a:rPr lang="en-US"/>
              <a:t>we can identify the driver analytes associated with different perturbation of condition changes</a:t>
            </a:r>
          </a:p>
          <a:p>
            <a:endParaRPr lang="en-US"/>
          </a:p>
          <a:p>
            <a:r>
              <a:rPr lang="en-US"/>
              <a:t>We can identify communities/subnetworks that are involved in specific biological processes</a:t>
            </a:r>
          </a:p>
          <a:p>
            <a:endParaRPr lang="en-US"/>
          </a:p>
          <a:p>
            <a:r>
              <a:rPr lang="en-US"/>
              <a:t>We can even deduce the </a:t>
            </a:r>
            <a:r>
              <a:rPr lang="en-US" err="1"/>
              <a:t>closelessness</a:t>
            </a:r>
            <a:r>
              <a:rPr lang="en-US"/>
              <a:t> of different analytes by measuring their topological distance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3E87F-A5AC-45FF-8E5E-B086055284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20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798336-F3DA-D1E3-6B3C-02DDD8777A41}"/>
              </a:ext>
            </a:extLst>
          </p:cNvPr>
          <p:cNvSpPr/>
          <p:nvPr userDrawn="1"/>
        </p:nvSpPr>
        <p:spPr>
          <a:xfrm>
            <a:off x="0" y="1041400"/>
            <a:ext cx="12192000" cy="2387600"/>
          </a:xfrm>
          <a:prstGeom prst="rect">
            <a:avLst/>
          </a:prstGeom>
          <a:solidFill>
            <a:srgbClr val="004B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34CA9C-C15F-911B-06C0-BF08231FD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0780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B5E00B-FDA5-6F8F-DE9A-447BD6FDAE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98561"/>
            <a:ext cx="9144000" cy="165576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C5EF5-727C-B508-5C96-74C733FC1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C3241F-F8A7-B845-8CB8-532073FC4737}" type="datetime1">
              <a:rPr lang="en-GB" smtClean="0"/>
              <a:t>17/04/2026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D8D5A-6805-6355-C748-8C8451B5B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84356-905B-534B-8FC8-777CBABB31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42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755BF7-F150-6D9B-0586-877C46D119D4}"/>
              </a:ext>
            </a:extLst>
          </p:cNvPr>
          <p:cNvSpPr/>
          <p:nvPr userDrawn="1"/>
        </p:nvSpPr>
        <p:spPr>
          <a:xfrm>
            <a:off x="-1" y="0"/>
            <a:ext cx="12192001" cy="830766"/>
          </a:xfrm>
          <a:prstGeom prst="rect">
            <a:avLst/>
          </a:prstGeom>
          <a:solidFill>
            <a:srgbClr val="004B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A3B34A-253C-9AAF-0EBF-D7F10984F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5946F7-B7A4-2624-149C-B2CFB5BC3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E251A-29A6-A61B-6A26-4C3E9F73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FFD31-3E6D-354A-B538-205262F5611D}" type="datetime1">
              <a:rPr lang="en-GB" smtClean="0"/>
              <a:t>17/04/2026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74BEA-079A-8C63-C7EE-51BADC1DA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4356-905B-534B-8FC8-777CBABB3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47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8D2C362-0F3D-5C40-BA79-CAEC5F100A39}"/>
              </a:ext>
            </a:extLst>
          </p:cNvPr>
          <p:cNvSpPr/>
          <p:nvPr userDrawn="1"/>
        </p:nvSpPr>
        <p:spPr>
          <a:xfrm>
            <a:off x="-1" y="0"/>
            <a:ext cx="12192001" cy="830766"/>
          </a:xfrm>
          <a:prstGeom prst="rect">
            <a:avLst/>
          </a:prstGeom>
          <a:solidFill>
            <a:srgbClr val="004B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101912-F38B-ACAE-E377-809F5AD063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103971"/>
            <a:ext cx="2628900" cy="5072992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8451D5-7D12-BF63-9C8E-5FF89723E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103969"/>
            <a:ext cx="7734300" cy="507299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96F20-C28E-E685-BF1C-79290B527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E9D1-5309-E645-A3D4-F64EC07BDA9C}" type="datetime1">
              <a:rPr lang="en-GB" smtClean="0"/>
              <a:t>17/04/2026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943CB-2DD2-CBF7-58D7-23A438A89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4356-905B-534B-8FC8-777CBABB31C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99E7E46-0E64-F217-0AAA-684E8DA2C24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83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37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9189356-D24A-673F-B7B1-7C8FCB17EB6E}"/>
              </a:ext>
            </a:extLst>
          </p:cNvPr>
          <p:cNvSpPr/>
          <p:nvPr userDrawn="1"/>
        </p:nvSpPr>
        <p:spPr>
          <a:xfrm>
            <a:off x="-1" y="0"/>
            <a:ext cx="12192001" cy="830766"/>
          </a:xfrm>
          <a:prstGeom prst="rect">
            <a:avLst/>
          </a:prstGeom>
          <a:solidFill>
            <a:srgbClr val="004B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77E92-B5B2-426B-02BA-407D72810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D24BD-80BB-073F-A9CB-5DB297E23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AD90B-5AE6-A4DF-D03B-8B6225043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1207-5D88-DA44-831B-C3A18B50B4CF}" type="datetime1">
              <a:rPr lang="en-GB" smtClean="0"/>
              <a:t>17/04/2026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1E719-483D-BCF6-F5CA-97B06AA77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4356-905B-534B-8FC8-777CBABB3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69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5582-ABFC-9AE3-C224-DE4C11B85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4F24B-27AE-4A30-ACFF-47AD72271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E57FF-DA96-7F2C-A50B-79CAFA16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26795-AFFC-7D4F-B977-985994ED2C3B}" type="datetime1">
              <a:rPr lang="en-GB" smtClean="0"/>
              <a:t>17/04/2026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35B8-E948-35DD-34D8-E590B2B1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4356-905B-534B-8FC8-777CBABB31C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698B24-11BF-A1ED-FF3A-5AF53FB985AE}"/>
              </a:ext>
            </a:extLst>
          </p:cNvPr>
          <p:cNvSpPr/>
          <p:nvPr userDrawn="1"/>
        </p:nvSpPr>
        <p:spPr>
          <a:xfrm>
            <a:off x="-1" y="0"/>
            <a:ext cx="12192001" cy="830766"/>
          </a:xfrm>
          <a:prstGeom prst="rect">
            <a:avLst/>
          </a:prstGeom>
          <a:solidFill>
            <a:srgbClr val="004B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73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78CEFD-F29F-EF18-6687-2B50F2D3A19B}"/>
              </a:ext>
            </a:extLst>
          </p:cNvPr>
          <p:cNvSpPr/>
          <p:nvPr userDrawn="1"/>
        </p:nvSpPr>
        <p:spPr>
          <a:xfrm>
            <a:off x="-1" y="0"/>
            <a:ext cx="12192001" cy="830766"/>
          </a:xfrm>
          <a:prstGeom prst="rect">
            <a:avLst/>
          </a:prstGeom>
          <a:solidFill>
            <a:srgbClr val="004B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662A7-A8CC-57C6-B011-E350D7DB3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79A75-0C78-8F56-A16C-32A9C3BB4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2210"/>
            <a:ext cx="5181600" cy="4939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D114B6-17D1-0789-1A48-DC3B04B7E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32211"/>
            <a:ext cx="5181600" cy="4939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7DD82-632F-569E-8361-2E4616E8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5C11E-0836-E84A-9D5C-2706F8D11BB3}" type="datetime1">
              <a:rPr lang="en-GB" smtClean="0"/>
              <a:t>17/04/2026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E46B68-BE6F-D28D-5C40-7FD54302D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4356-905B-534B-8FC8-777CBABB3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43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2C3D3B2-7D21-135A-575B-6693B3B4C091}"/>
              </a:ext>
            </a:extLst>
          </p:cNvPr>
          <p:cNvSpPr/>
          <p:nvPr userDrawn="1"/>
        </p:nvSpPr>
        <p:spPr>
          <a:xfrm>
            <a:off x="-1" y="0"/>
            <a:ext cx="12192001" cy="830766"/>
          </a:xfrm>
          <a:prstGeom prst="rect">
            <a:avLst/>
          </a:prstGeom>
          <a:solidFill>
            <a:srgbClr val="004B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F6E00D-999B-A77D-2E42-B00D2B3B9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2391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C0F83B-0A0C-0ED1-3C49-6D776FBBB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5252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CEE11-35DE-AFB8-B910-707D96666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57400"/>
            <a:ext cx="5157787" cy="41322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982D17-AF21-759B-D443-07E62348BD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5252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CBCFE6-21B5-6B51-63C8-53099F7B62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57400"/>
            <a:ext cx="5183188" cy="41322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41D0C7-BAFD-D03A-50E9-80C1D712F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CEC8-9F59-A447-9031-F0501A273E5E}" type="datetime1">
              <a:rPr lang="en-GB" smtClean="0"/>
              <a:t>17/04/2026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7CB22B-9D99-F625-D803-6824CF84C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1768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Arif Lab @ GU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F35B6-25EF-A770-A57E-753291BA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4356-905B-534B-8FC8-777CBABB3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16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46C8E08-B2F4-A1F8-213F-92CA6915907C}"/>
              </a:ext>
            </a:extLst>
          </p:cNvPr>
          <p:cNvSpPr/>
          <p:nvPr userDrawn="1"/>
        </p:nvSpPr>
        <p:spPr>
          <a:xfrm>
            <a:off x="-1" y="0"/>
            <a:ext cx="12192001" cy="830766"/>
          </a:xfrm>
          <a:prstGeom prst="rect">
            <a:avLst/>
          </a:prstGeom>
          <a:solidFill>
            <a:srgbClr val="004B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03653-F543-29AF-CD76-8B8D26DCE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8E6F81-D010-803C-D135-3B8E347F0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487D8-ED0F-D94F-BFF2-2B5CC1CCA128}" type="datetime1">
              <a:rPr lang="en-GB" smtClean="0"/>
              <a:t>17/04/2026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EDE4A-AC3D-D2A3-1E47-EAE011937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4356-905B-534B-8FC8-777CBABB3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4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B471F0C-23C8-FECE-62AA-665800D665EF}"/>
              </a:ext>
            </a:extLst>
          </p:cNvPr>
          <p:cNvSpPr/>
          <p:nvPr userDrawn="1"/>
        </p:nvSpPr>
        <p:spPr>
          <a:xfrm>
            <a:off x="-1" y="0"/>
            <a:ext cx="12192001" cy="830766"/>
          </a:xfrm>
          <a:prstGeom prst="rect">
            <a:avLst/>
          </a:prstGeom>
          <a:solidFill>
            <a:srgbClr val="004B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4E1D03-FF92-5BD5-40EE-5B7F9783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C4937-ACFC-D244-B5D0-6FEF3FE3866E}" type="datetime1">
              <a:rPr lang="en-GB" smtClean="0"/>
              <a:t>17/04/2026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59DC1-824A-60CE-E984-028C3AF2F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4356-905B-534B-8FC8-777CBABB3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48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3557ED-089C-FF09-CEBD-BE89529C5777}"/>
              </a:ext>
            </a:extLst>
          </p:cNvPr>
          <p:cNvSpPr/>
          <p:nvPr userDrawn="1"/>
        </p:nvSpPr>
        <p:spPr>
          <a:xfrm>
            <a:off x="-1" y="0"/>
            <a:ext cx="12192001" cy="830766"/>
          </a:xfrm>
          <a:prstGeom prst="rect">
            <a:avLst/>
          </a:prstGeom>
          <a:solidFill>
            <a:srgbClr val="004B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DA4710-F025-A89D-8CD3-D784AD372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B296A-4808-57D7-2DD5-C4D17C561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449A36-4E97-A37D-1512-8E97560C6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9B38EC-162D-60F7-7411-03AE573EA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5095-44D4-974C-8CF1-D13CCB9A948C}" type="datetime1">
              <a:rPr lang="en-GB" smtClean="0"/>
              <a:t>17/04/2026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DEA7E-0366-CDD8-DABE-F9815C97A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4356-905B-534B-8FC8-777CBABB31C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1465DB17-FBF5-DA3E-EB11-F2B95C8F7F65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83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3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4A79AD-29E5-60B3-B9E8-2CCBA10F6E0F}"/>
              </a:ext>
            </a:extLst>
          </p:cNvPr>
          <p:cNvSpPr/>
          <p:nvPr userDrawn="1"/>
        </p:nvSpPr>
        <p:spPr>
          <a:xfrm>
            <a:off x="-1" y="0"/>
            <a:ext cx="12192001" cy="830766"/>
          </a:xfrm>
          <a:prstGeom prst="rect">
            <a:avLst/>
          </a:prstGeom>
          <a:solidFill>
            <a:srgbClr val="004B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F99E78-D654-4C56-E37A-79646D4F0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249DCF-EB66-8ED4-5BFA-22AB27B8F0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A648F-F799-5ACB-3952-F1EE7F37F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53D76-F55F-3395-97E1-593629941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2FAED-017C-9640-A68B-329EA729953E}" type="datetime1">
              <a:rPr lang="en-GB" smtClean="0"/>
              <a:t>17/04/2026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F458C-1068-202E-F56E-7912DF02C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4356-905B-534B-8FC8-777CBABB31C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A9C1B91-A41A-0B03-500B-18E647BF5DC5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83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9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2566EE-CA42-203D-5C4C-096F2DA8B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099E5-2575-297E-25CC-48E4C531C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53330"/>
            <a:ext cx="10515600" cy="493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DE009-7871-EBB4-EDE7-23EA3ECF8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17684"/>
            <a:ext cx="1036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78A92DE-9E9E-D343-BD86-D6484979CA3C}" type="datetime1">
              <a:rPr lang="en-GB" smtClean="0"/>
              <a:t>17/04/2026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08662-1DB1-099D-6664-703D5FBD8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2880" y="6417684"/>
            <a:ext cx="6009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84356-905B-534B-8FC8-777CBABB31C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CE4BF58-A445-5769-2CC9-FD981A8177B8}"/>
              </a:ext>
            </a:extLst>
          </p:cNvPr>
          <p:cNvGrpSpPr/>
          <p:nvPr userDrawn="1"/>
        </p:nvGrpSpPr>
        <p:grpSpPr>
          <a:xfrm>
            <a:off x="2690192" y="6318797"/>
            <a:ext cx="6811615" cy="540776"/>
            <a:chOff x="2662174" y="6318797"/>
            <a:chExt cx="6811615" cy="540776"/>
          </a:xfrm>
        </p:grpSpPr>
        <p:pic>
          <p:nvPicPr>
            <p:cNvPr id="16" name="Picture 15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83CB86FD-2375-AAEB-8BC4-BF5ADF375A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7783833" y="6405585"/>
              <a:ext cx="1689956" cy="367200"/>
            </a:xfrm>
            <a:prstGeom prst="rect">
              <a:avLst/>
            </a:prstGeom>
          </p:spPr>
        </p:pic>
        <p:pic>
          <p:nvPicPr>
            <p:cNvPr id="1030" name="Picture 6" descr="Göteborgs universitet">
              <a:extLst>
                <a:ext uri="{FF2B5EF4-FFF2-40B4-BE49-F238E27FC236}">
                  <a16:creationId xmlns:a16="http://schemas.microsoft.com/office/drawing/2014/main" id="{7C1BDCB1-E925-5E8D-4590-5A247F95DC1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372" b="28113"/>
            <a:stretch/>
          </p:blipFill>
          <p:spPr bwMode="auto">
            <a:xfrm>
              <a:off x="2662174" y="6405585"/>
              <a:ext cx="2540249" cy="36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F2D9B35-029C-D4BD-EB12-09CA65CAD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14843"/>
            <a:stretch>
              <a:fillRect/>
            </a:stretch>
          </p:blipFill>
          <p:spPr>
            <a:xfrm>
              <a:off x="5550627" y="6318797"/>
              <a:ext cx="1885003" cy="540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617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54D0D-E4B2-2BDF-4606-55DE77BA8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82959"/>
            <a:ext cx="12192000" cy="1430614"/>
          </a:xfrm>
        </p:spPr>
        <p:txBody>
          <a:bodyPr anchor="ctr">
            <a:noAutofit/>
          </a:bodyPr>
          <a:lstStyle/>
          <a:p>
            <a:r>
              <a:rPr lang="en-US" sz="4800" b="1" dirty="0"/>
              <a:t>Understanding the Molecular Mechanism of Progressive Diseases</a:t>
            </a:r>
            <a:br>
              <a:rPr lang="en-GB" sz="4800" b="1" dirty="0"/>
            </a:br>
            <a:r>
              <a:rPr lang="en-GB" sz="4800" dirty="0"/>
              <a:t>An Integrative Omics Network Approach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D28BE-50F6-E657-2797-D5054A01A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9381"/>
            <a:ext cx="9144000" cy="154566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800" b="1" dirty="0"/>
              <a:t>Muhammad Arif</a:t>
            </a:r>
          </a:p>
          <a:p>
            <a:r>
              <a:rPr lang="en-US" dirty="0"/>
              <a:t>Assistant Professor (DDLS Fellow)</a:t>
            </a:r>
          </a:p>
          <a:p>
            <a:r>
              <a:rPr lang="en-US" dirty="0"/>
              <a:t>Wallenberg Laboratory, Institute of Medicine</a:t>
            </a:r>
          </a:p>
          <a:p>
            <a:r>
              <a:rPr lang="en-US" dirty="0"/>
              <a:t>University of Gothenburg</a:t>
            </a:r>
          </a:p>
        </p:txBody>
      </p:sp>
      <p:pic>
        <p:nvPicPr>
          <p:cNvPr id="10" name="Picture 9" descr="A glowing heart with stars&#10;&#10;AI-generated content may be incorrect.">
            <a:extLst>
              <a:ext uri="{FF2B5EF4-FFF2-40B4-BE49-F238E27FC236}">
                <a16:creationId xmlns:a16="http://schemas.microsoft.com/office/drawing/2014/main" id="{FDB82362-9AC6-141C-41DB-B5E6EFF8D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13" y="3428380"/>
            <a:ext cx="2531773" cy="2531773"/>
          </a:xfrm>
          <a:prstGeom prst="rect">
            <a:avLst/>
          </a:prstGeom>
        </p:spPr>
      </p:pic>
      <p:pic>
        <p:nvPicPr>
          <p:cNvPr id="15" name="Picture 14" descr="A glowing liver with many dots&#10;&#10;AI-generated content may be incorrect.">
            <a:extLst>
              <a:ext uri="{FF2B5EF4-FFF2-40B4-BE49-F238E27FC236}">
                <a16:creationId xmlns:a16="http://schemas.microsoft.com/office/drawing/2014/main" id="{8998184B-28BB-812E-73F4-6E87BB874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606" y="3428379"/>
            <a:ext cx="2244787" cy="22447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0036C3-380F-4DC1-5D94-14EDC284321A}"/>
              </a:ext>
            </a:extLst>
          </p:cNvPr>
          <p:cNvSpPr/>
          <p:nvPr/>
        </p:nvSpPr>
        <p:spPr>
          <a:xfrm>
            <a:off x="2690648" y="6290851"/>
            <a:ext cx="6854958" cy="567149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7A1D6947-FFC2-12CD-8787-40472AC4AD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763"/>
          <a:stretch>
            <a:fillRect/>
          </a:stretch>
        </p:blipFill>
        <p:spPr>
          <a:xfrm>
            <a:off x="4434335" y="5483903"/>
            <a:ext cx="3323329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22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88A87-5072-6251-9B4B-A7F2618DF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D6B63-2F59-51C7-DA35-685007AD2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1207-5D88-DA44-831B-C3A18B50B4CF}" type="datetime1">
              <a:rPr lang="en-GB" smtClean="0"/>
              <a:t>17/04/2026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5AD314-C90B-8C3B-8A97-B80B0EFAB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4356-905B-534B-8FC8-777CBABB31C7}" type="slidenum">
              <a:rPr lang="en-US" smtClean="0"/>
              <a:t>10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8723B5C-CB7F-CC9E-5366-DDB17414737E}"/>
              </a:ext>
            </a:extLst>
          </p:cNvPr>
          <p:cNvSpPr/>
          <p:nvPr/>
        </p:nvSpPr>
        <p:spPr>
          <a:xfrm>
            <a:off x="588374" y="2561387"/>
            <a:ext cx="2306817" cy="1258785"/>
          </a:xfrm>
          <a:prstGeom prst="roundRect">
            <a:avLst/>
          </a:prstGeom>
          <a:solidFill>
            <a:srgbClr val="004B8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2800" b="1" dirty="0"/>
              <a:t>Omics Data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CC53AFE-55FB-D072-4536-386BCD607B18}"/>
              </a:ext>
            </a:extLst>
          </p:cNvPr>
          <p:cNvSpPr/>
          <p:nvPr/>
        </p:nvSpPr>
        <p:spPr>
          <a:xfrm>
            <a:off x="9427912" y="2561386"/>
            <a:ext cx="2306817" cy="1258785"/>
          </a:xfrm>
          <a:prstGeom prst="roundRect">
            <a:avLst/>
          </a:prstGeom>
          <a:solidFill>
            <a:srgbClr val="004B8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2800" b="1" dirty="0"/>
              <a:t>Biological Insight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E4CAFF-BE6E-8372-0F83-85D32D526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700000">
            <a:off x="3611992" y="1254293"/>
            <a:ext cx="5099120" cy="411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1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8AE29A6-C98B-C238-CF17-C968BC5AC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Thank you for your attention!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E1EAB5-A78D-994D-CC8A-2E37A7F5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487D8-ED0F-D94F-BFF2-2B5CC1CCA128}" type="datetime1">
              <a:rPr lang="en-GB" smtClean="0"/>
              <a:t>17/04/2026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BE49F-3716-1F6C-C036-D80FFE6D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4356-905B-534B-8FC8-777CBABB31C7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7A1C6C-7F15-5F07-213A-054E2B0E0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432" y="4430341"/>
            <a:ext cx="2476402" cy="538082"/>
          </a:xfrm>
          <a:prstGeom prst="rect">
            <a:avLst/>
          </a:prstGeom>
        </p:spPr>
      </p:pic>
      <p:pic>
        <p:nvPicPr>
          <p:cNvPr id="1028" name="Picture 4" descr="KAW | Medarbetarwebben">
            <a:extLst>
              <a:ext uri="{FF2B5EF4-FFF2-40B4-BE49-F238E27FC236}">
                <a16:creationId xmlns:a16="http://schemas.microsoft.com/office/drawing/2014/main" id="{1F6C8302-78B5-FBFF-E54A-CE8C8AB2F4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" t="25739" r="8900" b="28049"/>
          <a:stretch/>
        </p:blipFill>
        <p:spPr bwMode="auto">
          <a:xfrm>
            <a:off x="6470098" y="4203952"/>
            <a:ext cx="2090351" cy="115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ristineberg Center, Göteborgs universitet">
            <a:extLst>
              <a:ext uri="{FF2B5EF4-FFF2-40B4-BE49-F238E27FC236}">
                <a16:creationId xmlns:a16="http://schemas.microsoft.com/office/drawing/2014/main" id="{3291DF55-D034-1FD3-312A-38628A256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1" t="11485" r="21690" b="9912"/>
          <a:stretch/>
        </p:blipFill>
        <p:spPr bwMode="auto">
          <a:xfrm>
            <a:off x="6263590" y="2182251"/>
            <a:ext cx="1771473" cy="141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49A97F5B-B6E2-1C7D-E5F3-8E83151138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92" y="1221502"/>
            <a:ext cx="2883707" cy="7461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F131B6-17B8-5912-351B-B5603AEB7F8A}"/>
              </a:ext>
            </a:extLst>
          </p:cNvPr>
          <p:cNvSpPr txBox="1"/>
          <p:nvPr/>
        </p:nvSpPr>
        <p:spPr>
          <a:xfrm>
            <a:off x="1399548" y="5950888"/>
            <a:ext cx="2893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/>
              <a:t>Lab: </a:t>
            </a:r>
            <a:r>
              <a:rPr lang="sv-SE" sz="2400" b="1" dirty="0" err="1"/>
              <a:t>multiomics.se</a:t>
            </a:r>
            <a:endParaRPr lang="sv-SE" sz="2400" b="1" dirty="0"/>
          </a:p>
        </p:txBody>
      </p:sp>
      <p:pic>
        <p:nvPicPr>
          <p:cNvPr id="12" name="Picture 6" descr="Sahlgrenskaliv | Ett magasin från hela universitetssjukhuset">
            <a:extLst>
              <a:ext uri="{FF2B5EF4-FFF2-40B4-BE49-F238E27FC236}">
                <a16:creationId xmlns:a16="http://schemas.microsoft.com/office/drawing/2014/main" id="{21C6E8EC-6B24-EFDB-4CFB-259E85C8A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092" y="2476727"/>
            <a:ext cx="2798742" cy="57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CD716D6-5E86-D15D-55E7-13D463C5FF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4763"/>
          <a:stretch>
            <a:fillRect/>
          </a:stretch>
        </p:blipFill>
        <p:spPr>
          <a:xfrm>
            <a:off x="1216310" y="832404"/>
            <a:ext cx="3514166" cy="10071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356FEFC-000B-965F-92A3-386EC4BB08ED}"/>
              </a:ext>
            </a:extLst>
          </p:cNvPr>
          <p:cNvSpPr txBox="1"/>
          <p:nvPr/>
        </p:nvSpPr>
        <p:spPr>
          <a:xfrm>
            <a:off x="1159846" y="4607616"/>
            <a:ext cx="17552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E" sz="1800" b="1" dirty="0"/>
              <a:t>Amanda Olmin</a:t>
            </a:r>
          </a:p>
          <a:p>
            <a:pPr algn="ctr"/>
            <a:r>
              <a:rPr lang="en-SE" dirty="0"/>
              <a:t>Postdoc</a:t>
            </a:r>
            <a:endParaRPr lang="en-SE" sz="1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658962-6931-1EDE-11D3-BE71540FFE6F}"/>
              </a:ext>
            </a:extLst>
          </p:cNvPr>
          <p:cNvSpPr txBox="1"/>
          <p:nvPr/>
        </p:nvSpPr>
        <p:spPr>
          <a:xfrm>
            <a:off x="1045009" y="5266403"/>
            <a:ext cx="19849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E" sz="1800" b="1" dirty="0"/>
              <a:t>Liam Davidsson</a:t>
            </a:r>
          </a:p>
          <a:p>
            <a:pPr algn="ctr"/>
            <a:r>
              <a:rPr lang="sv-SE" sz="1800" dirty="0"/>
              <a:t>PhD </a:t>
            </a:r>
            <a:r>
              <a:rPr lang="sv-SE" sz="1800" dirty="0" err="1"/>
              <a:t>Candidate</a:t>
            </a:r>
            <a:endParaRPr lang="en-SE" sz="1800" dirty="0"/>
          </a:p>
        </p:txBody>
      </p:sp>
      <p:pic>
        <p:nvPicPr>
          <p:cNvPr id="8" name="Picture 2" descr="Logos | Office of Strategic Marketing and Communications | University of  Nebraska Omaha">
            <a:extLst>
              <a:ext uri="{FF2B5EF4-FFF2-40B4-BE49-F238E27FC236}">
                <a16:creationId xmlns:a16="http://schemas.microsoft.com/office/drawing/2014/main" id="{93E4FBDD-BB0E-B5EE-2D34-805D9E49D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84"/>
          <a:stretch>
            <a:fillRect/>
          </a:stretch>
        </p:blipFill>
        <p:spPr bwMode="auto">
          <a:xfrm>
            <a:off x="6401661" y="1221502"/>
            <a:ext cx="1496781" cy="71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88A2C02-AB24-97CD-6D95-6F5A5AD85E93}"/>
              </a:ext>
            </a:extLst>
          </p:cNvPr>
          <p:cNvSpPr txBox="1"/>
          <p:nvPr/>
        </p:nvSpPr>
        <p:spPr>
          <a:xfrm>
            <a:off x="3018953" y="4597950"/>
            <a:ext cx="19849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800" b="1" dirty="0"/>
              <a:t>Tom Le </a:t>
            </a:r>
            <a:r>
              <a:rPr lang="sv-SE" sz="1800" b="1" dirty="0" err="1"/>
              <a:t>Corvec</a:t>
            </a:r>
            <a:endParaRPr lang="en-SE" sz="1800" b="1" dirty="0"/>
          </a:p>
          <a:p>
            <a:pPr algn="ctr"/>
            <a:r>
              <a:rPr lang="sv-SE" dirty="0" err="1"/>
              <a:t>Postdoc</a:t>
            </a:r>
            <a:endParaRPr lang="en-SE" sz="1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6A0DDF-2311-62E0-C2FE-D351B5694A52}"/>
              </a:ext>
            </a:extLst>
          </p:cNvPr>
          <p:cNvSpPr txBox="1"/>
          <p:nvPr/>
        </p:nvSpPr>
        <p:spPr>
          <a:xfrm>
            <a:off x="3029911" y="5253947"/>
            <a:ext cx="19849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800" b="1" dirty="0"/>
              <a:t>TBD</a:t>
            </a:r>
            <a:endParaRPr lang="en-SE" sz="1800" b="1" dirty="0"/>
          </a:p>
          <a:p>
            <a:pPr algn="ctr"/>
            <a:r>
              <a:rPr lang="sv-SE" dirty="0" err="1"/>
              <a:t>Postdoc</a:t>
            </a:r>
            <a:endParaRPr lang="en-SE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4E94AC-C33E-2498-F0DC-4924FC8C4B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7454" y="1908446"/>
            <a:ext cx="3935126" cy="2623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9AB332-80B8-E57F-8FF0-D9E138D771E3}"/>
              </a:ext>
            </a:extLst>
          </p:cNvPr>
          <p:cNvSpPr txBox="1"/>
          <p:nvPr/>
        </p:nvSpPr>
        <p:spPr>
          <a:xfrm>
            <a:off x="4416759" y="5258739"/>
            <a:ext cx="19849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800" b="1" dirty="0"/>
              <a:t>TBD</a:t>
            </a:r>
            <a:endParaRPr lang="en-SE" sz="1800" b="1" dirty="0"/>
          </a:p>
          <a:p>
            <a:pPr algn="ctr"/>
            <a:r>
              <a:rPr lang="sv-SE" dirty="0"/>
              <a:t>PhD </a:t>
            </a:r>
            <a:r>
              <a:rPr lang="sv-SE" dirty="0" err="1"/>
              <a:t>Candidate</a:t>
            </a:r>
            <a:endParaRPr lang="en-SE" sz="1800" dirty="0"/>
          </a:p>
        </p:txBody>
      </p:sp>
    </p:spTree>
    <p:extLst>
      <p:ext uri="{BB962C8B-B14F-4D97-AF65-F5344CB8AC3E}">
        <p14:creationId xmlns:p14="http://schemas.microsoft.com/office/powerpoint/2010/main" val="1077922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74D7-D4BF-A351-B5CB-43B4A737A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6C74AF-1646-6DF7-A3F9-919371323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487D8-ED0F-D94F-BFF2-2B5CC1CCA128}" type="datetime1">
              <a:rPr lang="en-GB" smtClean="0"/>
              <a:t>17/04/2026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CFC19-224D-FA35-6272-E66020B93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4356-905B-534B-8FC8-777CBABB31C7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2" descr="Image result for thanks in many language">
            <a:extLst>
              <a:ext uri="{FF2B5EF4-FFF2-40B4-BE49-F238E27FC236}">
                <a16:creationId xmlns:a16="http://schemas.microsoft.com/office/drawing/2014/main" id="{99BC04EA-785B-9696-2D7B-AB8DD13DF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185" y="1562987"/>
            <a:ext cx="9442154" cy="470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7855D-8F1E-DCC6-9A3F-8CBDDB0D8267}"/>
              </a:ext>
            </a:extLst>
          </p:cNvPr>
          <p:cNvSpPr txBox="1"/>
          <p:nvPr/>
        </p:nvSpPr>
        <p:spPr>
          <a:xfrm>
            <a:off x="144249" y="5794764"/>
            <a:ext cx="47469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/>
              <a:t>Contact: </a:t>
            </a:r>
            <a:r>
              <a:rPr lang="sv-SE" sz="2400" b="1" dirty="0" err="1"/>
              <a:t>muhammad.arif@gu.se</a:t>
            </a:r>
            <a:endParaRPr lang="sv-SE" sz="2400" b="1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D9A2B7D-592B-B9C4-8576-577B329570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63"/>
          <a:stretch>
            <a:fillRect/>
          </a:stretch>
        </p:blipFill>
        <p:spPr>
          <a:xfrm>
            <a:off x="228964" y="832403"/>
            <a:ext cx="4186740" cy="119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67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B82AC9E-28C6-8CE1-760A-72FC6774C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33" b="42333"/>
          <a:stretch/>
        </p:blipFill>
        <p:spPr>
          <a:xfrm>
            <a:off x="4974560" y="1119591"/>
            <a:ext cx="3695638" cy="5186859"/>
          </a:xfrm>
          <a:prstGeom prst="rect">
            <a:avLst/>
          </a:prstGeom>
        </p:spPr>
      </p:pic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15A9EAB9-7FE4-B8F7-4D86-E4204129E7C4}"/>
              </a:ext>
            </a:extLst>
          </p:cNvPr>
          <p:cNvSpPr txBox="1">
            <a:spLocks/>
          </p:cNvSpPr>
          <p:nvPr/>
        </p:nvSpPr>
        <p:spPr>
          <a:xfrm>
            <a:off x="8280283" y="2630336"/>
            <a:ext cx="4187417" cy="2121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200"/>
              <a:t>Interconnected!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3200"/>
              <a:t>Faulty system: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sz="2800"/>
              <a:t>Isolated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sz="2800"/>
              <a:t>Systemic problem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F2EB65C-C2B9-64D5-A20E-3D0D5C321DFB}"/>
              </a:ext>
            </a:extLst>
          </p:cNvPr>
          <p:cNvGrpSpPr/>
          <p:nvPr/>
        </p:nvGrpSpPr>
        <p:grpSpPr>
          <a:xfrm>
            <a:off x="197361" y="1319600"/>
            <a:ext cx="4745205" cy="4411032"/>
            <a:chOff x="197361" y="1319600"/>
            <a:chExt cx="4745205" cy="441103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6932EA9-21E3-DE4A-791C-2374308F40C3}"/>
                </a:ext>
              </a:extLst>
            </p:cNvPr>
            <p:cNvGrpSpPr/>
            <p:nvPr/>
          </p:nvGrpSpPr>
          <p:grpSpPr>
            <a:xfrm>
              <a:off x="2149925" y="3048424"/>
              <a:ext cx="928072" cy="937796"/>
              <a:chOff x="2213557" y="570079"/>
              <a:chExt cx="1034679" cy="1045519"/>
            </a:xfrm>
            <a:noFill/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55819346-D08D-941E-925F-1C19CC1B66B1}"/>
                  </a:ext>
                </a:extLst>
              </p:cNvPr>
              <p:cNvSpPr/>
              <p:nvPr/>
            </p:nvSpPr>
            <p:spPr>
              <a:xfrm>
                <a:off x="2213557" y="570079"/>
                <a:ext cx="1034679" cy="1045519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977FDE7A-4C9C-319E-1565-250DB386BF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317663" y="741282"/>
                <a:ext cx="792000" cy="719999"/>
              </a:xfrm>
              <a:prstGeom prst="rect">
                <a:avLst/>
              </a:prstGeom>
              <a:grpFill/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2B3288F-7CA3-45DE-E21B-A9C726433702}"/>
                </a:ext>
              </a:extLst>
            </p:cNvPr>
            <p:cNvGrpSpPr/>
            <p:nvPr/>
          </p:nvGrpSpPr>
          <p:grpSpPr>
            <a:xfrm>
              <a:off x="2149925" y="1319600"/>
              <a:ext cx="928072" cy="937796"/>
              <a:chOff x="657888" y="615807"/>
              <a:chExt cx="1034679" cy="1045519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E0B2140A-D819-BF03-41D9-15D97C3A2153}"/>
                  </a:ext>
                </a:extLst>
              </p:cNvPr>
              <p:cNvSpPr/>
              <p:nvPr/>
            </p:nvSpPr>
            <p:spPr>
              <a:xfrm>
                <a:off x="657888" y="615807"/>
                <a:ext cx="1034679" cy="1045519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695A5965-7EBE-B96C-C936-87524FFDF1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2672" y="753474"/>
                <a:ext cx="779330" cy="779330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F96B9D9-ECB5-ED22-6181-716FC03F6911}"/>
                </a:ext>
              </a:extLst>
            </p:cNvPr>
            <p:cNvGrpSpPr/>
            <p:nvPr/>
          </p:nvGrpSpPr>
          <p:grpSpPr>
            <a:xfrm>
              <a:off x="2156066" y="4777247"/>
              <a:ext cx="917648" cy="953385"/>
              <a:chOff x="4860320" y="882172"/>
              <a:chExt cx="1023057" cy="1062898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456D7EC-7E92-8C9C-061E-74F6E9DC4AFA}"/>
                  </a:ext>
                </a:extLst>
              </p:cNvPr>
              <p:cNvSpPr/>
              <p:nvPr/>
            </p:nvSpPr>
            <p:spPr>
              <a:xfrm>
                <a:off x="4860320" y="882172"/>
                <a:ext cx="1023057" cy="1062898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0" name="Parallelogram 89">
                <a:extLst>
                  <a:ext uri="{FF2B5EF4-FFF2-40B4-BE49-F238E27FC236}">
                    <a16:creationId xmlns:a16="http://schemas.microsoft.com/office/drawing/2014/main" id="{46E1F5C3-74DE-C3F7-B5C6-A11B410C70B4}"/>
                  </a:ext>
                </a:extLst>
              </p:cNvPr>
              <p:cNvSpPr/>
              <p:nvPr/>
            </p:nvSpPr>
            <p:spPr>
              <a:xfrm rot="15191790" flipH="1">
                <a:off x="5059120" y="1256575"/>
                <a:ext cx="89866" cy="94134"/>
              </a:xfrm>
              <a:prstGeom prst="parallelogram">
                <a:avLst>
                  <a:gd name="adj" fmla="val 58921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1" name="Parallelogram 90">
                <a:extLst>
                  <a:ext uri="{FF2B5EF4-FFF2-40B4-BE49-F238E27FC236}">
                    <a16:creationId xmlns:a16="http://schemas.microsoft.com/office/drawing/2014/main" id="{53CC5968-0785-8B65-4155-D27579BAAB8E}"/>
                  </a:ext>
                </a:extLst>
              </p:cNvPr>
              <p:cNvSpPr/>
              <p:nvPr/>
            </p:nvSpPr>
            <p:spPr>
              <a:xfrm rot="15191790">
                <a:off x="5045838" y="1203832"/>
                <a:ext cx="84573" cy="94134"/>
              </a:xfrm>
              <a:prstGeom prst="parallelogram">
                <a:avLst>
                  <a:gd name="adj" fmla="val 58921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2" name="Parallelogram 91">
                <a:extLst>
                  <a:ext uri="{FF2B5EF4-FFF2-40B4-BE49-F238E27FC236}">
                    <a16:creationId xmlns:a16="http://schemas.microsoft.com/office/drawing/2014/main" id="{742D333B-1E73-FF35-069D-3F63A413B08E}"/>
                  </a:ext>
                </a:extLst>
              </p:cNvPr>
              <p:cNvSpPr/>
              <p:nvPr/>
            </p:nvSpPr>
            <p:spPr>
              <a:xfrm rot="15191790" flipH="1">
                <a:off x="5091616" y="1364182"/>
                <a:ext cx="89866" cy="94134"/>
              </a:xfrm>
              <a:prstGeom prst="parallelogram">
                <a:avLst>
                  <a:gd name="adj" fmla="val 58921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3" name="Parallelogram 92">
                <a:extLst>
                  <a:ext uri="{FF2B5EF4-FFF2-40B4-BE49-F238E27FC236}">
                    <a16:creationId xmlns:a16="http://schemas.microsoft.com/office/drawing/2014/main" id="{96CDF047-606C-64E4-D5D9-7B9E68EBF045}"/>
                  </a:ext>
                </a:extLst>
              </p:cNvPr>
              <p:cNvSpPr/>
              <p:nvPr/>
            </p:nvSpPr>
            <p:spPr>
              <a:xfrm rot="15191790">
                <a:off x="5110455" y="1417806"/>
                <a:ext cx="84573" cy="94134"/>
              </a:xfrm>
              <a:prstGeom prst="parallelogram">
                <a:avLst>
                  <a:gd name="adj" fmla="val 58921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4" name="Parallelogram 93">
                <a:extLst>
                  <a:ext uri="{FF2B5EF4-FFF2-40B4-BE49-F238E27FC236}">
                    <a16:creationId xmlns:a16="http://schemas.microsoft.com/office/drawing/2014/main" id="{91564182-CA91-36BA-E28A-44B567707E53}"/>
                  </a:ext>
                </a:extLst>
              </p:cNvPr>
              <p:cNvSpPr/>
              <p:nvPr/>
            </p:nvSpPr>
            <p:spPr>
              <a:xfrm rot="15191790">
                <a:off x="5078334" y="1311440"/>
                <a:ext cx="84573" cy="94134"/>
              </a:xfrm>
              <a:prstGeom prst="parallelogram">
                <a:avLst>
                  <a:gd name="adj" fmla="val 58921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5" name="Parallelogram 94">
                <a:extLst>
                  <a:ext uri="{FF2B5EF4-FFF2-40B4-BE49-F238E27FC236}">
                    <a16:creationId xmlns:a16="http://schemas.microsoft.com/office/drawing/2014/main" id="{51C91B55-8030-72E2-E7AA-7217711F50E9}"/>
                  </a:ext>
                </a:extLst>
              </p:cNvPr>
              <p:cNvSpPr/>
              <p:nvPr/>
            </p:nvSpPr>
            <p:spPr>
              <a:xfrm rot="16412837" flipH="1">
                <a:off x="5320943" y="1367819"/>
                <a:ext cx="89865" cy="94134"/>
              </a:xfrm>
              <a:prstGeom prst="parallelogram">
                <a:avLst>
                  <a:gd name="adj" fmla="val 58921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6" name="Parallelogram 95">
                <a:extLst>
                  <a:ext uri="{FF2B5EF4-FFF2-40B4-BE49-F238E27FC236}">
                    <a16:creationId xmlns:a16="http://schemas.microsoft.com/office/drawing/2014/main" id="{150632A9-F026-2099-60EA-8DC0AF3E4833}"/>
                  </a:ext>
                </a:extLst>
              </p:cNvPr>
              <p:cNvSpPr/>
              <p:nvPr/>
            </p:nvSpPr>
            <p:spPr>
              <a:xfrm rot="16412837">
                <a:off x="5326998" y="1312830"/>
                <a:ext cx="84573" cy="94134"/>
              </a:xfrm>
              <a:prstGeom prst="parallelogram">
                <a:avLst>
                  <a:gd name="adj" fmla="val 58921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7" name="Parallelogram 96">
                <a:extLst>
                  <a:ext uri="{FF2B5EF4-FFF2-40B4-BE49-F238E27FC236}">
                    <a16:creationId xmlns:a16="http://schemas.microsoft.com/office/drawing/2014/main" id="{D0CF1DE8-60A9-EB3D-A550-E6995E137FA8}"/>
                  </a:ext>
                </a:extLst>
              </p:cNvPr>
              <p:cNvSpPr/>
              <p:nvPr/>
            </p:nvSpPr>
            <p:spPr>
              <a:xfrm rot="16412837" flipH="1">
                <a:off x="5313988" y="1480010"/>
                <a:ext cx="89865" cy="94134"/>
              </a:xfrm>
              <a:prstGeom prst="parallelogram">
                <a:avLst>
                  <a:gd name="adj" fmla="val 58921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8" name="Parallelogram 97">
                <a:extLst>
                  <a:ext uri="{FF2B5EF4-FFF2-40B4-BE49-F238E27FC236}">
                    <a16:creationId xmlns:a16="http://schemas.microsoft.com/office/drawing/2014/main" id="{BE97DB1C-1B44-0B1A-6442-373C9465E9E0}"/>
                  </a:ext>
                </a:extLst>
              </p:cNvPr>
              <p:cNvSpPr/>
              <p:nvPr/>
            </p:nvSpPr>
            <p:spPr>
              <a:xfrm rot="16412837">
                <a:off x="5313168" y="1535918"/>
                <a:ext cx="84573" cy="94134"/>
              </a:xfrm>
              <a:prstGeom prst="parallelogram">
                <a:avLst>
                  <a:gd name="adj" fmla="val 58921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9" name="Parallelogram 98">
                <a:extLst>
                  <a:ext uri="{FF2B5EF4-FFF2-40B4-BE49-F238E27FC236}">
                    <a16:creationId xmlns:a16="http://schemas.microsoft.com/office/drawing/2014/main" id="{95A4757C-C110-8EEE-6D2D-6013A787B645}"/>
                  </a:ext>
                </a:extLst>
              </p:cNvPr>
              <p:cNvSpPr/>
              <p:nvPr/>
            </p:nvSpPr>
            <p:spPr>
              <a:xfrm rot="16412837">
                <a:off x="5320043" y="1425021"/>
                <a:ext cx="84573" cy="94134"/>
              </a:xfrm>
              <a:prstGeom prst="parallelogram">
                <a:avLst>
                  <a:gd name="adj" fmla="val 58921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0" name="Parallelogram 99">
                <a:extLst>
                  <a:ext uri="{FF2B5EF4-FFF2-40B4-BE49-F238E27FC236}">
                    <a16:creationId xmlns:a16="http://schemas.microsoft.com/office/drawing/2014/main" id="{F6BFF5A7-7EBC-A7B5-4425-5BB673E8BCE3}"/>
                  </a:ext>
                </a:extLst>
              </p:cNvPr>
              <p:cNvSpPr/>
              <p:nvPr/>
            </p:nvSpPr>
            <p:spPr>
              <a:xfrm rot="16412837" flipH="1">
                <a:off x="5336648" y="1144558"/>
                <a:ext cx="89865" cy="94134"/>
              </a:xfrm>
              <a:prstGeom prst="parallelogram">
                <a:avLst>
                  <a:gd name="adj" fmla="val 58921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1" name="Parallelogram 100">
                <a:extLst>
                  <a:ext uri="{FF2B5EF4-FFF2-40B4-BE49-F238E27FC236}">
                    <a16:creationId xmlns:a16="http://schemas.microsoft.com/office/drawing/2014/main" id="{2E445A8A-8395-8CBB-7F88-DD743F6C79DD}"/>
                  </a:ext>
                </a:extLst>
              </p:cNvPr>
              <p:cNvSpPr/>
              <p:nvPr/>
            </p:nvSpPr>
            <p:spPr>
              <a:xfrm rot="16412837">
                <a:off x="5342703" y="1089569"/>
                <a:ext cx="84573" cy="94134"/>
              </a:xfrm>
              <a:prstGeom prst="parallelogram">
                <a:avLst>
                  <a:gd name="adj" fmla="val 58921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2" name="Parallelogram 101">
                <a:extLst>
                  <a:ext uri="{FF2B5EF4-FFF2-40B4-BE49-F238E27FC236}">
                    <a16:creationId xmlns:a16="http://schemas.microsoft.com/office/drawing/2014/main" id="{CDAA591E-E813-5138-80D7-CF2BBE3C1C7F}"/>
                  </a:ext>
                </a:extLst>
              </p:cNvPr>
              <p:cNvSpPr/>
              <p:nvPr/>
            </p:nvSpPr>
            <p:spPr>
              <a:xfrm rot="16412837" flipH="1">
                <a:off x="5329693" y="1256749"/>
                <a:ext cx="89865" cy="94134"/>
              </a:xfrm>
              <a:prstGeom prst="parallelogram">
                <a:avLst>
                  <a:gd name="adj" fmla="val 58921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3" name="Parallelogram 102">
                <a:extLst>
                  <a:ext uri="{FF2B5EF4-FFF2-40B4-BE49-F238E27FC236}">
                    <a16:creationId xmlns:a16="http://schemas.microsoft.com/office/drawing/2014/main" id="{722A2A3D-C646-D9B0-143A-DAA6BBA45E42}"/>
                  </a:ext>
                </a:extLst>
              </p:cNvPr>
              <p:cNvSpPr/>
              <p:nvPr/>
            </p:nvSpPr>
            <p:spPr>
              <a:xfrm rot="16412837">
                <a:off x="5328873" y="1312657"/>
                <a:ext cx="84573" cy="94134"/>
              </a:xfrm>
              <a:prstGeom prst="parallelogram">
                <a:avLst>
                  <a:gd name="adj" fmla="val 58921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4" name="Parallelogram 103">
                <a:extLst>
                  <a:ext uri="{FF2B5EF4-FFF2-40B4-BE49-F238E27FC236}">
                    <a16:creationId xmlns:a16="http://schemas.microsoft.com/office/drawing/2014/main" id="{8000CFD6-4A44-4669-F7E5-E27CF18DB928}"/>
                  </a:ext>
                </a:extLst>
              </p:cNvPr>
              <p:cNvSpPr/>
              <p:nvPr/>
            </p:nvSpPr>
            <p:spPr>
              <a:xfrm rot="16412837">
                <a:off x="5335748" y="1201760"/>
                <a:ext cx="84573" cy="94134"/>
              </a:xfrm>
              <a:prstGeom prst="parallelogram">
                <a:avLst>
                  <a:gd name="adj" fmla="val 58921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5" name="Freeform 220">
                <a:extLst>
                  <a:ext uri="{FF2B5EF4-FFF2-40B4-BE49-F238E27FC236}">
                    <a16:creationId xmlns:a16="http://schemas.microsoft.com/office/drawing/2014/main" id="{DC60FED2-E1E6-0B7C-7D8C-AB53684A4051}"/>
                  </a:ext>
                </a:extLst>
              </p:cNvPr>
              <p:cNvSpPr/>
              <p:nvPr/>
            </p:nvSpPr>
            <p:spPr>
              <a:xfrm>
                <a:off x="5119842" y="1482016"/>
                <a:ext cx="317485" cy="311627"/>
              </a:xfrm>
              <a:custGeom>
                <a:avLst/>
                <a:gdLst>
                  <a:gd name="connsiteX0" fmla="*/ 86121 w 329812"/>
                  <a:gd name="connsiteY0" fmla="*/ 0 h 348603"/>
                  <a:gd name="connsiteX1" fmla="*/ 128984 w 329812"/>
                  <a:gd name="connsiteY1" fmla="*/ 66675 h 348603"/>
                  <a:gd name="connsiteX2" fmla="*/ 105171 w 329812"/>
                  <a:gd name="connsiteY2" fmla="*/ 138112 h 348603"/>
                  <a:gd name="connsiteX3" fmla="*/ 396 w 329812"/>
                  <a:gd name="connsiteY3" fmla="*/ 214312 h 348603"/>
                  <a:gd name="connsiteX4" fmla="*/ 76596 w 329812"/>
                  <a:gd name="connsiteY4" fmla="*/ 342900 h 348603"/>
                  <a:gd name="connsiteX5" fmla="*/ 252809 w 329812"/>
                  <a:gd name="connsiteY5" fmla="*/ 314325 h 348603"/>
                  <a:gd name="connsiteX6" fmla="*/ 329009 w 329812"/>
                  <a:gd name="connsiteY6" fmla="*/ 209550 h 348603"/>
                  <a:gd name="connsiteX7" fmla="*/ 286146 w 329812"/>
                  <a:gd name="connsiteY7" fmla="*/ 161925 h 348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9812" h="348603">
                    <a:moveTo>
                      <a:pt x="86121" y="0"/>
                    </a:moveTo>
                    <a:cubicBezTo>
                      <a:pt x="105965" y="21828"/>
                      <a:pt x="125809" y="43656"/>
                      <a:pt x="128984" y="66675"/>
                    </a:cubicBezTo>
                    <a:cubicBezTo>
                      <a:pt x="132159" y="89694"/>
                      <a:pt x="126602" y="113506"/>
                      <a:pt x="105171" y="138112"/>
                    </a:cubicBezTo>
                    <a:cubicBezTo>
                      <a:pt x="83740" y="162718"/>
                      <a:pt x="5158" y="180181"/>
                      <a:pt x="396" y="214312"/>
                    </a:cubicBezTo>
                    <a:cubicBezTo>
                      <a:pt x="-4366" y="248443"/>
                      <a:pt x="34527" y="326231"/>
                      <a:pt x="76596" y="342900"/>
                    </a:cubicBezTo>
                    <a:cubicBezTo>
                      <a:pt x="118665" y="359569"/>
                      <a:pt x="210740" y="336550"/>
                      <a:pt x="252809" y="314325"/>
                    </a:cubicBezTo>
                    <a:cubicBezTo>
                      <a:pt x="294878" y="292100"/>
                      <a:pt x="323453" y="234950"/>
                      <a:pt x="329009" y="209550"/>
                    </a:cubicBezTo>
                    <a:cubicBezTo>
                      <a:pt x="334565" y="184150"/>
                      <a:pt x="310355" y="173037"/>
                      <a:pt x="286146" y="16192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6" name="Freeform 221">
                <a:extLst>
                  <a:ext uri="{FF2B5EF4-FFF2-40B4-BE49-F238E27FC236}">
                    <a16:creationId xmlns:a16="http://schemas.microsoft.com/office/drawing/2014/main" id="{127F5ED7-375A-408E-5EEC-930EB7721623}"/>
                  </a:ext>
                </a:extLst>
              </p:cNvPr>
              <p:cNvSpPr/>
              <p:nvPr/>
            </p:nvSpPr>
            <p:spPr>
              <a:xfrm>
                <a:off x="5317451" y="950812"/>
                <a:ext cx="209942" cy="192105"/>
              </a:xfrm>
              <a:custGeom>
                <a:avLst/>
                <a:gdLst>
                  <a:gd name="connsiteX0" fmla="*/ 20628 w 218095"/>
                  <a:gd name="connsiteY0" fmla="*/ 157748 h 214898"/>
                  <a:gd name="connsiteX1" fmla="*/ 6340 w 218095"/>
                  <a:gd name="connsiteY1" fmla="*/ 67260 h 214898"/>
                  <a:gd name="connsiteX2" fmla="*/ 111115 w 218095"/>
                  <a:gd name="connsiteY2" fmla="*/ 585 h 214898"/>
                  <a:gd name="connsiteX3" fmla="*/ 211128 w 218095"/>
                  <a:gd name="connsiteY3" fmla="*/ 105360 h 214898"/>
                  <a:gd name="connsiteX4" fmla="*/ 201603 w 218095"/>
                  <a:gd name="connsiteY4" fmla="*/ 214898 h 214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095" h="214898">
                    <a:moveTo>
                      <a:pt x="20628" y="157748"/>
                    </a:moveTo>
                    <a:cubicBezTo>
                      <a:pt x="5943" y="125601"/>
                      <a:pt x="-8741" y="93454"/>
                      <a:pt x="6340" y="67260"/>
                    </a:cubicBezTo>
                    <a:cubicBezTo>
                      <a:pt x="21421" y="41066"/>
                      <a:pt x="76984" y="-5765"/>
                      <a:pt x="111115" y="585"/>
                    </a:cubicBezTo>
                    <a:cubicBezTo>
                      <a:pt x="145246" y="6935"/>
                      <a:pt x="196047" y="69641"/>
                      <a:pt x="211128" y="105360"/>
                    </a:cubicBezTo>
                    <a:cubicBezTo>
                      <a:pt x="226209" y="141079"/>
                      <a:pt x="213906" y="177988"/>
                      <a:pt x="201603" y="21489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7" name="Parallelogram 106">
                <a:extLst>
                  <a:ext uri="{FF2B5EF4-FFF2-40B4-BE49-F238E27FC236}">
                    <a16:creationId xmlns:a16="http://schemas.microsoft.com/office/drawing/2014/main" id="{3B1D33DA-2126-CF51-83AD-50737F139932}"/>
                  </a:ext>
                </a:extLst>
              </p:cNvPr>
              <p:cNvSpPr/>
              <p:nvPr/>
            </p:nvSpPr>
            <p:spPr>
              <a:xfrm rot="15949781" flipH="1">
                <a:off x="5537841" y="1419221"/>
                <a:ext cx="89865" cy="94134"/>
              </a:xfrm>
              <a:prstGeom prst="parallelogram">
                <a:avLst>
                  <a:gd name="adj" fmla="val 58921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8" name="Parallelogram 107">
                <a:extLst>
                  <a:ext uri="{FF2B5EF4-FFF2-40B4-BE49-F238E27FC236}">
                    <a16:creationId xmlns:a16="http://schemas.microsoft.com/office/drawing/2014/main" id="{7178C60D-68B5-55BD-4766-5BB22EC969EF}"/>
                  </a:ext>
                </a:extLst>
              </p:cNvPr>
              <p:cNvSpPr/>
              <p:nvPr/>
            </p:nvSpPr>
            <p:spPr>
              <a:xfrm rot="15949781">
                <a:off x="5536480" y="1364272"/>
                <a:ext cx="84573" cy="94134"/>
              </a:xfrm>
              <a:prstGeom prst="parallelogram">
                <a:avLst>
                  <a:gd name="adj" fmla="val 58921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9" name="Parallelogram 108">
                <a:extLst>
                  <a:ext uri="{FF2B5EF4-FFF2-40B4-BE49-F238E27FC236}">
                    <a16:creationId xmlns:a16="http://schemas.microsoft.com/office/drawing/2014/main" id="{1C2F4CC8-95FC-05C3-A621-F4FF91ADD5FA}"/>
                  </a:ext>
                </a:extLst>
              </p:cNvPr>
              <p:cNvSpPr/>
              <p:nvPr/>
            </p:nvSpPr>
            <p:spPr>
              <a:xfrm rot="15949781">
                <a:off x="5544655" y="1476382"/>
                <a:ext cx="84573" cy="94134"/>
              </a:xfrm>
              <a:prstGeom prst="parallelogram">
                <a:avLst>
                  <a:gd name="adj" fmla="val 58921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0" name="Parallelogram 109">
                <a:extLst>
                  <a:ext uri="{FF2B5EF4-FFF2-40B4-BE49-F238E27FC236}">
                    <a16:creationId xmlns:a16="http://schemas.microsoft.com/office/drawing/2014/main" id="{74D17790-5650-55C5-3442-D203A2E07366}"/>
                  </a:ext>
                </a:extLst>
              </p:cNvPr>
              <p:cNvSpPr/>
              <p:nvPr/>
            </p:nvSpPr>
            <p:spPr>
              <a:xfrm rot="15949781" flipH="1">
                <a:off x="5524468" y="1192343"/>
                <a:ext cx="89865" cy="94134"/>
              </a:xfrm>
              <a:prstGeom prst="parallelogram">
                <a:avLst>
                  <a:gd name="adj" fmla="val 58921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1" name="Parallelogram 110">
                <a:extLst>
                  <a:ext uri="{FF2B5EF4-FFF2-40B4-BE49-F238E27FC236}">
                    <a16:creationId xmlns:a16="http://schemas.microsoft.com/office/drawing/2014/main" id="{A02DD3FA-6E4E-97C7-97D3-AA47624F375F}"/>
                  </a:ext>
                </a:extLst>
              </p:cNvPr>
              <p:cNvSpPr/>
              <p:nvPr/>
            </p:nvSpPr>
            <p:spPr>
              <a:xfrm rot="15949781">
                <a:off x="5523108" y="1137394"/>
                <a:ext cx="84573" cy="94134"/>
              </a:xfrm>
              <a:prstGeom prst="parallelogram">
                <a:avLst>
                  <a:gd name="adj" fmla="val 58921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2" name="Parallelogram 111">
                <a:extLst>
                  <a:ext uri="{FF2B5EF4-FFF2-40B4-BE49-F238E27FC236}">
                    <a16:creationId xmlns:a16="http://schemas.microsoft.com/office/drawing/2014/main" id="{0A8B2923-2666-4328-8912-8BCA98E4BFEF}"/>
                  </a:ext>
                </a:extLst>
              </p:cNvPr>
              <p:cNvSpPr/>
              <p:nvPr/>
            </p:nvSpPr>
            <p:spPr>
              <a:xfrm rot="15949781" flipH="1">
                <a:off x="5532643" y="1304452"/>
                <a:ext cx="89865" cy="94134"/>
              </a:xfrm>
              <a:prstGeom prst="parallelogram">
                <a:avLst>
                  <a:gd name="adj" fmla="val 58921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3" name="Parallelogram 112">
                <a:extLst>
                  <a:ext uri="{FF2B5EF4-FFF2-40B4-BE49-F238E27FC236}">
                    <a16:creationId xmlns:a16="http://schemas.microsoft.com/office/drawing/2014/main" id="{8D174CFA-71ED-51A4-0D3D-3F0B4786D05F}"/>
                  </a:ext>
                </a:extLst>
              </p:cNvPr>
              <p:cNvSpPr/>
              <p:nvPr/>
            </p:nvSpPr>
            <p:spPr>
              <a:xfrm rot="15949781">
                <a:off x="5539362" y="1360318"/>
                <a:ext cx="84573" cy="94134"/>
              </a:xfrm>
              <a:prstGeom prst="parallelogram">
                <a:avLst>
                  <a:gd name="adj" fmla="val 58921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4" name="Parallelogram 113">
                <a:extLst>
                  <a:ext uri="{FF2B5EF4-FFF2-40B4-BE49-F238E27FC236}">
                    <a16:creationId xmlns:a16="http://schemas.microsoft.com/office/drawing/2014/main" id="{5740E8A2-2263-8287-F900-B21DAF5461B7}"/>
                  </a:ext>
                </a:extLst>
              </p:cNvPr>
              <p:cNvSpPr/>
              <p:nvPr/>
            </p:nvSpPr>
            <p:spPr>
              <a:xfrm rot="15949781">
                <a:off x="5531282" y="1249503"/>
                <a:ext cx="84573" cy="94134"/>
              </a:xfrm>
              <a:prstGeom prst="parallelogram">
                <a:avLst>
                  <a:gd name="adj" fmla="val 58921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5" name="Freeform 230">
                <a:extLst>
                  <a:ext uri="{FF2B5EF4-FFF2-40B4-BE49-F238E27FC236}">
                    <a16:creationId xmlns:a16="http://schemas.microsoft.com/office/drawing/2014/main" id="{5E0A3EF8-FB45-F73B-030F-A16407969E4E}"/>
                  </a:ext>
                </a:extLst>
              </p:cNvPr>
              <p:cNvSpPr/>
              <p:nvPr/>
            </p:nvSpPr>
            <p:spPr>
              <a:xfrm>
                <a:off x="5460159" y="1556662"/>
                <a:ext cx="189663" cy="212867"/>
              </a:xfrm>
              <a:custGeom>
                <a:avLst/>
                <a:gdLst>
                  <a:gd name="connsiteX0" fmla="*/ 180975 w 197029"/>
                  <a:gd name="connsiteY0" fmla="*/ 0 h 238125"/>
                  <a:gd name="connsiteX1" fmla="*/ 190500 w 197029"/>
                  <a:gd name="connsiteY1" fmla="*/ 128587 h 238125"/>
                  <a:gd name="connsiteX2" fmla="*/ 95250 w 197029"/>
                  <a:gd name="connsiteY2" fmla="*/ 161925 h 238125"/>
                  <a:gd name="connsiteX3" fmla="*/ 28575 w 197029"/>
                  <a:gd name="connsiteY3" fmla="*/ 114300 h 238125"/>
                  <a:gd name="connsiteX4" fmla="*/ 109537 w 197029"/>
                  <a:gd name="connsiteY4" fmla="*/ 71437 h 238125"/>
                  <a:gd name="connsiteX5" fmla="*/ 142875 w 197029"/>
                  <a:gd name="connsiteY5" fmla="*/ 109537 h 238125"/>
                  <a:gd name="connsiteX6" fmla="*/ 76200 w 197029"/>
                  <a:gd name="connsiteY6" fmla="*/ 209550 h 238125"/>
                  <a:gd name="connsiteX7" fmla="*/ 0 w 197029"/>
                  <a:gd name="connsiteY7" fmla="*/ 238125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7029" h="238125">
                    <a:moveTo>
                      <a:pt x="180975" y="0"/>
                    </a:moveTo>
                    <a:cubicBezTo>
                      <a:pt x="192881" y="50800"/>
                      <a:pt x="204788" y="101600"/>
                      <a:pt x="190500" y="128587"/>
                    </a:cubicBezTo>
                    <a:cubicBezTo>
                      <a:pt x="176212" y="155575"/>
                      <a:pt x="122238" y="164306"/>
                      <a:pt x="95250" y="161925"/>
                    </a:cubicBezTo>
                    <a:cubicBezTo>
                      <a:pt x="68262" y="159544"/>
                      <a:pt x="26194" y="129381"/>
                      <a:pt x="28575" y="114300"/>
                    </a:cubicBezTo>
                    <a:cubicBezTo>
                      <a:pt x="30956" y="99219"/>
                      <a:pt x="90487" y="72231"/>
                      <a:pt x="109537" y="71437"/>
                    </a:cubicBezTo>
                    <a:cubicBezTo>
                      <a:pt x="128587" y="70643"/>
                      <a:pt x="148431" y="86518"/>
                      <a:pt x="142875" y="109537"/>
                    </a:cubicBezTo>
                    <a:cubicBezTo>
                      <a:pt x="137319" y="132556"/>
                      <a:pt x="100012" y="188119"/>
                      <a:pt x="76200" y="209550"/>
                    </a:cubicBezTo>
                    <a:cubicBezTo>
                      <a:pt x="52388" y="230981"/>
                      <a:pt x="26194" y="234553"/>
                      <a:pt x="0" y="23812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1BFA7A6-5F95-01AF-8FCD-441F3B624CB9}"/>
                </a:ext>
              </a:extLst>
            </p:cNvPr>
            <p:cNvCxnSpPr>
              <a:stCxn id="116" idx="4"/>
              <a:endCxn id="118" idx="0"/>
            </p:cNvCxnSpPr>
            <p:nvPr/>
          </p:nvCxnSpPr>
          <p:spPr>
            <a:xfrm>
              <a:off x="2613961" y="2257396"/>
              <a:ext cx="0" cy="791028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69DA31A-5C64-A22C-9440-A8B37EE574E8}"/>
                </a:ext>
              </a:extLst>
            </p:cNvPr>
            <p:cNvCxnSpPr>
              <a:cxnSpLocks/>
              <a:stCxn id="118" idx="4"/>
              <a:endCxn id="89" idx="0"/>
            </p:cNvCxnSpPr>
            <p:nvPr/>
          </p:nvCxnSpPr>
          <p:spPr>
            <a:xfrm>
              <a:off x="2613961" y="3986220"/>
              <a:ext cx="929" cy="791027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5029504-E843-A0A0-8C33-928A0C5B31E4}"/>
                </a:ext>
              </a:extLst>
            </p:cNvPr>
            <p:cNvGrpSpPr/>
            <p:nvPr/>
          </p:nvGrpSpPr>
          <p:grpSpPr>
            <a:xfrm>
              <a:off x="3660377" y="2193684"/>
              <a:ext cx="894298" cy="936964"/>
              <a:chOff x="2053755" y="5372059"/>
              <a:chExt cx="915003" cy="918695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1C6CF20-1651-FFDF-3B7F-F53E52138AF0}"/>
                  </a:ext>
                </a:extLst>
              </p:cNvPr>
              <p:cNvGrpSpPr/>
              <p:nvPr/>
            </p:nvGrpSpPr>
            <p:grpSpPr>
              <a:xfrm>
                <a:off x="2053755" y="5372059"/>
                <a:ext cx="915003" cy="918695"/>
                <a:chOff x="1628272" y="2875931"/>
                <a:chExt cx="785794" cy="759014"/>
              </a:xfrm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E7330D7-E3AB-1691-A31F-820006213A1A}"/>
                    </a:ext>
                  </a:extLst>
                </p:cNvPr>
                <p:cNvSpPr/>
                <p:nvPr/>
              </p:nvSpPr>
              <p:spPr>
                <a:xfrm>
                  <a:off x="1628272" y="2875931"/>
                  <a:ext cx="785794" cy="759014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4DBC9911-C6D4-E8D4-B6BE-BA49900EE046}"/>
                    </a:ext>
                  </a:extLst>
                </p:cNvPr>
                <p:cNvGrpSpPr/>
                <p:nvPr/>
              </p:nvGrpSpPr>
              <p:grpSpPr>
                <a:xfrm>
                  <a:off x="1685840" y="2999170"/>
                  <a:ext cx="654424" cy="505060"/>
                  <a:chOff x="3296664" y="2937792"/>
                  <a:chExt cx="696576" cy="538912"/>
                </a:xfrm>
              </p:grpSpPr>
              <p:sp>
                <p:nvSpPr>
                  <p:cNvPr id="76" name="Hexagon 75">
                    <a:extLst>
                      <a:ext uri="{FF2B5EF4-FFF2-40B4-BE49-F238E27FC236}">
                        <a16:creationId xmlns:a16="http://schemas.microsoft.com/office/drawing/2014/main" id="{E5C4958B-8EEE-E018-27CF-77FD142EFC5A}"/>
                      </a:ext>
                    </a:extLst>
                  </p:cNvPr>
                  <p:cNvSpPr/>
                  <p:nvPr/>
                </p:nvSpPr>
                <p:spPr>
                  <a:xfrm>
                    <a:off x="3296664" y="2977099"/>
                    <a:ext cx="271463" cy="236273"/>
                  </a:xfrm>
                  <a:prstGeom prst="hexagon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77" name="Hexagon 76">
                    <a:extLst>
                      <a:ext uri="{FF2B5EF4-FFF2-40B4-BE49-F238E27FC236}">
                        <a16:creationId xmlns:a16="http://schemas.microsoft.com/office/drawing/2014/main" id="{C4D83E56-55EB-091A-95A0-09B2A4EF1BFC}"/>
                      </a:ext>
                    </a:extLst>
                  </p:cNvPr>
                  <p:cNvSpPr/>
                  <p:nvPr/>
                </p:nvSpPr>
                <p:spPr>
                  <a:xfrm>
                    <a:off x="3508030" y="3094845"/>
                    <a:ext cx="271463" cy="236273"/>
                  </a:xfrm>
                  <a:prstGeom prst="hexagon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78" name="Hexagon 77">
                    <a:extLst>
                      <a:ext uri="{FF2B5EF4-FFF2-40B4-BE49-F238E27FC236}">
                        <a16:creationId xmlns:a16="http://schemas.microsoft.com/office/drawing/2014/main" id="{52F6AE5C-817A-87CC-C70C-2D0D50EEEE7D}"/>
                      </a:ext>
                    </a:extLst>
                  </p:cNvPr>
                  <p:cNvSpPr/>
                  <p:nvPr/>
                </p:nvSpPr>
                <p:spPr>
                  <a:xfrm>
                    <a:off x="3721777" y="3210991"/>
                    <a:ext cx="271463" cy="236273"/>
                  </a:xfrm>
                  <a:prstGeom prst="hexagon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8D87F4B1-0A4B-FC56-FA8C-4A75AEC5689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718644" y="2981861"/>
                    <a:ext cx="59068" cy="118137"/>
                  </a:xfrm>
                  <a:prstGeom prst="line">
                    <a:avLst/>
                  </a:prstGeom>
                  <a:ln w="25400" cmpd="dbl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09CDB2B9-6B45-EB71-E6FB-78F68B8F9D3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507726" y="3326746"/>
                    <a:ext cx="59068" cy="118137"/>
                  </a:xfrm>
                  <a:prstGeom prst="line">
                    <a:avLst/>
                  </a:prstGeom>
                  <a:ln w="25400" cmpd="dbl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C393BA44-A8E4-A966-2B07-93AF1523D9C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702347" y="3200968"/>
                    <a:ext cx="59068" cy="11813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A259D472-EB32-488A-8FAD-10F796C7BE41}"/>
                      </a:ext>
                    </a:extLst>
                  </p:cNvPr>
                  <p:cNvCxnSpPr/>
                  <p:nvPr/>
                </p:nvCxnSpPr>
                <p:spPr>
                  <a:xfrm>
                    <a:off x="3320344" y="3072937"/>
                    <a:ext cx="60420" cy="12012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97D23DD7-33B0-D476-CDEB-C6CBFD462ABB}"/>
                      </a:ext>
                    </a:extLst>
                  </p:cNvPr>
                  <p:cNvCxnSpPr/>
                  <p:nvPr/>
                </p:nvCxnSpPr>
                <p:spPr>
                  <a:xfrm>
                    <a:off x="3917446" y="3220552"/>
                    <a:ext cx="60420" cy="12012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E375B6ED-7A76-AF95-DDEB-CB8F153CC383}"/>
                      </a:ext>
                    </a:extLst>
                  </p:cNvPr>
                  <p:cNvCxnSpPr/>
                  <p:nvPr/>
                </p:nvCxnSpPr>
                <p:spPr>
                  <a:xfrm>
                    <a:off x="3780845" y="3428056"/>
                    <a:ext cx="15332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371D7D1F-8A68-B154-A593-7F53CF79837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523654" y="3107461"/>
                    <a:ext cx="59068" cy="11813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95297541-E9F8-13E0-25B4-466D54AAF932}"/>
                      </a:ext>
                    </a:extLst>
                  </p:cNvPr>
                  <p:cNvCxnSpPr/>
                  <p:nvPr/>
                </p:nvCxnSpPr>
                <p:spPr>
                  <a:xfrm>
                    <a:off x="3355731" y="2995727"/>
                    <a:ext cx="15332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81C018EF-19E0-49E3-05FE-8BCFF6F0408E}"/>
                      </a:ext>
                    </a:extLst>
                  </p:cNvPr>
                  <p:cNvSpPr/>
                  <p:nvPr/>
                </p:nvSpPr>
                <p:spPr>
                  <a:xfrm>
                    <a:off x="3755245" y="2937792"/>
                    <a:ext cx="74169" cy="7239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590643D1-C4A4-E324-E449-E13C25A95927}"/>
                      </a:ext>
                    </a:extLst>
                  </p:cNvPr>
                  <p:cNvSpPr/>
                  <p:nvPr/>
                </p:nvSpPr>
                <p:spPr>
                  <a:xfrm>
                    <a:off x="3481532" y="3429770"/>
                    <a:ext cx="47625" cy="46934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</p:grp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858A34A0-2C6F-943C-F603-33C96120230C}"/>
                  </a:ext>
                </a:extLst>
              </p:cNvPr>
              <p:cNvSpPr/>
              <p:nvPr/>
            </p:nvSpPr>
            <p:spPr>
              <a:xfrm>
                <a:off x="2313660" y="6063186"/>
                <a:ext cx="81139" cy="821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3C67A91-B9B0-8FD3-C622-B4D9D60A4F59}"/>
                </a:ext>
              </a:extLst>
            </p:cNvPr>
            <p:cNvGrpSpPr/>
            <p:nvPr/>
          </p:nvGrpSpPr>
          <p:grpSpPr>
            <a:xfrm>
              <a:off x="3694906" y="3620892"/>
              <a:ext cx="928072" cy="937796"/>
              <a:chOff x="1622630" y="3968131"/>
              <a:chExt cx="785794" cy="759014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2344577-47C0-4EDE-AA10-B4711D188A7D}"/>
                  </a:ext>
                </a:extLst>
              </p:cNvPr>
              <p:cNvSpPr/>
              <p:nvPr/>
            </p:nvSpPr>
            <p:spPr>
              <a:xfrm>
                <a:off x="1622630" y="3968131"/>
                <a:ext cx="785794" cy="759014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3" name="Explosion 2 143">
                <a:extLst>
                  <a:ext uri="{FF2B5EF4-FFF2-40B4-BE49-F238E27FC236}">
                    <a16:creationId xmlns:a16="http://schemas.microsoft.com/office/drawing/2014/main" id="{1DB12AC1-1EE1-AF67-7993-A356C3A30486}"/>
                  </a:ext>
                </a:extLst>
              </p:cNvPr>
              <p:cNvSpPr/>
              <p:nvPr/>
            </p:nvSpPr>
            <p:spPr>
              <a:xfrm>
                <a:off x="1753213" y="4078829"/>
                <a:ext cx="209550" cy="228600"/>
              </a:xfrm>
              <a:prstGeom prst="irregularSeal2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266B975-0E01-8547-7DA2-79DFF303EEB4}"/>
                  </a:ext>
                </a:extLst>
              </p:cNvPr>
              <p:cNvGrpSpPr/>
              <p:nvPr/>
            </p:nvGrpSpPr>
            <p:grpSpPr>
              <a:xfrm rot="2744831">
                <a:off x="1956515" y="4030959"/>
                <a:ext cx="345438" cy="252704"/>
                <a:chOff x="2687369" y="3454670"/>
                <a:chExt cx="1300167" cy="879205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52D367E7-521E-EF42-179A-038292622324}"/>
                    </a:ext>
                  </a:extLst>
                </p:cNvPr>
                <p:cNvGrpSpPr/>
                <p:nvPr/>
              </p:nvGrpSpPr>
              <p:grpSpPr>
                <a:xfrm>
                  <a:off x="2904403" y="3663182"/>
                  <a:ext cx="908429" cy="417148"/>
                  <a:chOff x="2069721" y="4224702"/>
                  <a:chExt cx="263154" cy="119743"/>
                </a:xfrm>
              </p:grpSpPr>
              <p:sp>
                <p:nvSpPr>
                  <p:cNvPr id="69" name="Rounded Rectangle 184">
                    <a:extLst>
                      <a:ext uri="{FF2B5EF4-FFF2-40B4-BE49-F238E27FC236}">
                        <a16:creationId xmlns:a16="http://schemas.microsoft.com/office/drawing/2014/main" id="{E184E978-791F-1497-7169-24509F4EC99B}"/>
                      </a:ext>
                    </a:extLst>
                  </p:cNvPr>
                  <p:cNvSpPr/>
                  <p:nvPr/>
                </p:nvSpPr>
                <p:spPr>
                  <a:xfrm rot="11973791">
                    <a:off x="2069721" y="4224702"/>
                    <a:ext cx="263154" cy="11974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C40C091F-50EE-5AB5-DBDF-C1571FD3F42D}"/>
                      </a:ext>
                    </a:extLst>
                  </p:cNvPr>
                  <p:cNvSpPr/>
                  <p:nvPr/>
                </p:nvSpPr>
                <p:spPr>
                  <a:xfrm rot="1296418">
                    <a:off x="2199472" y="4259776"/>
                    <a:ext cx="78103" cy="78346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381DFD70-1B15-8579-6598-6FE875CC2BE8}"/>
                      </a:ext>
                    </a:extLst>
                  </p:cNvPr>
                  <p:cNvSpPr/>
                  <p:nvPr/>
                </p:nvSpPr>
                <p:spPr>
                  <a:xfrm rot="1296418">
                    <a:off x="2132530" y="4243329"/>
                    <a:ext cx="45719" cy="45719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sp>
              <p:nvSpPr>
                <p:cNvPr id="52" name="Freeform 167">
                  <a:extLst>
                    <a:ext uri="{FF2B5EF4-FFF2-40B4-BE49-F238E27FC236}">
                      <a16:creationId xmlns:a16="http://schemas.microsoft.com/office/drawing/2014/main" id="{DFB8A90F-6077-DA60-8AFC-7143B866752B}"/>
                    </a:ext>
                  </a:extLst>
                </p:cNvPr>
                <p:cNvSpPr/>
                <p:nvPr/>
              </p:nvSpPr>
              <p:spPr>
                <a:xfrm>
                  <a:off x="3048000" y="4003675"/>
                  <a:ext cx="57150" cy="222250"/>
                </a:xfrm>
                <a:custGeom>
                  <a:avLst/>
                  <a:gdLst>
                    <a:gd name="connsiteX0" fmla="*/ 57150 w 57150"/>
                    <a:gd name="connsiteY0" fmla="*/ 0 h 222250"/>
                    <a:gd name="connsiteX1" fmla="*/ 3175 w 57150"/>
                    <a:gd name="connsiteY1" fmla="*/ 107950 h 222250"/>
                    <a:gd name="connsiteX2" fmla="*/ 31750 w 57150"/>
                    <a:gd name="connsiteY2" fmla="*/ 196850 h 222250"/>
                    <a:gd name="connsiteX3" fmla="*/ 0 w 57150"/>
                    <a:gd name="connsiteY3" fmla="*/ 222250 h 222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" h="222250">
                      <a:moveTo>
                        <a:pt x="57150" y="0"/>
                      </a:moveTo>
                      <a:cubicBezTo>
                        <a:pt x="32279" y="37571"/>
                        <a:pt x="7408" y="75142"/>
                        <a:pt x="3175" y="107950"/>
                      </a:cubicBezTo>
                      <a:cubicBezTo>
                        <a:pt x="-1058" y="140758"/>
                        <a:pt x="32279" y="177800"/>
                        <a:pt x="31750" y="196850"/>
                      </a:cubicBezTo>
                      <a:cubicBezTo>
                        <a:pt x="31221" y="215900"/>
                        <a:pt x="15610" y="219075"/>
                        <a:pt x="0" y="22225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3" name="Freeform 168">
                  <a:extLst>
                    <a:ext uri="{FF2B5EF4-FFF2-40B4-BE49-F238E27FC236}">
                      <a16:creationId xmlns:a16="http://schemas.microsoft.com/office/drawing/2014/main" id="{66351269-4416-F1FD-82FD-0170BD6937D7}"/>
                    </a:ext>
                  </a:extLst>
                </p:cNvPr>
                <p:cNvSpPr/>
                <p:nvPr/>
              </p:nvSpPr>
              <p:spPr>
                <a:xfrm>
                  <a:off x="2847710" y="3941180"/>
                  <a:ext cx="139700" cy="212725"/>
                </a:xfrm>
                <a:custGeom>
                  <a:avLst/>
                  <a:gdLst>
                    <a:gd name="connsiteX0" fmla="*/ 139700 w 139700"/>
                    <a:gd name="connsiteY0" fmla="*/ 0 h 212725"/>
                    <a:gd name="connsiteX1" fmla="*/ 85725 w 139700"/>
                    <a:gd name="connsiteY1" fmla="*/ 63500 h 212725"/>
                    <a:gd name="connsiteX2" fmla="*/ 88900 w 139700"/>
                    <a:gd name="connsiteY2" fmla="*/ 139700 h 212725"/>
                    <a:gd name="connsiteX3" fmla="*/ 28575 w 139700"/>
                    <a:gd name="connsiteY3" fmla="*/ 171450 h 212725"/>
                    <a:gd name="connsiteX4" fmla="*/ 0 w 139700"/>
                    <a:gd name="connsiteY4" fmla="*/ 212725 h 21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700" h="212725">
                      <a:moveTo>
                        <a:pt x="139700" y="0"/>
                      </a:moveTo>
                      <a:cubicBezTo>
                        <a:pt x="116946" y="20108"/>
                        <a:pt x="94192" y="40217"/>
                        <a:pt x="85725" y="63500"/>
                      </a:cubicBezTo>
                      <a:cubicBezTo>
                        <a:pt x="77258" y="86783"/>
                        <a:pt x="98425" y="121708"/>
                        <a:pt x="88900" y="139700"/>
                      </a:cubicBezTo>
                      <a:cubicBezTo>
                        <a:pt x="79375" y="157692"/>
                        <a:pt x="43392" y="159279"/>
                        <a:pt x="28575" y="171450"/>
                      </a:cubicBezTo>
                      <a:cubicBezTo>
                        <a:pt x="13758" y="183621"/>
                        <a:pt x="6879" y="198173"/>
                        <a:pt x="0" y="212725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4" name="Freeform 169">
                  <a:extLst>
                    <a:ext uri="{FF2B5EF4-FFF2-40B4-BE49-F238E27FC236}">
                      <a16:creationId xmlns:a16="http://schemas.microsoft.com/office/drawing/2014/main" id="{132792BA-3180-02A8-D38E-57D04197C984}"/>
                    </a:ext>
                  </a:extLst>
                </p:cNvPr>
                <p:cNvSpPr/>
                <p:nvPr/>
              </p:nvSpPr>
              <p:spPr>
                <a:xfrm>
                  <a:off x="3243731" y="4060534"/>
                  <a:ext cx="35547" cy="215900"/>
                </a:xfrm>
                <a:custGeom>
                  <a:avLst/>
                  <a:gdLst>
                    <a:gd name="connsiteX0" fmla="*/ 16497 w 35547"/>
                    <a:gd name="connsiteY0" fmla="*/ 0 h 215900"/>
                    <a:gd name="connsiteX1" fmla="*/ 622 w 35547"/>
                    <a:gd name="connsiteY1" fmla="*/ 85725 h 215900"/>
                    <a:gd name="connsiteX2" fmla="*/ 35547 w 35547"/>
                    <a:gd name="connsiteY2" fmla="*/ 215900 h 215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547" h="215900">
                      <a:moveTo>
                        <a:pt x="16497" y="0"/>
                      </a:moveTo>
                      <a:cubicBezTo>
                        <a:pt x="6972" y="24871"/>
                        <a:pt x="-2553" y="49742"/>
                        <a:pt x="622" y="85725"/>
                      </a:cubicBezTo>
                      <a:cubicBezTo>
                        <a:pt x="3797" y="121708"/>
                        <a:pt x="19672" y="168804"/>
                        <a:pt x="35547" y="21590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5" name="Freeform 170">
                  <a:extLst>
                    <a:ext uri="{FF2B5EF4-FFF2-40B4-BE49-F238E27FC236}">
                      <a16:creationId xmlns:a16="http://schemas.microsoft.com/office/drawing/2014/main" id="{D62935B0-50FB-132D-DB1A-64F38D5A64A6}"/>
                    </a:ext>
                  </a:extLst>
                </p:cNvPr>
                <p:cNvSpPr/>
                <p:nvPr/>
              </p:nvSpPr>
              <p:spPr>
                <a:xfrm>
                  <a:off x="3374882" y="4121150"/>
                  <a:ext cx="54118" cy="187325"/>
                </a:xfrm>
                <a:custGeom>
                  <a:avLst/>
                  <a:gdLst>
                    <a:gd name="connsiteX0" fmla="*/ 54118 w 54118"/>
                    <a:gd name="connsiteY0" fmla="*/ 0 h 187325"/>
                    <a:gd name="connsiteX1" fmla="*/ 143 w 54118"/>
                    <a:gd name="connsiteY1" fmla="*/ 73025 h 187325"/>
                    <a:gd name="connsiteX2" fmla="*/ 41418 w 54118"/>
                    <a:gd name="connsiteY2" fmla="*/ 187325 h 187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118" h="187325">
                      <a:moveTo>
                        <a:pt x="54118" y="0"/>
                      </a:moveTo>
                      <a:cubicBezTo>
                        <a:pt x="28189" y="20902"/>
                        <a:pt x="2260" y="41804"/>
                        <a:pt x="143" y="73025"/>
                      </a:cubicBezTo>
                      <a:cubicBezTo>
                        <a:pt x="-1974" y="104246"/>
                        <a:pt x="19722" y="145785"/>
                        <a:pt x="41418" y="187325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6" name="Freeform 171">
                  <a:extLst>
                    <a:ext uri="{FF2B5EF4-FFF2-40B4-BE49-F238E27FC236}">
                      <a16:creationId xmlns:a16="http://schemas.microsoft.com/office/drawing/2014/main" id="{62D3D479-4493-37A2-9141-40EB21789BE1}"/>
                    </a:ext>
                  </a:extLst>
                </p:cNvPr>
                <p:cNvSpPr/>
                <p:nvPr/>
              </p:nvSpPr>
              <p:spPr>
                <a:xfrm>
                  <a:off x="3578225" y="4162425"/>
                  <a:ext cx="48033" cy="171450"/>
                </a:xfrm>
                <a:custGeom>
                  <a:avLst/>
                  <a:gdLst>
                    <a:gd name="connsiteX0" fmla="*/ 0 w 48033"/>
                    <a:gd name="connsiteY0" fmla="*/ 0 h 171450"/>
                    <a:gd name="connsiteX1" fmla="*/ 47625 w 48033"/>
                    <a:gd name="connsiteY1" fmla="*/ 107950 h 171450"/>
                    <a:gd name="connsiteX2" fmla="*/ 19050 w 48033"/>
                    <a:gd name="connsiteY2" fmla="*/ 171450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8033" h="171450">
                      <a:moveTo>
                        <a:pt x="0" y="0"/>
                      </a:moveTo>
                      <a:cubicBezTo>
                        <a:pt x="22225" y="39687"/>
                        <a:pt x="44450" y="79375"/>
                        <a:pt x="47625" y="107950"/>
                      </a:cubicBezTo>
                      <a:cubicBezTo>
                        <a:pt x="50800" y="136525"/>
                        <a:pt x="34925" y="153987"/>
                        <a:pt x="19050" y="17145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7" name="Freeform 172">
                  <a:extLst>
                    <a:ext uri="{FF2B5EF4-FFF2-40B4-BE49-F238E27FC236}">
                      <a16:creationId xmlns:a16="http://schemas.microsoft.com/office/drawing/2014/main" id="{7D10F8DC-6DEB-71DC-5409-571BCF0DF9F6}"/>
                    </a:ext>
                  </a:extLst>
                </p:cNvPr>
                <p:cNvSpPr/>
                <p:nvPr/>
              </p:nvSpPr>
              <p:spPr>
                <a:xfrm>
                  <a:off x="3698875" y="4133850"/>
                  <a:ext cx="123825" cy="133350"/>
                </a:xfrm>
                <a:custGeom>
                  <a:avLst/>
                  <a:gdLst>
                    <a:gd name="connsiteX0" fmla="*/ 0 w 123825"/>
                    <a:gd name="connsiteY0" fmla="*/ 0 h 133350"/>
                    <a:gd name="connsiteX1" fmla="*/ 66675 w 123825"/>
                    <a:gd name="connsiteY1" fmla="*/ 101600 h 133350"/>
                    <a:gd name="connsiteX2" fmla="*/ 123825 w 123825"/>
                    <a:gd name="connsiteY2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3825" h="133350">
                      <a:moveTo>
                        <a:pt x="0" y="0"/>
                      </a:moveTo>
                      <a:cubicBezTo>
                        <a:pt x="23019" y="39687"/>
                        <a:pt x="46038" y="79375"/>
                        <a:pt x="66675" y="101600"/>
                      </a:cubicBezTo>
                      <a:cubicBezTo>
                        <a:pt x="87312" y="123825"/>
                        <a:pt x="105568" y="128587"/>
                        <a:pt x="123825" y="13335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8" name="Freeform 173">
                  <a:extLst>
                    <a:ext uri="{FF2B5EF4-FFF2-40B4-BE49-F238E27FC236}">
                      <a16:creationId xmlns:a16="http://schemas.microsoft.com/office/drawing/2014/main" id="{040CA4E8-4E7C-BB27-DFAC-4944539EA205}"/>
                    </a:ext>
                  </a:extLst>
                </p:cNvPr>
                <p:cNvSpPr/>
                <p:nvPr/>
              </p:nvSpPr>
              <p:spPr>
                <a:xfrm>
                  <a:off x="3771900" y="4067175"/>
                  <a:ext cx="158750" cy="66129"/>
                </a:xfrm>
                <a:custGeom>
                  <a:avLst/>
                  <a:gdLst>
                    <a:gd name="connsiteX0" fmla="*/ 0 w 158750"/>
                    <a:gd name="connsiteY0" fmla="*/ 0 h 66129"/>
                    <a:gd name="connsiteX1" fmla="*/ 69850 w 158750"/>
                    <a:gd name="connsiteY1" fmla="*/ 60325 h 66129"/>
                    <a:gd name="connsiteX2" fmla="*/ 158750 w 158750"/>
                    <a:gd name="connsiteY2" fmla="*/ 60325 h 66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8750" h="66129">
                      <a:moveTo>
                        <a:pt x="0" y="0"/>
                      </a:moveTo>
                      <a:cubicBezTo>
                        <a:pt x="21696" y="25135"/>
                        <a:pt x="43392" y="50271"/>
                        <a:pt x="69850" y="60325"/>
                      </a:cubicBezTo>
                      <a:cubicBezTo>
                        <a:pt x="96308" y="70379"/>
                        <a:pt x="127529" y="65352"/>
                        <a:pt x="158750" y="60325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59" name="Freeform 174">
                  <a:extLst>
                    <a:ext uri="{FF2B5EF4-FFF2-40B4-BE49-F238E27FC236}">
                      <a16:creationId xmlns:a16="http://schemas.microsoft.com/office/drawing/2014/main" id="{93B9278C-A14E-516A-C23A-6ECE6E034F30}"/>
                    </a:ext>
                  </a:extLst>
                </p:cNvPr>
                <p:cNvSpPr/>
                <p:nvPr/>
              </p:nvSpPr>
              <p:spPr>
                <a:xfrm>
                  <a:off x="3800211" y="3928933"/>
                  <a:ext cx="187325" cy="41275"/>
                </a:xfrm>
                <a:custGeom>
                  <a:avLst/>
                  <a:gdLst>
                    <a:gd name="connsiteX0" fmla="*/ 0 w 187325"/>
                    <a:gd name="connsiteY0" fmla="*/ 41275 h 41275"/>
                    <a:gd name="connsiteX1" fmla="*/ 34925 w 187325"/>
                    <a:gd name="connsiteY1" fmla="*/ 0 h 41275"/>
                    <a:gd name="connsiteX2" fmla="*/ 120650 w 187325"/>
                    <a:gd name="connsiteY2" fmla="*/ 41275 h 41275"/>
                    <a:gd name="connsiteX3" fmla="*/ 187325 w 187325"/>
                    <a:gd name="connsiteY3" fmla="*/ 0 h 4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7325" h="41275">
                      <a:moveTo>
                        <a:pt x="0" y="41275"/>
                      </a:moveTo>
                      <a:cubicBezTo>
                        <a:pt x="7408" y="20637"/>
                        <a:pt x="14817" y="0"/>
                        <a:pt x="34925" y="0"/>
                      </a:cubicBezTo>
                      <a:cubicBezTo>
                        <a:pt x="55033" y="0"/>
                        <a:pt x="95250" y="41275"/>
                        <a:pt x="120650" y="41275"/>
                      </a:cubicBezTo>
                      <a:cubicBezTo>
                        <a:pt x="146050" y="41275"/>
                        <a:pt x="166687" y="20637"/>
                        <a:pt x="187325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0" name="Freeform 175">
                  <a:extLst>
                    <a:ext uri="{FF2B5EF4-FFF2-40B4-BE49-F238E27FC236}">
                      <a16:creationId xmlns:a16="http://schemas.microsoft.com/office/drawing/2014/main" id="{749B32E4-4E47-9EDB-A5D9-7657972A8089}"/>
                    </a:ext>
                  </a:extLst>
                </p:cNvPr>
                <p:cNvSpPr/>
                <p:nvPr/>
              </p:nvSpPr>
              <p:spPr>
                <a:xfrm>
                  <a:off x="3762375" y="3743325"/>
                  <a:ext cx="189570" cy="85725"/>
                </a:xfrm>
                <a:custGeom>
                  <a:avLst/>
                  <a:gdLst>
                    <a:gd name="connsiteX0" fmla="*/ 0 w 189570"/>
                    <a:gd name="connsiteY0" fmla="*/ 85725 h 85725"/>
                    <a:gd name="connsiteX1" fmla="*/ 53975 w 189570"/>
                    <a:gd name="connsiteY1" fmla="*/ 9525 h 85725"/>
                    <a:gd name="connsiteX2" fmla="*/ 171450 w 189570"/>
                    <a:gd name="connsiteY2" fmla="*/ 19050 h 85725"/>
                    <a:gd name="connsiteX3" fmla="*/ 187325 w 189570"/>
                    <a:gd name="connsiteY3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9570" h="85725">
                      <a:moveTo>
                        <a:pt x="0" y="85725"/>
                      </a:moveTo>
                      <a:cubicBezTo>
                        <a:pt x="12700" y="53181"/>
                        <a:pt x="25400" y="20637"/>
                        <a:pt x="53975" y="9525"/>
                      </a:cubicBezTo>
                      <a:cubicBezTo>
                        <a:pt x="82550" y="-1587"/>
                        <a:pt x="149225" y="20637"/>
                        <a:pt x="171450" y="19050"/>
                      </a:cubicBezTo>
                      <a:cubicBezTo>
                        <a:pt x="193675" y="17463"/>
                        <a:pt x="190500" y="8731"/>
                        <a:pt x="187325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1" name="Freeform 176">
                  <a:extLst>
                    <a:ext uri="{FF2B5EF4-FFF2-40B4-BE49-F238E27FC236}">
                      <a16:creationId xmlns:a16="http://schemas.microsoft.com/office/drawing/2014/main" id="{54D601E9-E444-2748-BEE9-79E0A7A09B3E}"/>
                    </a:ext>
                  </a:extLst>
                </p:cNvPr>
                <p:cNvSpPr/>
                <p:nvPr/>
              </p:nvSpPr>
              <p:spPr>
                <a:xfrm>
                  <a:off x="3701742" y="3632200"/>
                  <a:ext cx="120958" cy="149225"/>
                </a:xfrm>
                <a:custGeom>
                  <a:avLst/>
                  <a:gdLst>
                    <a:gd name="connsiteX0" fmla="*/ 9833 w 120958"/>
                    <a:gd name="connsiteY0" fmla="*/ 149225 h 149225"/>
                    <a:gd name="connsiteX1" fmla="*/ 3483 w 120958"/>
                    <a:gd name="connsiteY1" fmla="*/ 79375 h 149225"/>
                    <a:gd name="connsiteX2" fmla="*/ 57458 w 120958"/>
                    <a:gd name="connsiteY2" fmla="*/ 15875 h 149225"/>
                    <a:gd name="connsiteX3" fmla="*/ 120958 w 120958"/>
                    <a:gd name="connsiteY3" fmla="*/ 0 h 149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0958" h="149225">
                      <a:moveTo>
                        <a:pt x="9833" y="149225"/>
                      </a:moveTo>
                      <a:cubicBezTo>
                        <a:pt x="2689" y="125412"/>
                        <a:pt x="-4455" y="101600"/>
                        <a:pt x="3483" y="79375"/>
                      </a:cubicBezTo>
                      <a:cubicBezTo>
                        <a:pt x="11421" y="57150"/>
                        <a:pt x="37879" y="29104"/>
                        <a:pt x="57458" y="15875"/>
                      </a:cubicBezTo>
                      <a:cubicBezTo>
                        <a:pt x="77037" y="2646"/>
                        <a:pt x="98997" y="1323"/>
                        <a:pt x="120958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2" name="Freeform 177">
                  <a:extLst>
                    <a:ext uri="{FF2B5EF4-FFF2-40B4-BE49-F238E27FC236}">
                      <a16:creationId xmlns:a16="http://schemas.microsoft.com/office/drawing/2014/main" id="{B9765270-D1FF-FF0E-F76D-F270A5EC33BB}"/>
                    </a:ext>
                  </a:extLst>
                </p:cNvPr>
                <p:cNvSpPr/>
                <p:nvPr/>
              </p:nvSpPr>
              <p:spPr>
                <a:xfrm>
                  <a:off x="3565252" y="3543300"/>
                  <a:ext cx="46265" cy="177800"/>
                </a:xfrm>
                <a:custGeom>
                  <a:avLst/>
                  <a:gdLst>
                    <a:gd name="connsiteX0" fmla="*/ 273 w 46265"/>
                    <a:gd name="connsiteY0" fmla="*/ 177800 h 177800"/>
                    <a:gd name="connsiteX1" fmla="*/ 6623 w 46265"/>
                    <a:gd name="connsiteY1" fmla="*/ 92075 h 177800"/>
                    <a:gd name="connsiteX2" fmla="*/ 44723 w 46265"/>
                    <a:gd name="connsiteY2" fmla="*/ 41275 h 177800"/>
                    <a:gd name="connsiteX3" fmla="*/ 35198 w 46265"/>
                    <a:gd name="connsiteY3" fmla="*/ 0 h 177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65" h="177800">
                      <a:moveTo>
                        <a:pt x="273" y="177800"/>
                      </a:moveTo>
                      <a:cubicBezTo>
                        <a:pt x="-256" y="146314"/>
                        <a:pt x="-785" y="114829"/>
                        <a:pt x="6623" y="92075"/>
                      </a:cubicBezTo>
                      <a:cubicBezTo>
                        <a:pt x="14031" y="69321"/>
                        <a:pt x="39960" y="56621"/>
                        <a:pt x="44723" y="41275"/>
                      </a:cubicBezTo>
                      <a:cubicBezTo>
                        <a:pt x="49486" y="25929"/>
                        <a:pt x="42342" y="12964"/>
                        <a:pt x="35198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3" name="Freeform 178">
                  <a:extLst>
                    <a:ext uri="{FF2B5EF4-FFF2-40B4-BE49-F238E27FC236}">
                      <a16:creationId xmlns:a16="http://schemas.microsoft.com/office/drawing/2014/main" id="{B9D378CC-B9C6-74A3-CAFB-36A02DF61698}"/>
                    </a:ext>
                  </a:extLst>
                </p:cNvPr>
                <p:cNvSpPr/>
                <p:nvPr/>
              </p:nvSpPr>
              <p:spPr>
                <a:xfrm>
                  <a:off x="3403897" y="3517900"/>
                  <a:ext cx="59425" cy="152400"/>
                </a:xfrm>
                <a:custGeom>
                  <a:avLst/>
                  <a:gdLst>
                    <a:gd name="connsiteX0" fmla="*/ 2878 w 59425"/>
                    <a:gd name="connsiteY0" fmla="*/ 152400 h 152400"/>
                    <a:gd name="connsiteX1" fmla="*/ 6053 w 59425"/>
                    <a:gd name="connsiteY1" fmla="*/ 69850 h 152400"/>
                    <a:gd name="connsiteX2" fmla="*/ 56853 w 59425"/>
                    <a:gd name="connsiteY2" fmla="*/ 28575 h 152400"/>
                    <a:gd name="connsiteX3" fmla="*/ 47328 w 59425"/>
                    <a:gd name="connsiteY3" fmla="*/ 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425" h="152400">
                      <a:moveTo>
                        <a:pt x="2878" y="152400"/>
                      </a:moveTo>
                      <a:cubicBezTo>
                        <a:pt x="-33" y="121443"/>
                        <a:pt x="-2943" y="90487"/>
                        <a:pt x="6053" y="69850"/>
                      </a:cubicBezTo>
                      <a:cubicBezTo>
                        <a:pt x="15049" y="49212"/>
                        <a:pt x="49974" y="40217"/>
                        <a:pt x="56853" y="28575"/>
                      </a:cubicBezTo>
                      <a:cubicBezTo>
                        <a:pt x="63732" y="16933"/>
                        <a:pt x="55530" y="8466"/>
                        <a:pt x="47328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4" name="Freeform 179">
                  <a:extLst>
                    <a:ext uri="{FF2B5EF4-FFF2-40B4-BE49-F238E27FC236}">
                      <a16:creationId xmlns:a16="http://schemas.microsoft.com/office/drawing/2014/main" id="{28CBEE98-34DE-1A15-EA85-4EF4D4043EFF}"/>
                    </a:ext>
                  </a:extLst>
                </p:cNvPr>
                <p:cNvSpPr/>
                <p:nvPr/>
              </p:nvSpPr>
              <p:spPr>
                <a:xfrm>
                  <a:off x="3230695" y="3456001"/>
                  <a:ext cx="47597" cy="155576"/>
                </a:xfrm>
                <a:custGeom>
                  <a:avLst/>
                  <a:gdLst>
                    <a:gd name="connsiteX0" fmla="*/ 8701 w 47597"/>
                    <a:gd name="connsiteY0" fmla="*/ 155575 h 155575"/>
                    <a:gd name="connsiteX1" fmla="*/ 2351 w 47597"/>
                    <a:gd name="connsiteY1" fmla="*/ 69850 h 155575"/>
                    <a:gd name="connsiteX2" fmla="*/ 43626 w 47597"/>
                    <a:gd name="connsiteY2" fmla="*/ 25400 h 155575"/>
                    <a:gd name="connsiteX3" fmla="*/ 43626 w 47597"/>
                    <a:gd name="connsiteY3" fmla="*/ 0 h 155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597" h="155575">
                      <a:moveTo>
                        <a:pt x="8701" y="155575"/>
                      </a:moveTo>
                      <a:cubicBezTo>
                        <a:pt x="2615" y="123560"/>
                        <a:pt x="-3470" y="91546"/>
                        <a:pt x="2351" y="69850"/>
                      </a:cubicBezTo>
                      <a:cubicBezTo>
                        <a:pt x="8172" y="48154"/>
                        <a:pt x="36747" y="37042"/>
                        <a:pt x="43626" y="25400"/>
                      </a:cubicBezTo>
                      <a:cubicBezTo>
                        <a:pt x="50505" y="13758"/>
                        <a:pt x="47065" y="6879"/>
                        <a:pt x="43626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5" name="Freeform 180">
                  <a:extLst>
                    <a:ext uri="{FF2B5EF4-FFF2-40B4-BE49-F238E27FC236}">
                      <a16:creationId xmlns:a16="http://schemas.microsoft.com/office/drawing/2014/main" id="{27CD93C1-7A0D-1E73-2EEC-6FF331048635}"/>
                    </a:ext>
                  </a:extLst>
                </p:cNvPr>
                <p:cNvSpPr/>
                <p:nvPr/>
              </p:nvSpPr>
              <p:spPr>
                <a:xfrm>
                  <a:off x="3039650" y="3454670"/>
                  <a:ext cx="30772" cy="139700"/>
                </a:xfrm>
                <a:custGeom>
                  <a:avLst/>
                  <a:gdLst>
                    <a:gd name="connsiteX0" fmla="*/ 25712 w 30772"/>
                    <a:gd name="connsiteY0" fmla="*/ 139700 h 139700"/>
                    <a:gd name="connsiteX1" fmla="*/ 28887 w 30772"/>
                    <a:gd name="connsiteY1" fmla="*/ 76200 h 139700"/>
                    <a:gd name="connsiteX2" fmla="*/ 312 w 30772"/>
                    <a:gd name="connsiteY2" fmla="*/ 22225 h 139700"/>
                    <a:gd name="connsiteX3" fmla="*/ 16187 w 30772"/>
                    <a:gd name="connsiteY3" fmla="*/ 0 h 139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772" h="139700">
                      <a:moveTo>
                        <a:pt x="25712" y="139700"/>
                      </a:moveTo>
                      <a:cubicBezTo>
                        <a:pt x="29416" y="117739"/>
                        <a:pt x="33120" y="95779"/>
                        <a:pt x="28887" y="76200"/>
                      </a:cubicBezTo>
                      <a:cubicBezTo>
                        <a:pt x="24654" y="56621"/>
                        <a:pt x="2429" y="34925"/>
                        <a:pt x="312" y="22225"/>
                      </a:cubicBezTo>
                      <a:cubicBezTo>
                        <a:pt x="-1805" y="9525"/>
                        <a:pt x="7191" y="4762"/>
                        <a:pt x="16187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6" name="Freeform 181">
                  <a:extLst>
                    <a:ext uri="{FF2B5EF4-FFF2-40B4-BE49-F238E27FC236}">
                      <a16:creationId xmlns:a16="http://schemas.microsoft.com/office/drawing/2014/main" id="{3118404D-995F-49E7-8F9E-41940BD15DF2}"/>
                    </a:ext>
                  </a:extLst>
                </p:cNvPr>
                <p:cNvSpPr/>
                <p:nvPr/>
              </p:nvSpPr>
              <p:spPr>
                <a:xfrm>
                  <a:off x="2865022" y="3543299"/>
                  <a:ext cx="114300" cy="101600"/>
                </a:xfrm>
                <a:custGeom>
                  <a:avLst/>
                  <a:gdLst>
                    <a:gd name="connsiteX0" fmla="*/ 114300 w 114300"/>
                    <a:gd name="connsiteY0" fmla="*/ 101600 h 101600"/>
                    <a:gd name="connsiteX1" fmla="*/ 69850 w 114300"/>
                    <a:gd name="connsiteY1" fmla="*/ 19050 h 101600"/>
                    <a:gd name="connsiteX2" fmla="*/ 0 w 114300"/>
                    <a:gd name="connsiteY2" fmla="*/ 0 h 10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300" h="101600">
                      <a:moveTo>
                        <a:pt x="114300" y="101600"/>
                      </a:moveTo>
                      <a:cubicBezTo>
                        <a:pt x="101600" y="68791"/>
                        <a:pt x="88900" y="35983"/>
                        <a:pt x="69850" y="19050"/>
                      </a:cubicBezTo>
                      <a:cubicBezTo>
                        <a:pt x="50800" y="2117"/>
                        <a:pt x="25400" y="1058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7" name="Freeform 182">
                  <a:extLst>
                    <a:ext uri="{FF2B5EF4-FFF2-40B4-BE49-F238E27FC236}">
                      <a16:creationId xmlns:a16="http://schemas.microsoft.com/office/drawing/2014/main" id="{9B941EC7-6AE7-827A-5892-ACE3C52DEA5A}"/>
                    </a:ext>
                  </a:extLst>
                </p:cNvPr>
                <p:cNvSpPr/>
                <p:nvPr/>
              </p:nvSpPr>
              <p:spPr>
                <a:xfrm>
                  <a:off x="2752725" y="3625850"/>
                  <a:ext cx="165100" cy="117475"/>
                </a:xfrm>
                <a:custGeom>
                  <a:avLst/>
                  <a:gdLst>
                    <a:gd name="connsiteX0" fmla="*/ 165100 w 165100"/>
                    <a:gd name="connsiteY0" fmla="*/ 117475 h 117475"/>
                    <a:gd name="connsiteX1" fmla="*/ 85725 w 165100"/>
                    <a:gd name="connsiteY1" fmla="*/ 107950 h 117475"/>
                    <a:gd name="connsiteX2" fmla="*/ 15875 w 165100"/>
                    <a:gd name="connsiteY2" fmla="*/ 76200 h 117475"/>
                    <a:gd name="connsiteX3" fmla="*/ 34925 w 165100"/>
                    <a:gd name="connsiteY3" fmla="*/ 31750 h 117475"/>
                    <a:gd name="connsiteX4" fmla="*/ 0 w 165100"/>
                    <a:gd name="connsiteY4" fmla="*/ 0 h 117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100" h="117475">
                      <a:moveTo>
                        <a:pt x="165100" y="117475"/>
                      </a:moveTo>
                      <a:cubicBezTo>
                        <a:pt x="137848" y="116152"/>
                        <a:pt x="110596" y="114829"/>
                        <a:pt x="85725" y="107950"/>
                      </a:cubicBezTo>
                      <a:cubicBezTo>
                        <a:pt x="60854" y="101071"/>
                        <a:pt x="24342" y="88900"/>
                        <a:pt x="15875" y="76200"/>
                      </a:cubicBezTo>
                      <a:cubicBezTo>
                        <a:pt x="7408" y="63500"/>
                        <a:pt x="37571" y="44450"/>
                        <a:pt x="34925" y="31750"/>
                      </a:cubicBezTo>
                      <a:cubicBezTo>
                        <a:pt x="32279" y="19050"/>
                        <a:pt x="16139" y="9525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68" name="Freeform 183">
                  <a:extLst>
                    <a:ext uri="{FF2B5EF4-FFF2-40B4-BE49-F238E27FC236}">
                      <a16:creationId xmlns:a16="http://schemas.microsoft.com/office/drawing/2014/main" id="{D0F1CE21-C67B-3CFA-A6EC-C68D26199348}"/>
                    </a:ext>
                  </a:extLst>
                </p:cNvPr>
                <p:cNvSpPr/>
                <p:nvPr/>
              </p:nvSpPr>
              <p:spPr>
                <a:xfrm>
                  <a:off x="2687369" y="3825877"/>
                  <a:ext cx="238125" cy="76210"/>
                </a:xfrm>
                <a:custGeom>
                  <a:avLst/>
                  <a:gdLst>
                    <a:gd name="connsiteX0" fmla="*/ 238125 w 238125"/>
                    <a:gd name="connsiteY0" fmla="*/ 38100 h 76210"/>
                    <a:gd name="connsiteX1" fmla="*/ 111125 w 238125"/>
                    <a:gd name="connsiteY1" fmla="*/ 76200 h 76210"/>
                    <a:gd name="connsiteX2" fmla="*/ 85725 w 238125"/>
                    <a:gd name="connsiteY2" fmla="*/ 34925 h 76210"/>
                    <a:gd name="connsiteX3" fmla="*/ 60325 w 238125"/>
                    <a:gd name="connsiteY3" fmla="*/ 6350 h 76210"/>
                    <a:gd name="connsiteX4" fmla="*/ 0 w 238125"/>
                    <a:gd name="connsiteY4" fmla="*/ 0 h 76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8125" h="76210">
                      <a:moveTo>
                        <a:pt x="238125" y="38100"/>
                      </a:moveTo>
                      <a:cubicBezTo>
                        <a:pt x="187325" y="57414"/>
                        <a:pt x="136525" y="76729"/>
                        <a:pt x="111125" y="76200"/>
                      </a:cubicBezTo>
                      <a:cubicBezTo>
                        <a:pt x="85725" y="75671"/>
                        <a:pt x="94192" y="46567"/>
                        <a:pt x="85725" y="34925"/>
                      </a:cubicBezTo>
                      <a:cubicBezTo>
                        <a:pt x="77258" y="23283"/>
                        <a:pt x="74612" y="12171"/>
                        <a:pt x="60325" y="6350"/>
                      </a:cubicBezTo>
                      <a:cubicBezTo>
                        <a:pt x="46038" y="529"/>
                        <a:pt x="23019" y="264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1863593-A349-5D0B-F549-A848AE66061E}"/>
                  </a:ext>
                </a:extLst>
              </p:cNvPr>
              <p:cNvSpPr/>
              <p:nvPr/>
            </p:nvSpPr>
            <p:spPr>
              <a:xfrm>
                <a:off x="1806233" y="4189541"/>
                <a:ext cx="41932" cy="47287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FF9D5DA-827B-7044-AD44-66FA22ECA995}"/>
                  </a:ext>
                </a:extLst>
              </p:cNvPr>
              <p:cNvSpPr/>
              <p:nvPr/>
            </p:nvSpPr>
            <p:spPr>
              <a:xfrm>
                <a:off x="1840158" y="4142254"/>
                <a:ext cx="59702" cy="65415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1" name="Rounded Rectangle 147">
                <a:extLst>
                  <a:ext uri="{FF2B5EF4-FFF2-40B4-BE49-F238E27FC236}">
                    <a16:creationId xmlns:a16="http://schemas.microsoft.com/office/drawing/2014/main" id="{D6C5D346-3BC8-9B66-B98E-9C38352177BC}"/>
                  </a:ext>
                </a:extLst>
              </p:cNvPr>
              <p:cNvSpPr/>
              <p:nvPr/>
            </p:nvSpPr>
            <p:spPr>
              <a:xfrm rot="10800000">
                <a:off x="1836403" y="4420570"/>
                <a:ext cx="241358" cy="11989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 w="22225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2" name="Freeform 148">
                <a:extLst>
                  <a:ext uri="{FF2B5EF4-FFF2-40B4-BE49-F238E27FC236}">
                    <a16:creationId xmlns:a16="http://schemas.microsoft.com/office/drawing/2014/main" id="{CAF6A2BC-D0B0-D931-4DD2-F1C241A86CED}"/>
                  </a:ext>
                </a:extLst>
              </p:cNvPr>
              <p:cNvSpPr/>
              <p:nvPr/>
            </p:nvSpPr>
            <p:spPr>
              <a:xfrm>
                <a:off x="1670050" y="4450815"/>
                <a:ext cx="155575" cy="51339"/>
              </a:xfrm>
              <a:custGeom>
                <a:avLst/>
                <a:gdLst>
                  <a:gd name="connsiteX0" fmla="*/ 155575 w 155575"/>
                  <a:gd name="connsiteY0" fmla="*/ 32285 h 51339"/>
                  <a:gd name="connsiteX1" fmla="*/ 114300 w 155575"/>
                  <a:gd name="connsiteY1" fmla="*/ 3710 h 51339"/>
                  <a:gd name="connsiteX2" fmla="*/ 82550 w 155575"/>
                  <a:gd name="connsiteY2" fmla="*/ 51335 h 51339"/>
                  <a:gd name="connsiteX3" fmla="*/ 50800 w 155575"/>
                  <a:gd name="connsiteY3" fmla="*/ 535 h 51339"/>
                  <a:gd name="connsiteX4" fmla="*/ 0 w 155575"/>
                  <a:gd name="connsiteY4" fmla="*/ 29110 h 51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75" h="51339">
                    <a:moveTo>
                      <a:pt x="155575" y="32285"/>
                    </a:moveTo>
                    <a:cubicBezTo>
                      <a:pt x="141023" y="16410"/>
                      <a:pt x="126471" y="535"/>
                      <a:pt x="114300" y="3710"/>
                    </a:cubicBezTo>
                    <a:cubicBezTo>
                      <a:pt x="102129" y="6885"/>
                      <a:pt x="93133" y="51864"/>
                      <a:pt x="82550" y="51335"/>
                    </a:cubicBezTo>
                    <a:cubicBezTo>
                      <a:pt x="71967" y="50806"/>
                      <a:pt x="64558" y="4239"/>
                      <a:pt x="50800" y="535"/>
                    </a:cubicBezTo>
                    <a:cubicBezTo>
                      <a:pt x="37042" y="-3169"/>
                      <a:pt x="18521" y="12970"/>
                      <a:pt x="0" y="2911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142F6C4-9684-699A-9536-247CDBCE0E78}"/>
                  </a:ext>
                </a:extLst>
              </p:cNvPr>
              <p:cNvSpPr/>
              <p:nvPr/>
            </p:nvSpPr>
            <p:spPr>
              <a:xfrm rot="4041249">
                <a:off x="1877080" y="4437260"/>
                <a:ext cx="71634" cy="78447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5EFF5E7-C14C-AD72-F7F9-0046B7C6229C}"/>
                  </a:ext>
                </a:extLst>
              </p:cNvPr>
              <p:cNvSpPr/>
              <p:nvPr/>
            </p:nvSpPr>
            <p:spPr>
              <a:xfrm rot="4041249">
                <a:off x="1956103" y="4445663"/>
                <a:ext cx="41932" cy="45778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5BDB32F-AF4D-B3A7-258C-0523B7BBBB69}"/>
                  </a:ext>
                </a:extLst>
              </p:cNvPr>
              <p:cNvSpPr/>
              <p:nvPr/>
            </p:nvSpPr>
            <p:spPr>
              <a:xfrm>
                <a:off x="2189817" y="4430040"/>
                <a:ext cx="168275" cy="16331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7C4D451-8916-DCD7-6784-D94922384984}"/>
                  </a:ext>
                </a:extLst>
              </p:cNvPr>
              <p:cNvCxnSpPr>
                <a:stCxn id="35" idx="0"/>
              </p:cNvCxnSpPr>
              <p:nvPr/>
            </p:nvCxnSpPr>
            <p:spPr>
              <a:xfrm flipV="1">
                <a:off x="2273955" y="4381500"/>
                <a:ext cx="3199" cy="4854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3962F54-300E-1A0C-A130-6A8F6302EC1F}"/>
                  </a:ext>
                </a:extLst>
              </p:cNvPr>
              <p:cNvSpPr/>
              <p:nvPr/>
            </p:nvSpPr>
            <p:spPr>
              <a:xfrm>
                <a:off x="2257457" y="4337948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AA96ABF-63D5-BAD3-1C77-47E07BAED4B0}"/>
                  </a:ext>
                </a:extLst>
              </p:cNvPr>
              <p:cNvCxnSpPr>
                <a:endCxn id="35" idx="1"/>
              </p:cNvCxnSpPr>
              <p:nvPr/>
            </p:nvCxnSpPr>
            <p:spPr>
              <a:xfrm>
                <a:off x="2202357" y="4427219"/>
                <a:ext cx="12103" cy="2673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F57A8D7-23B7-1BEE-EFEB-FC8CB57475B5}"/>
                  </a:ext>
                </a:extLst>
              </p:cNvPr>
              <p:cNvSpPr/>
              <p:nvPr/>
            </p:nvSpPr>
            <p:spPr>
              <a:xfrm>
                <a:off x="2168071" y="438152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4AEE243-6C92-1245-7BC9-78F2A3B65D9B}"/>
                  </a:ext>
                </a:extLst>
              </p:cNvPr>
              <p:cNvSpPr/>
              <p:nvPr/>
            </p:nvSpPr>
            <p:spPr>
              <a:xfrm>
                <a:off x="2360901" y="4367462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F7A463F-AC7A-B448-DB65-8302B6B4817D}"/>
                  </a:ext>
                </a:extLst>
              </p:cNvPr>
              <p:cNvCxnSpPr/>
              <p:nvPr/>
            </p:nvCxnSpPr>
            <p:spPr>
              <a:xfrm flipV="1">
                <a:off x="2321067" y="4396322"/>
                <a:ext cx="54328" cy="48495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C6DAD9A-DF67-1F2D-F5DC-C3F05A4C7C39}"/>
                  </a:ext>
                </a:extLst>
              </p:cNvPr>
              <p:cNvSpPr/>
              <p:nvPr/>
            </p:nvSpPr>
            <p:spPr>
              <a:xfrm flipH="1">
                <a:off x="2106694" y="447665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55E0E55-0AE3-2A3C-E545-BCE995C4CF9C}"/>
                  </a:ext>
                </a:extLst>
              </p:cNvPr>
              <p:cNvCxnSpPr>
                <a:endCxn id="35" idx="2"/>
              </p:cNvCxnSpPr>
              <p:nvPr/>
            </p:nvCxnSpPr>
            <p:spPr>
              <a:xfrm>
                <a:off x="2132827" y="4495509"/>
                <a:ext cx="56990" cy="1619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C65218CB-1FA6-363E-A91E-262E553513CE}"/>
                  </a:ext>
                </a:extLst>
              </p:cNvPr>
              <p:cNvCxnSpPr/>
              <p:nvPr/>
            </p:nvCxnSpPr>
            <p:spPr>
              <a:xfrm flipV="1">
                <a:off x="2179282" y="4499275"/>
                <a:ext cx="105348" cy="9408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2FADC7A-7F6C-C124-83D4-1E7A09C71238}"/>
                  </a:ext>
                </a:extLst>
              </p:cNvPr>
              <p:cNvSpPr/>
              <p:nvPr/>
            </p:nvSpPr>
            <p:spPr>
              <a:xfrm flipH="1">
                <a:off x="2143225" y="457904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C0DD469-1501-B356-90B5-F14B2B12871A}"/>
                  </a:ext>
                </a:extLst>
              </p:cNvPr>
              <p:cNvCxnSpPr/>
              <p:nvPr/>
            </p:nvCxnSpPr>
            <p:spPr>
              <a:xfrm flipV="1">
                <a:off x="2239393" y="4550189"/>
                <a:ext cx="27100" cy="11296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72D47DE-B47D-C6C7-BBE0-EE17B391DDCB}"/>
                  </a:ext>
                </a:extLst>
              </p:cNvPr>
              <p:cNvSpPr/>
              <p:nvPr/>
            </p:nvSpPr>
            <p:spPr>
              <a:xfrm rot="4041249">
                <a:off x="2222127" y="4504362"/>
                <a:ext cx="69523" cy="726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D747AAC-55DC-78F7-2730-B350F4A51BB0}"/>
                  </a:ext>
                </a:extLst>
              </p:cNvPr>
              <p:cNvSpPr/>
              <p:nvPr/>
            </p:nvSpPr>
            <p:spPr>
              <a:xfrm rot="4041249">
                <a:off x="2268934" y="4470892"/>
                <a:ext cx="41932" cy="45778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8E6CB97-1146-59B3-6102-B7AAA8D37F58}"/>
                  </a:ext>
                </a:extLst>
              </p:cNvPr>
              <p:cNvSpPr/>
              <p:nvPr/>
            </p:nvSpPr>
            <p:spPr>
              <a:xfrm rot="4041249">
                <a:off x="2291726" y="4510642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D40670-1747-757C-1390-57A677DE3759}"/>
                </a:ext>
              </a:extLst>
            </p:cNvPr>
            <p:cNvSpPr txBox="1"/>
            <p:nvPr/>
          </p:nvSpPr>
          <p:spPr>
            <a:xfrm>
              <a:off x="3223147" y="1530671"/>
              <a:ext cx="15756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Metabolites</a:t>
              </a:r>
            </a:p>
            <a:p>
              <a:pPr algn="ctr"/>
              <a:r>
                <a:rPr lang="en-GB" sz="1600" b="1">
                  <a:latin typeface="Arial" panose="020B0604020202020204" pitchFamily="34" charset="0"/>
                  <a:cs typeface="Arial" panose="020B0604020202020204" pitchFamily="34" charset="0"/>
                </a:rPr>
                <a:t>Metabolomics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E6D0AC-4D42-3127-7389-9EFA4650440E}"/>
                </a:ext>
              </a:extLst>
            </p:cNvPr>
            <p:cNvSpPr txBox="1"/>
            <p:nvPr/>
          </p:nvSpPr>
          <p:spPr>
            <a:xfrm>
              <a:off x="785972" y="1549365"/>
              <a:ext cx="12720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DNA</a:t>
              </a:r>
            </a:p>
            <a:p>
              <a:pPr algn="ctr"/>
              <a:r>
                <a:rPr lang="en-GB" sz="1600" b="1">
                  <a:latin typeface="Arial" panose="020B0604020202020204" pitchFamily="34" charset="0"/>
                  <a:cs typeface="Arial" panose="020B0604020202020204" pitchFamily="34" charset="0"/>
                </a:rPr>
                <a:t>Genomics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4899B2-4ECD-1223-E076-F6D4C4333A4A}"/>
                </a:ext>
              </a:extLst>
            </p:cNvPr>
            <p:cNvSpPr txBox="1"/>
            <p:nvPr/>
          </p:nvSpPr>
          <p:spPr>
            <a:xfrm>
              <a:off x="197361" y="3206611"/>
              <a:ext cx="18782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RNA</a:t>
              </a:r>
            </a:p>
            <a:p>
              <a:pPr algn="ctr"/>
              <a:r>
                <a:rPr lang="en-GB" sz="1600" b="1">
                  <a:latin typeface="Arial" panose="020B0604020202020204" pitchFamily="34" charset="0"/>
                  <a:cs typeface="Arial" panose="020B0604020202020204" pitchFamily="34" charset="0"/>
                </a:rPr>
                <a:t>Transcriptomics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CF5727-18F8-E883-A097-0A4B3A2D43EE}"/>
                </a:ext>
              </a:extLst>
            </p:cNvPr>
            <p:cNvSpPr txBox="1"/>
            <p:nvPr/>
          </p:nvSpPr>
          <p:spPr>
            <a:xfrm>
              <a:off x="677556" y="5016247"/>
              <a:ext cx="13325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Proteins</a:t>
              </a:r>
            </a:p>
            <a:p>
              <a:pPr algn="ctr"/>
              <a:r>
                <a:rPr lang="en-GB" sz="1600" b="1">
                  <a:latin typeface="Arial" panose="020B0604020202020204" pitchFamily="34" charset="0"/>
                  <a:cs typeface="Arial" panose="020B0604020202020204" pitchFamily="34" charset="0"/>
                </a:rPr>
                <a:t>Proteomics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DA34C3-1682-A35A-F5FF-6301098FA480}"/>
                </a:ext>
              </a:extLst>
            </p:cNvPr>
            <p:cNvSpPr txBox="1"/>
            <p:nvPr/>
          </p:nvSpPr>
          <p:spPr>
            <a:xfrm>
              <a:off x="3336134" y="4808296"/>
              <a:ext cx="16064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Microbiome</a:t>
              </a:r>
            </a:p>
            <a:p>
              <a:pPr algn="ctr"/>
              <a:r>
                <a:rPr lang="en-GB" sz="1600" b="1">
                  <a:latin typeface="Arial" panose="020B0604020202020204" pitchFamily="34" charset="0"/>
                  <a:cs typeface="Arial" panose="020B0604020202020204" pitchFamily="34" charset="0"/>
                </a:rPr>
                <a:t>Metagenomics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2E6C967-FF4C-103B-F34F-07D9875D5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0766"/>
          </a:xfrm>
        </p:spPr>
        <p:txBody>
          <a:bodyPr>
            <a:normAutofit/>
          </a:bodyPr>
          <a:lstStyle/>
          <a:p>
            <a:r>
              <a:rPr lang="en-US"/>
              <a:t>Network Biology to Map Biological Complexity</a:t>
            </a:r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27514A25-ECBD-962D-0202-1C445C6F9F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7684"/>
            <a:ext cx="2743200" cy="365125"/>
          </a:xfrm>
        </p:spPr>
        <p:txBody>
          <a:bodyPr/>
          <a:lstStyle/>
          <a:p>
            <a:fld id="{7ACB1207-5D88-DA44-831B-C3A18B50B4CF}" type="datetime1">
              <a:rPr lang="en-GB" smtClean="0"/>
              <a:t>17/04/2026</a:t>
            </a:fld>
            <a:endParaRPr lang="en-US"/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F60E4A66-C466-4C54-C247-4EB439D4E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684"/>
            <a:ext cx="2743200" cy="365125"/>
          </a:xfrm>
        </p:spPr>
        <p:txBody>
          <a:bodyPr/>
          <a:lstStyle/>
          <a:p>
            <a:fld id="{D2684356-905B-534B-8FC8-777CBABB31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2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161">
            <a:extLst>
              <a:ext uri="{FF2B5EF4-FFF2-40B4-BE49-F238E27FC236}">
                <a16:creationId xmlns:a16="http://schemas.microsoft.com/office/drawing/2014/main" id="{AE4512DA-9DF1-77EA-245A-8D30FC94C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700000">
            <a:off x="3907001" y="1658767"/>
            <a:ext cx="5099120" cy="4114180"/>
          </a:xfrm>
          <a:prstGeom prst="rect">
            <a:avLst/>
          </a:prstGeom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07D7D2B-A16B-9096-C5D8-60198FA87F03}"/>
              </a:ext>
            </a:extLst>
          </p:cNvPr>
          <p:cNvSpPr txBox="1">
            <a:spLocks/>
          </p:cNvSpPr>
          <p:nvPr/>
        </p:nvSpPr>
        <p:spPr>
          <a:xfrm>
            <a:off x="388308" y="1104167"/>
            <a:ext cx="3675844" cy="3796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GB" b="1" dirty="0"/>
              <a:t>Relationship of analytes:</a:t>
            </a:r>
          </a:p>
          <a:p>
            <a:pPr marL="174625" indent="-174625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Within single omics</a:t>
            </a:r>
          </a:p>
          <a:p>
            <a:pPr marL="174625" indent="-174625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Between multi-omics</a:t>
            </a:r>
          </a:p>
          <a:p>
            <a:pPr marL="174625" indent="-174625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Cellular compartments</a:t>
            </a:r>
          </a:p>
          <a:p>
            <a:pPr marL="174625" indent="-174625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Tissues</a:t>
            </a:r>
          </a:p>
          <a:p>
            <a:pPr marL="174625" indent="-174625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Perturbation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E954D18F-0125-4B2B-0752-57D9B1D7873B}"/>
              </a:ext>
            </a:extLst>
          </p:cNvPr>
          <p:cNvSpPr txBox="1">
            <a:spLocks/>
          </p:cNvSpPr>
          <p:nvPr/>
        </p:nvSpPr>
        <p:spPr>
          <a:xfrm>
            <a:off x="8127850" y="1209226"/>
            <a:ext cx="4985657" cy="3571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GB" b="1" dirty="0"/>
              <a:t>Analysis Types:</a:t>
            </a:r>
          </a:p>
          <a:p>
            <a:pPr marL="174625" indent="-174625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Co-expression/abundance</a:t>
            </a:r>
          </a:p>
          <a:p>
            <a:pPr marL="174625" indent="-174625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Centrality</a:t>
            </a:r>
          </a:p>
          <a:p>
            <a:pPr marL="174625" indent="-174625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Community Detection</a:t>
            </a:r>
          </a:p>
          <a:p>
            <a:pPr marL="174625" indent="-174625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Distance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44D94F-00C3-4614-94C3-34CEF396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30766"/>
          </a:xfrm>
        </p:spPr>
        <p:txBody>
          <a:bodyPr>
            <a:noAutofit/>
          </a:bodyPr>
          <a:lstStyle/>
          <a:p>
            <a:r>
              <a:rPr lang="en-US"/>
              <a:t>Network Biology to Map Biological Complexity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1EB534E-60C9-CBF4-EF3A-E07301E0A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7684"/>
            <a:ext cx="2743200" cy="365125"/>
          </a:xfrm>
        </p:spPr>
        <p:txBody>
          <a:bodyPr/>
          <a:lstStyle/>
          <a:p>
            <a:fld id="{7ACB1207-5D88-DA44-831B-C3A18B50B4CF}" type="datetime1">
              <a:rPr lang="en-GB" smtClean="0"/>
              <a:t>17/04/2026</a:t>
            </a:fld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3474E267-744B-4510-8B76-AE56AC4EF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7684"/>
            <a:ext cx="2743200" cy="365125"/>
          </a:xfrm>
        </p:spPr>
        <p:txBody>
          <a:bodyPr/>
          <a:lstStyle/>
          <a:p>
            <a:fld id="{D2684356-905B-534B-8FC8-777CBABB31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1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F553-5831-49EF-7686-D52E6FED9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b="1" dirty="0"/>
              <a:t>Systemic Diseases are often Progressive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DA18B-724B-09B9-88FD-096675A1E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1207-5D88-DA44-831B-C3A18B50B4CF}" type="datetime1">
              <a:rPr lang="en-GB" smtClean="0"/>
              <a:t>17/04/2026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59BFB5-5267-7EFB-9C65-2214A517A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4356-905B-534B-8FC8-777CBABB31C7}" type="slidenum">
              <a:rPr lang="en-US" smtClean="0"/>
              <a:t>4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B82129-2ED6-46FC-7665-5819340894D5}"/>
              </a:ext>
            </a:extLst>
          </p:cNvPr>
          <p:cNvGrpSpPr/>
          <p:nvPr/>
        </p:nvGrpSpPr>
        <p:grpSpPr>
          <a:xfrm>
            <a:off x="2689314" y="2002015"/>
            <a:ext cx="9279525" cy="1337668"/>
            <a:chOff x="2689314" y="830766"/>
            <a:chExt cx="9279525" cy="133766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01D9DD6-9735-76DA-4227-BF630FFD2A28}"/>
                </a:ext>
              </a:extLst>
            </p:cNvPr>
            <p:cNvGrpSpPr/>
            <p:nvPr/>
          </p:nvGrpSpPr>
          <p:grpSpPr>
            <a:xfrm>
              <a:off x="2689314" y="1254034"/>
              <a:ext cx="9279525" cy="914400"/>
              <a:chOff x="2689314" y="1254034"/>
              <a:chExt cx="9279525" cy="914400"/>
            </a:xfrm>
          </p:grpSpPr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0616796-A3B9-467F-9CAF-E10399570E63}"/>
                  </a:ext>
                </a:extLst>
              </p:cNvPr>
              <p:cNvSpPr/>
              <p:nvPr/>
            </p:nvSpPr>
            <p:spPr>
              <a:xfrm>
                <a:off x="2689314" y="1254034"/>
                <a:ext cx="1881051" cy="91440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SE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Stage I</a:t>
                </a:r>
              </a:p>
            </p:txBody>
          </p:sp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97EF563D-26A8-D540-E09C-DBE262FDF714}"/>
                  </a:ext>
                </a:extLst>
              </p:cNvPr>
              <p:cNvSpPr/>
              <p:nvPr/>
            </p:nvSpPr>
            <p:spPr>
              <a:xfrm>
                <a:off x="5155474" y="1254034"/>
                <a:ext cx="1881051" cy="914400"/>
              </a:xfrm>
              <a:prstGeom prst="roundRect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SE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Stage II</a:t>
                </a:r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54E08108-BAEC-D177-8964-DE986AA57166}"/>
                  </a:ext>
                </a:extLst>
              </p:cNvPr>
              <p:cNvSpPr/>
              <p:nvPr/>
            </p:nvSpPr>
            <p:spPr>
              <a:xfrm>
                <a:off x="10087788" y="1254034"/>
                <a:ext cx="1881051" cy="914400"/>
              </a:xfrm>
              <a:prstGeom prst="roundRect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SE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Final Stage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A7DFFF-81C0-3329-A502-A1C364B85756}"/>
                </a:ext>
              </a:extLst>
            </p:cNvPr>
            <p:cNvSpPr txBox="1"/>
            <p:nvPr/>
          </p:nvSpPr>
          <p:spPr>
            <a:xfrm>
              <a:off x="7621634" y="830766"/>
              <a:ext cx="18810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7200" b="1" dirty="0"/>
                <a:t>. . 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3E7A46B-3FD0-C72F-6A18-449034DE26B2}"/>
              </a:ext>
            </a:extLst>
          </p:cNvPr>
          <p:cNvGrpSpPr/>
          <p:nvPr/>
        </p:nvGrpSpPr>
        <p:grpSpPr>
          <a:xfrm>
            <a:off x="2689314" y="4127334"/>
            <a:ext cx="9279525" cy="1252581"/>
            <a:chOff x="2689314" y="2633619"/>
            <a:chExt cx="9279525" cy="1252581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3629F93-61D8-6876-2767-9F0C56DB195D}"/>
                </a:ext>
              </a:extLst>
            </p:cNvPr>
            <p:cNvSpPr/>
            <p:nvPr/>
          </p:nvSpPr>
          <p:spPr>
            <a:xfrm>
              <a:off x="2689314" y="2971800"/>
              <a:ext cx="1881051" cy="914400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Pre-disease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A02F2FF-0C2E-8ADF-6B23-591ACFDC2E5B}"/>
                </a:ext>
              </a:extLst>
            </p:cNvPr>
            <p:cNvSpPr/>
            <p:nvPr/>
          </p:nvSpPr>
          <p:spPr>
            <a:xfrm>
              <a:off x="5155474" y="2971800"/>
              <a:ext cx="1881051" cy="91440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Early Disease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BDBEB6E-AA75-970A-3CF1-16067436B13B}"/>
                </a:ext>
              </a:extLst>
            </p:cNvPr>
            <p:cNvSpPr/>
            <p:nvPr/>
          </p:nvSpPr>
          <p:spPr>
            <a:xfrm>
              <a:off x="10087788" y="2971800"/>
              <a:ext cx="1881051" cy="914400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Late Stage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7C8088-C18C-39E1-B457-8C3B8C429BC2}"/>
                </a:ext>
              </a:extLst>
            </p:cNvPr>
            <p:cNvSpPr txBox="1"/>
            <p:nvPr/>
          </p:nvSpPr>
          <p:spPr>
            <a:xfrm>
              <a:off x="7621628" y="2633619"/>
              <a:ext cx="18810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7200" b="1" dirty="0"/>
                <a:t>. . 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DC1B7FD-E8C5-AD8F-A0D8-229AD7F7593A}"/>
              </a:ext>
            </a:extLst>
          </p:cNvPr>
          <p:cNvGrpSpPr/>
          <p:nvPr/>
        </p:nvGrpSpPr>
        <p:grpSpPr>
          <a:xfrm>
            <a:off x="223154" y="2547285"/>
            <a:ext cx="1881051" cy="1956254"/>
            <a:chOff x="223154" y="1015546"/>
            <a:chExt cx="1881051" cy="1956254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F995C1C-2103-EDEA-F87B-AB28EBE8C63D}"/>
                </a:ext>
              </a:extLst>
            </p:cNvPr>
            <p:cNvSpPr/>
            <p:nvPr/>
          </p:nvSpPr>
          <p:spPr>
            <a:xfrm>
              <a:off x="223154" y="2057400"/>
              <a:ext cx="1881051" cy="91440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Healthy</a:t>
              </a:r>
            </a:p>
          </p:txBody>
        </p:sp>
        <p:sp>
          <p:nvSpPr>
            <p:cNvPr id="18" name="Smiley Face 17">
              <a:extLst>
                <a:ext uri="{FF2B5EF4-FFF2-40B4-BE49-F238E27FC236}">
                  <a16:creationId xmlns:a16="http://schemas.microsoft.com/office/drawing/2014/main" id="{463DB350-8966-0B44-37C9-B95A0AD4D4AC}"/>
                </a:ext>
              </a:extLst>
            </p:cNvPr>
            <p:cNvSpPr/>
            <p:nvPr/>
          </p:nvSpPr>
          <p:spPr>
            <a:xfrm>
              <a:off x="748295" y="1015546"/>
              <a:ext cx="830767" cy="830767"/>
            </a:xfrm>
            <a:prstGeom prst="smileyFac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sp>
        <p:nvSpPr>
          <p:cNvPr id="19" name="Smiley Face 18">
            <a:extLst>
              <a:ext uri="{FF2B5EF4-FFF2-40B4-BE49-F238E27FC236}">
                <a16:creationId xmlns:a16="http://schemas.microsoft.com/office/drawing/2014/main" id="{BA015F9F-8818-2480-A312-CDA79DC43CCF}"/>
              </a:ext>
            </a:extLst>
          </p:cNvPr>
          <p:cNvSpPr/>
          <p:nvPr/>
        </p:nvSpPr>
        <p:spPr>
          <a:xfrm>
            <a:off x="10612929" y="3448279"/>
            <a:ext cx="830767" cy="830767"/>
          </a:xfrm>
          <a:prstGeom prst="smileyFace">
            <a:avLst>
              <a:gd name="adj" fmla="val -465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6C8041-D5F9-B573-77C3-60EA956DAFD7}"/>
              </a:ext>
            </a:extLst>
          </p:cNvPr>
          <p:cNvSpPr txBox="1"/>
          <p:nvPr/>
        </p:nvSpPr>
        <p:spPr>
          <a:xfrm>
            <a:off x="2725885" y="3427746"/>
            <a:ext cx="7887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2800" b="1" u="sng" dirty="0"/>
              <a:t>Complexity of disease progression are often neglected in data-driven research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9D2713-9DAD-757A-926E-31C3ED646153}"/>
              </a:ext>
            </a:extLst>
          </p:cNvPr>
          <p:cNvSpPr txBox="1"/>
          <p:nvPr/>
        </p:nvSpPr>
        <p:spPr>
          <a:xfrm>
            <a:off x="2689314" y="1121382"/>
            <a:ext cx="7887044" cy="95410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E" sz="2800" b="1" dirty="0"/>
              <a:t>Heart failure, cancer, diabetes, kidney diseases, pulmonary fibrosis etc</a:t>
            </a:r>
          </a:p>
        </p:txBody>
      </p:sp>
    </p:spTree>
    <p:extLst>
      <p:ext uri="{BB962C8B-B14F-4D97-AF65-F5344CB8AC3E}">
        <p14:creationId xmlns:p14="http://schemas.microsoft.com/office/powerpoint/2010/main" val="160094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731A8-DE6D-4BDF-E548-D53533929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9B306-7205-51B5-69F9-726C16AED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err="1"/>
              <a:t>Catching</a:t>
            </a:r>
            <a:r>
              <a:rPr lang="sv-SE" b="1" dirty="0"/>
              <a:t> it </a:t>
            </a:r>
            <a:r>
              <a:rPr lang="sv-SE" b="1" dirty="0" err="1"/>
              <a:t>early</a:t>
            </a:r>
            <a:r>
              <a:rPr lang="sv-SE" b="1" dirty="0"/>
              <a:t>!</a:t>
            </a:r>
            <a:endParaRPr lang="en-SE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29B9A-79DE-D472-FA54-1C5DD522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1207-5D88-DA44-831B-C3A18B50B4CF}" type="datetime1">
              <a:rPr lang="en-GB" smtClean="0"/>
              <a:t>17/04/2026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09BFDD-870B-BCE5-FA95-84E459F2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4356-905B-534B-8FC8-777CBABB31C7}" type="slidenum">
              <a:rPr lang="en-US" smtClean="0"/>
              <a:t>5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CA0BFA-6FCA-F0C1-9FB6-73BB0B61D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887" y="1004018"/>
            <a:ext cx="3834082" cy="5112109"/>
          </a:xfrm>
          <a:prstGeom prst="rect">
            <a:avLst/>
          </a:prstGeom>
        </p:spPr>
      </p:pic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682FCD2F-0383-185A-653E-0DCF095C4915}"/>
              </a:ext>
            </a:extLst>
          </p:cNvPr>
          <p:cNvSpPr txBox="1">
            <a:spLocks/>
          </p:cNvSpPr>
          <p:nvPr/>
        </p:nvSpPr>
        <p:spPr>
          <a:xfrm>
            <a:off x="7004649" y="2676628"/>
            <a:ext cx="4848045" cy="2292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GB" b="1" dirty="0"/>
              <a:t>When he is looking at us like this:</a:t>
            </a:r>
          </a:p>
          <a:p>
            <a:pPr marL="174625" indent="-174625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Too late</a:t>
            </a:r>
          </a:p>
          <a:p>
            <a:pPr marL="174625" indent="-174625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The mess was already done</a:t>
            </a:r>
          </a:p>
          <a:p>
            <a:pPr marL="174625" indent="-174625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Damage control vs prevention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6966E576-9EBF-B62D-E3B8-1E28872E480A}"/>
              </a:ext>
            </a:extLst>
          </p:cNvPr>
          <p:cNvSpPr txBox="1">
            <a:spLocks/>
          </p:cNvSpPr>
          <p:nvPr/>
        </p:nvSpPr>
        <p:spPr>
          <a:xfrm>
            <a:off x="339306" y="2478131"/>
            <a:ext cx="2449659" cy="2292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GB" b="1" dirty="0"/>
              <a:t>Leo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GB"/>
              <a:t>House cat</a:t>
            </a:r>
            <a:endParaRPr lang="en-GB" dirty="0"/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GB" dirty="0"/>
              <a:t>4.5 years old</a:t>
            </a:r>
          </a:p>
        </p:txBody>
      </p:sp>
    </p:spTree>
    <p:extLst>
      <p:ext uri="{BB962C8B-B14F-4D97-AF65-F5344CB8AC3E}">
        <p14:creationId xmlns:p14="http://schemas.microsoft.com/office/powerpoint/2010/main" val="178712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159A5-C05C-EF6C-839A-913CEF560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17E50-6429-77A2-420D-617AC3B53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b="1" dirty="0"/>
              <a:t>Human life </a:t>
            </a:r>
            <a:r>
              <a:rPr lang="en-SE" b="1"/>
              <a:t>is </a:t>
            </a:r>
            <a:r>
              <a:rPr lang="sv-SE" b="1" dirty="0"/>
              <a:t>a </a:t>
            </a:r>
            <a:r>
              <a:rPr lang="en-SE" b="1"/>
              <a:t>progressive</a:t>
            </a:r>
            <a:r>
              <a:rPr lang="sv-SE" b="1" dirty="0"/>
              <a:t> ”</a:t>
            </a:r>
            <a:r>
              <a:rPr lang="sv-SE" b="1" dirty="0" err="1"/>
              <a:t>condition</a:t>
            </a:r>
            <a:r>
              <a:rPr lang="sv-SE" b="1" dirty="0"/>
              <a:t>”</a:t>
            </a:r>
            <a:endParaRPr lang="en-SE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E3DA5-C47A-04D9-8DAD-F70BD2EA4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1207-5D88-DA44-831B-C3A18B50B4CF}" type="datetime1">
              <a:rPr lang="en-GB" smtClean="0"/>
              <a:t>17/04/2026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D0017F-F86B-9D5A-2827-7B2B0D497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4356-905B-534B-8FC8-777CBABB31C7}" type="slidenum">
              <a:rPr lang="en-US" smtClean="0"/>
              <a:t>6</a:t>
            </a:fld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D525C04-F884-7C18-076D-D1438A0F5D9A}"/>
              </a:ext>
            </a:extLst>
          </p:cNvPr>
          <p:cNvGrpSpPr/>
          <p:nvPr/>
        </p:nvGrpSpPr>
        <p:grpSpPr>
          <a:xfrm>
            <a:off x="2170612" y="2065751"/>
            <a:ext cx="7430589" cy="2030882"/>
            <a:chOff x="838200" y="859849"/>
            <a:chExt cx="9400005" cy="2569151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A0D0F87E-BB53-65AD-8C06-A82EE1223D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0" y="2601891"/>
              <a:ext cx="434676" cy="803762"/>
              <a:chOff x="1574" y="716"/>
              <a:chExt cx="1145" cy="2115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02979D39-6E3E-AA11-068C-570CD32C4A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74" y="716"/>
                <a:ext cx="1145" cy="2115"/>
              </a:xfrm>
              <a:custGeom>
                <a:avLst/>
                <a:gdLst>
                  <a:gd name="T0" fmla="*/ 200 w 1371"/>
                  <a:gd name="T1" fmla="*/ 433 h 2533"/>
                  <a:gd name="T2" fmla="*/ 184 w 1371"/>
                  <a:gd name="T3" fmla="*/ 682 h 2533"/>
                  <a:gd name="T4" fmla="*/ 144 w 1371"/>
                  <a:gd name="T5" fmla="*/ 675 h 2533"/>
                  <a:gd name="T6" fmla="*/ 19 w 1371"/>
                  <a:gd name="T7" fmla="*/ 792 h 2533"/>
                  <a:gd name="T8" fmla="*/ 138 w 1371"/>
                  <a:gd name="T9" fmla="*/ 920 h 2533"/>
                  <a:gd name="T10" fmla="*/ 90 w 1371"/>
                  <a:gd name="T11" fmla="*/ 1018 h 2533"/>
                  <a:gd name="T12" fmla="*/ 84 w 1371"/>
                  <a:gd name="T13" fmla="*/ 1032 h 2533"/>
                  <a:gd name="T14" fmla="*/ 88 w 1371"/>
                  <a:gd name="T15" fmla="*/ 1065 h 2533"/>
                  <a:gd name="T16" fmla="*/ 134 w 1371"/>
                  <a:gd name="T17" fmla="*/ 1057 h 2533"/>
                  <a:gd name="T18" fmla="*/ 153 w 1371"/>
                  <a:gd name="T19" fmla="*/ 1056 h 2533"/>
                  <a:gd name="T20" fmla="*/ 170 w 1371"/>
                  <a:gd name="T21" fmla="*/ 1047 h 2533"/>
                  <a:gd name="T22" fmla="*/ 219 w 1371"/>
                  <a:gd name="T23" fmla="*/ 895 h 2533"/>
                  <a:gd name="T24" fmla="*/ 210 w 1371"/>
                  <a:gd name="T25" fmla="*/ 883 h 2533"/>
                  <a:gd name="T26" fmla="*/ 320 w 1371"/>
                  <a:gd name="T27" fmla="*/ 906 h 2533"/>
                  <a:gd name="T28" fmla="*/ 341 w 1371"/>
                  <a:gd name="T29" fmla="*/ 908 h 2533"/>
                  <a:gd name="T30" fmla="*/ 351 w 1371"/>
                  <a:gd name="T31" fmla="*/ 908 h 2533"/>
                  <a:gd name="T32" fmla="*/ 358 w 1371"/>
                  <a:gd name="T33" fmla="*/ 904 h 2533"/>
                  <a:gd name="T34" fmla="*/ 394 w 1371"/>
                  <a:gd name="T35" fmla="*/ 914 h 2533"/>
                  <a:gd name="T36" fmla="*/ 406 w 1371"/>
                  <a:gd name="T37" fmla="*/ 959 h 2533"/>
                  <a:gd name="T38" fmla="*/ 401 w 1371"/>
                  <a:gd name="T39" fmla="*/ 979 h 2533"/>
                  <a:gd name="T40" fmla="*/ 398 w 1371"/>
                  <a:gd name="T41" fmla="*/ 999 h 2533"/>
                  <a:gd name="T42" fmla="*/ 397 w 1371"/>
                  <a:gd name="T43" fmla="*/ 1027 h 2533"/>
                  <a:gd name="T44" fmla="*/ 400 w 1371"/>
                  <a:gd name="T45" fmla="*/ 1047 h 2533"/>
                  <a:gd name="T46" fmla="*/ 312 w 1371"/>
                  <a:gd name="T47" fmla="*/ 1295 h 2533"/>
                  <a:gd name="T48" fmla="*/ 310 w 1371"/>
                  <a:gd name="T49" fmla="*/ 1324 h 2533"/>
                  <a:gd name="T50" fmla="*/ 306 w 1371"/>
                  <a:gd name="T51" fmla="*/ 1332 h 2533"/>
                  <a:gd name="T52" fmla="*/ 291 w 1371"/>
                  <a:gd name="T53" fmla="*/ 1349 h 2533"/>
                  <a:gd name="T54" fmla="*/ 281 w 1371"/>
                  <a:gd name="T55" fmla="*/ 1365 h 2533"/>
                  <a:gd name="T56" fmla="*/ 276 w 1371"/>
                  <a:gd name="T57" fmla="*/ 1381 h 2533"/>
                  <a:gd name="T58" fmla="*/ 310 w 1371"/>
                  <a:gd name="T59" fmla="*/ 1407 h 2533"/>
                  <a:gd name="T60" fmla="*/ 317 w 1371"/>
                  <a:gd name="T61" fmla="*/ 1414 h 2533"/>
                  <a:gd name="T62" fmla="*/ 331 w 1371"/>
                  <a:gd name="T63" fmla="*/ 1465 h 2533"/>
                  <a:gd name="T64" fmla="*/ 335 w 1371"/>
                  <a:gd name="T65" fmla="*/ 1468 h 2533"/>
                  <a:gd name="T66" fmla="*/ 361 w 1371"/>
                  <a:gd name="T67" fmla="*/ 1447 h 2533"/>
                  <a:gd name="T68" fmla="*/ 530 w 1371"/>
                  <a:gd name="T69" fmla="*/ 975 h 2533"/>
                  <a:gd name="T70" fmla="*/ 540 w 1371"/>
                  <a:gd name="T71" fmla="*/ 753 h 2533"/>
                  <a:gd name="T72" fmla="*/ 540 w 1371"/>
                  <a:gd name="T73" fmla="*/ 736 h 2533"/>
                  <a:gd name="T74" fmla="*/ 543 w 1371"/>
                  <a:gd name="T75" fmla="*/ 721 h 2533"/>
                  <a:gd name="T76" fmla="*/ 546 w 1371"/>
                  <a:gd name="T77" fmla="*/ 711 h 2533"/>
                  <a:gd name="T78" fmla="*/ 586 w 1371"/>
                  <a:gd name="T79" fmla="*/ 467 h 2533"/>
                  <a:gd name="T80" fmla="*/ 743 w 1371"/>
                  <a:gd name="T81" fmla="*/ 229 h 2533"/>
                  <a:gd name="T82" fmla="*/ 737 w 1371"/>
                  <a:gd name="T83" fmla="*/ 233 h 2533"/>
                  <a:gd name="T84" fmla="*/ 727 w 1371"/>
                  <a:gd name="T85" fmla="*/ 233 h 2533"/>
                  <a:gd name="T86" fmla="*/ 722 w 1371"/>
                  <a:gd name="T87" fmla="*/ 236 h 2533"/>
                  <a:gd name="T88" fmla="*/ 717 w 1371"/>
                  <a:gd name="T89" fmla="*/ 242 h 2533"/>
                  <a:gd name="T90" fmla="*/ 713 w 1371"/>
                  <a:gd name="T91" fmla="*/ 248 h 2533"/>
                  <a:gd name="T92" fmla="*/ 698 w 1371"/>
                  <a:gd name="T93" fmla="*/ 258 h 2533"/>
                  <a:gd name="T94" fmla="*/ 695 w 1371"/>
                  <a:gd name="T95" fmla="*/ 259 h 2533"/>
                  <a:gd name="T96" fmla="*/ 679 w 1371"/>
                  <a:gd name="T97" fmla="*/ 290 h 2533"/>
                  <a:gd name="T98" fmla="*/ 692 w 1371"/>
                  <a:gd name="T99" fmla="*/ 381 h 2533"/>
                  <a:gd name="T100" fmla="*/ 684 w 1371"/>
                  <a:gd name="T101" fmla="*/ 397 h 2533"/>
                  <a:gd name="T102" fmla="*/ 628 w 1371"/>
                  <a:gd name="T103" fmla="*/ 357 h 2533"/>
                  <a:gd name="T104" fmla="*/ 612 w 1371"/>
                  <a:gd name="T105" fmla="*/ 343 h 2533"/>
                  <a:gd name="T106" fmla="*/ 636 w 1371"/>
                  <a:gd name="T107" fmla="*/ 213 h 2533"/>
                  <a:gd name="T108" fmla="*/ 437 w 1371"/>
                  <a:gd name="T109" fmla="*/ 8 h 2533"/>
                  <a:gd name="T110" fmla="*/ 635 w 1371"/>
                  <a:gd name="T111" fmla="*/ 211 h 2533"/>
                  <a:gd name="T112" fmla="*/ 263 w 1371"/>
                  <a:gd name="T113" fmla="*/ 612 h 2533"/>
                  <a:gd name="T114" fmla="*/ 274 w 1371"/>
                  <a:gd name="T115" fmla="*/ 656 h 2533"/>
                  <a:gd name="T116" fmla="*/ 281 w 1371"/>
                  <a:gd name="T117" fmla="*/ 713 h 2533"/>
                  <a:gd name="T118" fmla="*/ 276 w 1371"/>
                  <a:gd name="T119" fmla="*/ 703 h 2533"/>
                  <a:gd name="T120" fmla="*/ 283 w 1371"/>
                  <a:gd name="T121" fmla="*/ 703 h 2533"/>
                  <a:gd name="T122" fmla="*/ 367 w 1371"/>
                  <a:gd name="T123" fmla="*/ 258 h 253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371" h="2533">
                    <a:moveTo>
                      <a:pt x="596" y="515"/>
                    </a:moveTo>
                    <a:cubicBezTo>
                      <a:pt x="596" y="515"/>
                      <a:pt x="596" y="515"/>
                      <a:pt x="596" y="515"/>
                    </a:cubicBezTo>
                    <a:cubicBezTo>
                      <a:pt x="592" y="517"/>
                      <a:pt x="587" y="518"/>
                      <a:pt x="582" y="519"/>
                    </a:cubicBezTo>
                    <a:cubicBezTo>
                      <a:pt x="578" y="519"/>
                      <a:pt x="574" y="519"/>
                      <a:pt x="570" y="519"/>
                    </a:cubicBezTo>
                    <a:cubicBezTo>
                      <a:pt x="566" y="519"/>
                      <a:pt x="562" y="519"/>
                      <a:pt x="558" y="518"/>
                    </a:cubicBezTo>
                    <a:cubicBezTo>
                      <a:pt x="552" y="516"/>
                      <a:pt x="544" y="515"/>
                      <a:pt x="537" y="514"/>
                    </a:cubicBezTo>
                    <a:cubicBezTo>
                      <a:pt x="534" y="514"/>
                      <a:pt x="530" y="514"/>
                      <a:pt x="527" y="514"/>
                    </a:cubicBezTo>
                    <a:cubicBezTo>
                      <a:pt x="503" y="514"/>
                      <a:pt x="478" y="522"/>
                      <a:pt x="462" y="542"/>
                    </a:cubicBezTo>
                    <a:cubicBezTo>
                      <a:pt x="449" y="558"/>
                      <a:pt x="422" y="601"/>
                      <a:pt x="396" y="645"/>
                    </a:cubicBezTo>
                    <a:cubicBezTo>
                      <a:pt x="395" y="647"/>
                      <a:pt x="393" y="650"/>
                      <a:pt x="392" y="652"/>
                    </a:cubicBezTo>
                    <a:cubicBezTo>
                      <a:pt x="371" y="688"/>
                      <a:pt x="352" y="723"/>
                      <a:pt x="343" y="743"/>
                    </a:cubicBezTo>
                    <a:cubicBezTo>
                      <a:pt x="316" y="804"/>
                      <a:pt x="282" y="814"/>
                      <a:pt x="273" y="874"/>
                    </a:cubicBezTo>
                    <a:cubicBezTo>
                      <a:pt x="272" y="881"/>
                      <a:pt x="271" y="889"/>
                      <a:pt x="271" y="897"/>
                    </a:cubicBezTo>
                    <a:cubicBezTo>
                      <a:pt x="268" y="954"/>
                      <a:pt x="284" y="1023"/>
                      <a:pt x="320" y="1095"/>
                    </a:cubicBezTo>
                    <a:cubicBezTo>
                      <a:pt x="321" y="1097"/>
                      <a:pt x="322" y="1099"/>
                      <a:pt x="323" y="1101"/>
                    </a:cubicBezTo>
                    <a:cubicBezTo>
                      <a:pt x="329" y="1113"/>
                      <a:pt x="331" y="1119"/>
                      <a:pt x="325" y="1131"/>
                    </a:cubicBezTo>
                    <a:cubicBezTo>
                      <a:pt x="320" y="1142"/>
                      <a:pt x="316" y="1149"/>
                      <a:pt x="315" y="1157"/>
                    </a:cubicBezTo>
                    <a:cubicBezTo>
                      <a:pt x="315" y="1160"/>
                      <a:pt x="315" y="1162"/>
                      <a:pt x="316" y="1166"/>
                    </a:cubicBezTo>
                    <a:cubicBezTo>
                      <a:pt x="316" y="1166"/>
                      <a:pt x="316" y="1167"/>
                      <a:pt x="316" y="1168"/>
                    </a:cubicBezTo>
                    <a:cubicBezTo>
                      <a:pt x="316" y="1168"/>
                      <a:pt x="316" y="1169"/>
                      <a:pt x="316" y="1169"/>
                    </a:cubicBezTo>
                    <a:cubicBezTo>
                      <a:pt x="316" y="1170"/>
                      <a:pt x="316" y="1170"/>
                      <a:pt x="316" y="1170"/>
                    </a:cubicBezTo>
                    <a:cubicBezTo>
                      <a:pt x="316" y="1171"/>
                      <a:pt x="316" y="1172"/>
                      <a:pt x="316" y="1172"/>
                    </a:cubicBezTo>
                    <a:cubicBezTo>
                      <a:pt x="316" y="1172"/>
                      <a:pt x="316" y="1173"/>
                      <a:pt x="316" y="1173"/>
                    </a:cubicBezTo>
                    <a:cubicBezTo>
                      <a:pt x="315" y="1173"/>
                      <a:pt x="315" y="1174"/>
                      <a:pt x="315" y="1175"/>
                    </a:cubicBezTo>
                    <a:cubicBezTo>
                      <a:pt x="315" y="1175"/>
                      <a:pt x="315" y="1175"/>
                      <a:pt x="315" y="1175"/>
                    </a:cubicBezTo>
                    <a:cubicBezTo>
                      <a:pt x="315" y="1175"/>
                      <a:pt x="315" y="1175"/>
                      <a:pt x="315" y="1175"/>
                    </a:cubicBezTo>
                    <a:cubicBezTo>
                      <a:pt x="315" y="1175"/>
                      <a:pt x="315" y="1175"/>
                      <a:pt x="315" y="1175"/>
                    </a:cubicBezTo>
                    <a:cubicBezTo>
                      <a:pt x="307" y="1173"/>
                      <a:pt x="300" y="1171"/>
                      <a:pt x="293" y="1169"/>
                    </a:cubicBezTo>
                    <a:cubicBezTo>
                      <a:pt x="293" y="1169"/>
                      <a:pt x="293" y="1169"/>
                      <a:pt x="293" y="1169"/>
                    </a:cubicBezTo>
                    <a:cubicBezTo>
                      <a:pt x="285" y="1168"/>
                      <a:pt x="278" y="1166"/>
                      <a:pt x="271" y="1164"/>
                    </a:cubicBezTo>
                    <a:cubicBezTo>
                      <a:pt x="271" y="1164"/>
                      <a:pt x="270" y="1164"/>
                      <a:pt x="270" y="1164"/>
                    </a:cubicBezTo>
                    <a:cubicBezTo>
                      <a:pt x="263" y="1162"/>
                      <a:pt x="256" y="1161"/>
                      <a:pt x="250" y="1160"/>
                    </a:cubicBezTo>
                    <a:cubicBezTo>
                      <a:pt x="249" y="1159"/>
                      <a:pt x="248" y="1159"/>
                      <a:pt x="247" y="1159"/>
                    </a:cubicBezTo>
                    <a:cubicBezTo>
                      <a:pt x="241" y="1158"/>
                      <a:pt x="234" y="1156"/>
                      <a:pt x="228" y="1155"/>
                    </a:cubicBezTo>
                    <a:cubicBezTo>
                      <a:pt x="227" y="1155"/>
                      <a:pt x="225" y="1155"/>
                      <a:pt x="224" y="1154"/>
                    </a:cubicBezTo>
                    <a:cubicBezTo>
                      <a:pt x="218" y="1153"/>
                      <a:pt x="212" y="1152"/>
                      <a:pt x="207" y="1151"/>
                    </a:cubicBezTo>
                    <a:cubicBezTo>
                      <a:pt x="205" y="1151"/>
                      <a:pt x="203" y="1151"/>
                      <a:pt x="201" y="1150"/>
                    </a:cubicBezTo>
                    <a:cubicBezTo>
                      <a:pt x="196" y="1150"/>
                      <a:pt x="190" y="1149"/>
                      <a:pt x="185" y="1148"/>
                    </a:cubicBezTo>
                    <a:cubicBezTo>
                      <a:pt x="183" y="1148"/>
                      <a:pt x="181" y="1147"/>
                      <a:pt x="179" y="1147"/>
                    </a:cubicBezTo>
                    <a:cubicBezTo>
                      <a:pt x="174" y="1146"/>
                      <a:pt x="169" y="1146"/>
                      <a:pt x="164" y="1145"/>
                    </a:cubicBezTo>
                    <a:cubicBezTo>
                      <a:pt x="162" y="1145"/>
                      <a:pt x="160" y="1145"/>
                      <a:pt x="157" y="1144"/>
                    </a:cubicBezTo>
                    <a:cubicBezTo>
                      <a:pt x="150" y="1144"/>
                      <a:pt x="143" y="1143"/>
                      <a:pt x="137" y="1143"/>
                    </a:cubicBezTo>
                    <a:cubicBezTo>
                      <a:pt x="93" y="1139"/>
                      <a:pt x="45" y="1168"/>
                      <a:pt x="30" y="1209"/>
                    </a:cubicBezTo>
                    <a:cubicBezTo>
                      <a:pt x="14" y="1250"/>
                      <a:pt x="0" y="1317"/>
                      <a:pt x="33" y="1362"/>
                    </a:cubicBezTo>
                    <a:cubicBezTo>
                      <a:pt x="66" y="1406"/>
                      <a:pt x="167" y="1526"/>
                      <a:pt x="217" y="1562"/>
                    </a:cubicBezTo>
                    <a:cubicBezTo>
                      <a:pt x="219" y="1563"/>
                      <a:pt x="220" y="1564"/>
                      <a:pt x="221" y="1565"/>
                    </a:cubicBezTo>
                    <a:cubicBezTo>
                      <a:pt x="222" y="1566"/>
                      <a:pt x="222" y="1566"/>
                      <a:pt x="223" y="1566"/>
                    </a:cubicBezTo>
                    <a:cubicBezTo>
                      <a:pt x="224" y="1567"/>
                      <a:pt x="225" y="1568"/>
                      <a:pt x="226" y="1569"/>
                    </a:cubicBezTo>
                    <a:cubicBezTo>
                      <a:pt x="226" y="1569"/>
                      <a:pt x="226" y="1570"/>
                      <a:pt x="227" y="1570"/>
                    </a:cubicBezTo>
                    <a:cubicBezTo>
                      <a:pt x="228" y="1571"/>
                      <a:pt x="228" y="1572"/>
                      <a:pt x="229" y="1573"/>
                    </a:cubicBezTo>
                    <a:cubicBezTo>
                      <a:pt x="230" y="1573"/>
                      <a:pt x="230" y="1573"/>
                      <a:pt x="230" y="1574"/>
                    </a:cubicBezTo>
                    <a:cubicBezTo>
                      <a:pt x="231" y="1575"/>
                      <a:pt x="232" y="1576"/>
                      <a:pt x="233" y="1577"/>
                    </a:cubicBezTo>
                    <a:cubicBezTo>
                      <a:pt x="233" y="1577"/>
                      <a:pt x="233" y="1577"/>
                      <a:pt x="233" y="1578"/>
                    </a:cubicBezTo>
                    <a:cubicBezTo>
                      <a:pt x="234" y="1579"/>
                      <a:pt x="235" y="1580"/>
                      <a:pt x="236" y="1581"/>
                    </a:cubicBezTo>
                    <a:cubicBezTo>
                      <a:pt x="236" y="1581"/>
                      <a:pt x="236" y="1581"/>
                      <a:pt x="236" y="1581"/>
                    </a:cubicBezTo>
                    <a:cubicBezTo>
                      <a:pt x="245" y="1594"/>
                      <a:pt x="250" y="1605"/>
                      <a:pt x="255" y="1606"/>
                    </a:cubicBezTo>
                    <a:cubicBezTo>
                      <a:pt x="255" y="1606"/>
                      <a:pt x="255" y="1606"/>
                      <a:pt x="255" y="1606"/>
                    </a:cubicBezTo>
                    <a:cubicBezTo>
                      <a:pt x="255" y="1606"/>
                      <a:pt x="255" y="1607"/>
                      <a:pt x="255" y="1607"/>
                    </a:cubicBezTo>
                    <a:cubicBezTo>
                      <a:pt x="256" y="1606"/>
                      <a:pt x="256" y="1606"/>
                      <a:pt x="256" y="1606"/>
                    </a:cubicBezTo>
                    <a:cubicBezTo>
                      <a:pt x="256" y="1606"/>
                      <a:pt x="256" y="1606"/>
                      <a:pt x="256" y="1606"/>
                    </a:cubicBezTo>
                    <a:cubicBezTo>
                      <a:pt x="256" y="1606"/>
                      <a:pt x="256" y="1606"/>
                      <a:pt x="257" y="1606"/>
                    </a:cubicBezTo>
                    <a:cubicBezTo>
                      <a:pt x="257" y="1606"/>
                      <a:pt x="258" y="1606"/>
                      <a:pt x="258" y="1606"/>
                    </a:cubicBezTo>
                    <a:cubicBezTo>
                      <a:pt x="258" y="1606"/>
                      <a:pt x="253" y="1615"/>
                      <a:pt x="260" y="1620"/>
                    </a:cubicBezTo>
                    <a:cubicBezTo>
                      <a:pt x="260" y="1620"/>
                      <a:pt x="257" y="1629"/>
                      <a:pt x="259" y="1635"/>
                    </a:cubicBezTo>
                    <a:cubicBezTo>
                      <a:pt x="261" y="1641"/>
                      <a:pt x="223" y="1673"/>
                      <a:pt x="207" y="1689"/>
                    </a:cubicBezTo>
                    <a:cubicBezTo>
                      <a:pt x="191" y="1705"/>
                      <a:pt x="162" y="1719"/>
                      <a:pt x="155" y="1748"/>
                    </a:cubicBezTo>
                    <a:cubicBezTo>
                      <a:pt x="155" y="1749"/>
                      <a:pt x="155" y="1751"/>
                      <a:pt x="154" y="1752"/>
                    </a:cubicBezTo>
                    <a:cubicBezTo>
                      <a:pt x="154" y="1753"/>
                      <a:pt x="154" y="1753"/>
                      <a:pt x="154" y="1753"/>
                    </a:cubicBezTo>
                    <a:cubicBezTo>
                      <a:pt x="154" y="1754"/>
                      <a:pt x="153" y="1756"/>
                      <a:pt x="153" y="1757"/>
                    </a:cubicBezTo>
                    <a:cubicBezTo>
                      <a:pt x="153" y="1757"/>
                      <a:pt x="152" y="1758"/>
                      <a:pt x="152" y="1758"/>
                    </a:cubicBezTo>
                    <a:cubicBezTo>
                      <a:pt x="152" y="1759"/>
                      <a:pt x="151" y="1760"/>
                      <a:pt x="151" y="1762"/>
                    </a:cubicBezTo>
                    <a:cubicBezTo>
                      <a:pt x="151" y="1762"/>
                      <a:pt x="151" y="1762"/>
                      <a:pt x="151" y="1762"/>
                    </a:cubicBezTo>
                    <a:cubicBezTo>
                      <a:pt x="150" y="1763"/>
                      <a:pt x="149" y="1765"/>
                      <a:pt x="149" y="1766"/>
                    </a:cubicBezTo>
                    <a:cubicBezTo>
                      <a:pt x="149" y="1766"/>
                      <a:pt x="149" y="1766"/>
                      <a:pt x="149" y="1766"/>
                    </a:cubicBezTo>
                    <a:cubicBezTo>
                      <a:pt x="148" y="1768"/>
                      <a:pt x="147" y="1769"/>
                      <a:pt x="147" y="1770"/>
                    </a:cubicBezTo>
                    <a:cubicBezTo>
                      <a:pt x="147" y="1770"/>
                      <a:pt x="147" y="1770"/>
                      <a:pt x="147" y="1770"/>
                    </a:cubicBezTo>
                    <a:cubicBezTo>
                      <a:pt x="146" y="1771"/>
                      <a:pt x="146" y="1772"/>
                      <a:pt x="145" y="1773"/>
                    </a:cubicBezTo>
                    <a:cubicBezTo>
                      <a:pt x="145" y="1774"/>
                      <a:pt x="144" y="1774"/>
                      <a:pt x="144" y="1775"/>
                    </a:cubicBezTo>
                    <a:cubicBezTo>
                      <a:pt x="144" y="1775"/>
                      <a:pt x="144" y="1776"/>
                      <a:pt x="143" y="1776"/>
                    </a:cubicBezTo>
                    <a:cubicBezTo>
                      <a:pt x="139" y="1783"/>
                      <a:pt x="136" y="1789"/>
                      <a:pt x="136" y="1793"/>
                    </a:cubicBezTo>
                    <a:cubicBezTo>
                      <a:pt x="136" y="1793"/>
                      <a:pt x="136" y="1793"/>
                      <a:pt x="136" y="1793"/>
                    </a:cubicBezTo>
                    <a:cubicBezTo>
                      <a:pt x="136" y="1793"/>
                      <a:pt x="136" y="1794"/>
                      <a:pt x="137" y="1795"/>
                    </a:cubicBezTo>
                    <a:cubicBezTo>
                      <a:pt x="137" y="1795"/>
                      <a:pt x="137" y="1795"/>
                      <a:pt x="137" y="1795"/>
                    </a:cubicBezTo>
                    <a:cubicBezTo>
                      <a:pt x="137" y="1795"/>
                      <a:pt x="137" y="1796"/>
                      <a:pt x="138" y="1796"/>
                    </a:cubicBezTo>
                    <a:cubicBezTo>
                      <a:pt x="138" y="1796"/>
                      <a:pt x="138" y="1796"/>
                      <a:pt x="138" y="1796"/>
                    </a:cubicBezTo>
                    <a:cubicBezTo>
                      <a:pt x="138" y="1797"/>
                      <a:pt x="138" y="1797"/>
                      <a:pt x="139" y="1797"/>
                    </a:cubicBezTo>
                    <a:cubicBezTo>
                      <a:pt x="133" y="1806"/>
                      <a:pt x="126" y="1823"/>
                      <a:pt x="140" y="1828"/>
                    </a:cubicBezTo>
                    <a:cubicBezTo>
                      <a:pt x="144" y="1829"/>
                      <a:pt x="148" y="1830"/>
                      <a:pt x="151" y="1829"/>
                    </a:cubicBezTo>
                    <a:cubicBezTo>
                      <a:pt x="154" y="1829"/>
                      <a:pt x="156" y="1828"/>
                      <a:pt x="158" y="1827"/>
                    </a:cubicBezTo>
                    <a:cubicBezTo>
                      <a:pt x="157" y="1830"/>
                      <a:pt x="156" y="1840"/>
                      <a:pt x="168" y="1842"/>
                    </a:cubicBezTo>
                    <a:cubicBezTo>
                      <a:pt x="170" y="1842"/>
                      <a:pt x="172" y="1842"/>
                      <a:pt x="174" y="1842"/>
                    </a:cubicBezTo>
                    <a:cubicBezTo>
                      <a:pt x="182" y="1841"/>
                      <a:pt x="186" y="1835"/>
                      <a:pt x="187" y="1833"/>
                    </a:cubicBezTo>
                    <a:cubicBezTo>
                      <a:pt x="188" y="1835"/>
                      <a:pt x="191" y="1840"/>
                      <a:pt x="197" y="1840"/>
                    </a:cubicBezTo>
                    <a:cubicBezTo>
                      <a:pt x="198" y="1840"/>
                      <a:pt x="199" y="1840"/>
                      <a:pt x="200" y="1840"/>
                    </a:cubicBezTo>
                    <a:cubicBezTo>
                      <a:pt x="205" y="1839"/>
                      <a:pt x="207" y="1836"/>
                      <a:pt x="208" y="1835"/>
                    </a:cubicBezTo>
                    <a:cubicBezTo>
                      <a:pt x="210" y="1836"/>
                      <a:pt x="215" y="1841"/>
                      <a:pt x="223" y="1840"/>
                    </a:cubicBezTo>
                    <a:cubicBezTo>
                      <a:pt x="224" y="1840"/>
                      <a:pt x="224" y="1840"/>
                      <a:pt x="225" y="1840"/>
                    </a:cubicBezTo>
                    <a:cubicBezTo>
                      <a:pt x="235" y="1839"/>
                      <a:pt x="236" y="1831"/>
                      <a:pt x="230" y="1816"/>
                    </a:cubicBezTo>
                    <a:cubicBezTo>
                      <a:pt x="230" y="1816"/>
                      <a:pt x="230" y="1816"/>
                      <a:pt x="230" y="1816"/>
                    </a:cubicBezTo>
                    <a:cubicBezTo>
                      <a:pt x="231" y="1816"/>
                      <a:pt x="233" y="1817"/>
                      <a:pt x="234" y="1817"/>
                    </a:cubicBezTo>
                    <a:cubicBezTo>
                      <a:pt x="234" y="1817"/>
                      <a:pt x="234" y="1817"/>
                      <a:pt x="234" y="1817"/>
                    </a:cubicBezTo>
                    <a:cubicBezTo>
                      <a:pt x="237" y="1817"/>
                      <a:pt x="240" y="1817"/>
                      <a:pt x="244" y="1817"/>
                    </a:cubicBezTo>
                    <a:cubicBezTo>
                      <a:pt x="244" y="1817"/>
                      <a:pt x="245" y="1817"/>
                      <a:pt x="245" y="1817"/>
                    </a:cubicBezTo>
                    <a:cubicBezTo>
                      <a:pt x="246" y="1817"/>
                      <a:pt x="247" y="1817"/>
                      <a:pt x="248" y="1817"/>
                    </a:cubicBezTo>
                    <a:cubicBezTo>
                      <a:pt x="248" y="1817"/>
                      <a:pt x="249" y="1817"/>
                      <a:pt x="250" y="1817"/>
                    </a:cubicBezTo>
                    <a:cubicBezTo>
                      <a:pt x="250" y="1817"/>
                      <a:pt x="251" y="1817"/>
                      <a:pt x="252" y="1817"/>
                    </a:cubicBezTo>
                    <a:cubicBezTo>
                      <a:pt x="253" y="1817"/>
                      <a:pt x="254" y="1817"/>
                      <a:pt x="255" y="1817"/>
                    </a:cubicBezTo>
                    <a:cubicBezTo>
                      <a:pt x="255" y="1817"/>
                      <a:pt x="256" y="1816"/>
                      <a:pt x="257" y="1816"/>
                    </a:cubicBezTo>
                    <a:cubicBezTo>
                      <a:pt x="258" y="1816"/>
                      <a:pt x="259" y="1816"/>
                      <a:pt x="260" y="1816"/>
                    </a:cubicBezTo>
                    <a:cubicBezTo>
                      <a:pt x="261" y="1816"/>
                      <a:pt x="262" y="1815"/>
                      <a:pt x="262" y="1815"/>
                    </a:cubicBezTo>
                    <a:cubicBezTo>
                      <a:pt x="263" y="1815"/>
                      <a:pt x="264" y="1815"/>
                      <a:pt x="265" y="1814"/>
                    </a:cubicBezTo>
                    <a:cubicBezTo>
                      <a:pt x="266" y="1814"/>
                      <a:pt x="266" y="1814"/>
                      <a:pt x="267" y="1814"/>
                    </a:cubicBezTo>
                    <a:cubicBezTo>
                      <a:pt x="268" y="1814"/>
                      <a:pt x="269" y="1813"/>
                      <a:pt x="270" y="1813"/>
                    </a:cubicBezTo>
                    <a:cubicBezTo>
                      <a:pt x="271" y="1813"/>
                      <a:pt x="271" y="1812"/>
                      <a:pt x="271" y="1812"/>
                    </a:cubicBezTo>
                    <a:cubicBezTo>
                      <a:pt x="273" y="1812"/>
                      <a:pt x="275" y="1811"/>
                      <a:pt x="276" y="1810"/>
                    </a:cubicBezTo>
                    <a:cubicBezTo>
                      <a:pt x="276" y="1810"/>
                      <a:pt x="277" y="1810"/>
                      <a:pt x="277" y="1809"/>
                    </a:cubicBezTo>
                    <a:cubicBezTo>
                      <a:pt x="278" y="1809"/>
                      <a:pt x="280" y="1808"/>
                      <a:pt x="281" y="1807"/>
                    </a:cubicBezTo>
                    <a:cubicBezTo>
                      <a:pt x="281" y="1807"/>
                      <a:pt x="282" y="1807"/>
                      <a:pt x="283" y="1806"/>
                    </a:cubicBezTo>
                    <a:cubicBezTo>
                      <a:pt x="284" y="1806"/>
                      <a:pt x="285" y="1805"/>
                      <a:pt x="286" y="1804"/>
                    </a:cubicBezTo>
                    <a:cubicBezTo>
                      <a:pt x="286" y="1804"/>
                      <a:pt x="287" y="1804"/>
                      <a:pt x="287" y="1803"/>
                    </a:cubicBezTo>
                    <a:cubicBezTo>
                      <a:pt x="289" y="1802"/>
                      <a:pt x="291" y="1801"/>
                      <a:pt x="292" y="1799"/>
                    </a:cubicBezTo>
                    <a:cubicBezTo>
                      <a:pt x="322" y="1776"/>
                      <a:pt x="389" y="1729"/>
                      <a:pt x="416" y="1719"/>
                    </a:cubicBezTo>
                    <a:cubicBezTo>
                      <a:pt x="420" y="1717"/>
                      <a:pt x="425" y="1714"/>
                      <a:pt x="430" y="1711"/>
                    </a:cubicBezTo>
                    <a:cubicBezTo>
                      <a:pt x="450" y="1699"/>
                      <a:pt x="473" y="1676"/>
                      <a:pt x="478" y="1652"/>
                    </a:cubicBezTo>
                    <a:cubicBezTo>
                      <a:pt x="479" y="1650"/>
                      <a:pt x="479" y="1647"/>
                      <a:pt x="480" y="1645"/>
                    </a:cubicBezTo>
                    <a:cubicBezTo>
                      <a:pt x="480" y="1635"/>
                      <a:pt x="478" y="1626"/>
                      <a:pt x="471" y="1618"/>
                    </a:cubicBezTo>
                    <a:cubicBezTo>
                      <a:pt x="463" y="1608"/>
                      <a:pt x="455" y="1601"/>
                      <a:pt x="448" y="1594"/>
                    </a:cubicBezTo>
                    <a:cubicBezTo>
                      <a:pt x="429" y="1579"/>
                      <a:pt x="412" y="1571"/>
                      <a:pt x="393" y="1555"/>
                    </a:cubicBezTo>
                    <a:cubicBezTo>
                      <a:pt x="389" y="1552"/>
                      <a:pt x="385" y="1549"/>
                      <a:pt x="382" y="1545"/>
                    </a:cubicBezTo>
                    <a:cubicBezTo>
                      <a:pt x="381" y="1544"/>
                      <a:pt x="380" y="1543"/>
                      <a:pt x="379" y="1542"/>
                    </a:cubicBezTo>
                    <a:cubicBezTo>
                      <a:pt x="378" y="1541"/>
                      <a:pt x="378" y="1541"/>
                      <a:pt x="378" y="1540"/>
                    </a:cubicBezTo>
                    <a:cubicBezTo>
                      <a:pt x="377" y="1540"/>
                      <a:pt x="377" y="1539"/>
                      <a:pt x="376" y="1538"/>
                    </a:cubicBezTo>
                    <a:cubicBezTo>
                      <a:pt x="376" y="1538"/>
                      <a:pt x="375" y="1537"/>
                      <a:pt x="375" y="1537"/>
                    </a:cubicBezTo>
                    <a:cubicBezTo>
                      <a:pt x="374" y="1536"/>
                      <a:pt x="374" y="1535"/>
                      <a:pt x="373" y="1535"/>
                    </a:cubicBezTo>
                    <a:cubicBezTo>
                      <a:pt x="373" y="1534"/>
                      <a:pt x="373" y="1534"/>
                      <a:pt x="372" y="1533"/>
                    </a:cubicBezTo>
                    <a:cubicBezTo>
                      <a:pt x="372" y="1533"/>
                      <a:pt x="371" y="1532"/>
                      <a:pt x="371" y="1531"/>
                    </a:cubicBezTo>
                    <a:cubicBezTo>
                      <a:pt x="370" y="1531"/>
                      <a:pt x="370" y="1530"/>
                      <a:pt x="370" y="1530"/>
                    </a:cubicBezTo>
                    <a:cubicBezTo>
                      <a:pt x="369" y="1529"/>
                      <a:pt x="368" y="1528"/>
                      <a:pt x="368" y="1527"/>
                    </a:cubicBezTo>
                    <a:cubicBezTo>
                      <a:pt x="368" y="1527"/>
                      <a:pt x="367" y="1526"/>
                      <a:pt x="367" y="1526"/>
                    </a:cubicBezTo>
                    <a:cubicBezTo>
                      <a:pt x="366" y="1525"/>
                      <a:pt x="366" y="1524"/>
                      <a:pt x="365" y="1523"/>
                    </a:cubicBezTo>
                    <a:cubicBezTo>
                      <a:pt x="365" y="1523"/>
                      <a:pt x="365" y="1522"/>
                      <a:pt x="365" y="1522"/>
                    </a:cubicBezTo>
                    <a:cubicBezTo>
                      <a:pt x="364" y="1521"/>
                      <a:pt x="363" y="1520"/>
                      <a:pt x="363" y="1519"/>
                    </a:cubicBezTo>
                    <a:cubicBezTo>
                      <a:pt x="362" y="1518"/>
                      <a:pt x="362" y="1518"/>
                      <a:pt x="362" y="1518"/>
                    </a:cubicBezTo>
                    <a:cubicBezTo>
                      <a:pt x="361" y="1517"/>
                      <a:pt x="361" y="1515"/>
                      <a:pt x="360" y="1514"/>
                    </a:cubicBezTo>
                    <a:cubicBezTo>
                      <a:pt x="360" y="1514"/>
                      <a:pt x="360" y="1514"/>
                      <a:pt x="360" y="1514"/>
                    </a:cubicBezTo>
                    <a:cubicBezTo>
                      <a:pt x="339" y="1479"/>
                      <a:pt x="321" y="1431"/>
                      <a:pt x="293" y="1400"/>
                    </a:cubicBezTo>
                    <a:cubicBezTo>
                      <a:pt x="293" y="1400"/>
                      <a:pt x="293" y="1400"/>
                      <a:pt x="293" y="1400"/>
                    </a:cubicBezTo>
                    <a:cubicBezTo>
                      <a:pt x="294" y="1400"/>
                      <a:pt x="294" y="1400"/>
                      <a:pt x="294" y="1400"/>
                    </a:cubicBezTo>
                    <a:cubicBezTo>
                      <a:pt x="293" y="1399"/>
                      <a:pt x="293" y="1399"/>
                      <a:pt x="292" y="1398"/>
                    </a:cubicBezTo>
                    <a:cubicBezTo>
                      <a:pt x="292" y="1398"/>
                      <a:pt x="292" y="1398"/>
                      <a:pt x="292" y="1398"/>
                    </a:cubicBezTo>
                    <a:cubicBezTo>
                      <a:pt x="292" y="1398"/>
                      <a:pt x="374" y="1469"/>
                      <a:pt x="413" y="1473"/>
                    </a:cubicBezTo>
                    <a:cubicBezTo>
                      <a:pt x="452" y="1476"/>
                      <a:pt x="496" y="1552"/>
                      <a:pt x="544" y="1556"/>
                    </a:cubicBezTo>
                    <a:cubicBezTo>
                      <a:pt x="545" y="1556"/>
                      <a:pt x="547" y="1556"/>
                      <a:pt x="548" y="1556"/>
                    </a:cubicBezTo>
                    <a:cubicBezTo>
                      <a:pt x="549" y="1556"/>
                      <a:pt x="549" y="1556"/>
                      <a:pt x="549" y="1557"/>
                    </a:cubicBezTo>
                    <a:cubicBezTo>
                      <a:pt x="550" y="1557"/>
                      <a:pt x="551" y="1557"/>
                      <a:pt x="552" y="1557"/>
                    </a:cubicBezTo>
                    <a:cubicBezTo>
                      <a:pt x="553" y="1557"/>
                      <a:pt x="553" y="1557"/>
                      <a:pt x="553" y="1557"/>
                    </a:cubicBezTo>
                    <a:cubicBezTo>
                      <a:pt x="554" y="1557"/>
                      <a:pt x="555" y="1557"/>
                      <a:pt x="556" y="1557"/>
                    </a:cubicBezTo>
                    <a:cubicBezTo>
                      <a:pt x="557" y="1557"/>
                      <a:pt x="557" y="1557"/>
                      <a:pt x="557" y="1558"/>
                    </a:cubicBezTo>
                    <a:cubicBezTo>
                      <a:pt x="564" y="1558"/>
                      <a:pt x="570" y="1559"/>
                      <a:pt x="575" y="1560"/>
                    </a:cubicBezTo>
                    <a:cubicBezTo>
                      <a:pt x="575" y="1560"/>
                      <a:pt x="576" y="1560"/>
                      <a:pt x="576" y="1560"/>
                    </a:cubicBezTo>
                    <a:cubicBezTo>
                      <a:pt x="577" y="1560"/>
                      <a:pt x="577" y="1560"/>
                      <a:pt x="578" y="1561"/>
                    </a:cubicBezTo>
                    <a:cubicBezTo>
                      <a:pt x="578" y="1561"/>
                      <a:pt x="579" y="1561"/>
                      <a:pt x="579" y="1561"/>
                    </a:cubicBezTo>
                    <a:cubicBezTo>
                      <a:pt x="580" y="1561"/>
                      <a:pt x="580" y="1561"/>
                      <a:pt x="581" y="1561"/>
                    </a:cubicBezTo>
                    <a:cubicBezTo>
                      <a:pt x="582" y="1561"/>
                      <a:pt x="582" y="1561"/>
                      <a:pt x="582" y="1561"/>
                    </a:cubicBezTo>
                    <a:cubicBezTo>
                      <a:pt x="583" y="1561"/>
                      <a:pt x="584" y="1561"/>
                      <a:pt x="584" y="1561"/>
                    </a:cubicBezTo>
                    <a:cubicBezTo>
                      <a:pt x="585" y="1561"/>
                      <a:pt x="585" y="1561"/>
                      <a:pt x="586" y="1561"/>
                    </a:cubicBezTo>
                    <a:cubicBezTo>
                      <a:pt x="587" y="1561"/>
                      <a:pt x="587" y="1562"/>
                      <a:pt x="588" y="1562"/>
                    </a:cubicBezTo>
                    <a:cubicBezTo>
                      <a:pt x="589" y="1562"/>
                      <a:pt x="589" y="1562"/>
                      <a:pt x="590" y="1562"/>
                    </a:cubicBezTo>
                    <a:cubicBezTo>
                      <a:pt x="590" y="1562"/>
                      <a:pt x="591" y="1562"/>
                      <a:pt x="591" y="1562"/>
                    </a:cubicBezTo>
                    <a:cubicBezTo>
                      <a:pt x="592" y="1562"/>
                      <a:pt x="592" y="1562"/>
                      <a:pt x="593" y="1562"/>
                    </a:cubicBezTo>
                    <a:cubicBezTo>
                      <a:pt x="593" y="1562"/>
                      <a:pt x="594" y="1562"/>
                      <a:pt x="594" y="1562"/>
                    </a:cubicBezTo>
                    <a:cubicBezTo>
                      <a:pt x="595" y="1562"/>
                      <a:pt x="595" y="1561"/>
                      <a:pt x="596" y="1561"/>
                    </a:cubicBezTo>
                    <a:cubicBezTo>
                      <a:pt x="596" y="1561"/>
                      <a:pt x="597" y="1561"/>
                      <a:pt x="597" y="1561"/>
                    </a:cubicBezTo>
                    <a:cubicBezTo>
                      <a:pt x="598" y="1561"/>
                      <a:pt x="599" y="1561"/>
                      <a:pt x="599" y="1561"/>
                    </a:cubicBezTo>
                    <a:cubicBezTo>
                      <a:pt x="600" y="1561"/>
                      <a:pt x="600" y="1561"/>
                      <a:pt x="601" y="1561"/>
                    </a:cubicBezTo>
                    <a:cubicBezTo>
                      <a:pt x="601" y="1561"/>
                      <a:pt x="602" y="1561"/>
                      <a:pt x="602" y="1560"/>
                    </a:cubicBezTo>
                    <a:cubicBezTo>
                      <a:pt x="603" y="1560"/>
                      <a:pt x="603" y="1560"/>
                      <a:pt x="603" y="1560"/>
                    </a:cubicBezTo>
                    <a:cubicBezTo>
                      <a:pt x="604" y="1560"/>
                      <a:pt x="604" y="1560"/>
                      <a:pt x="605" y="1560"/>
                    </a:cubicBezTo>
                    <a:cubicBezTo>
                      <a:pt x="605" y="1560"/>
                      <a:pt x="606" y="1559"/>
                      <a:pt x="606" y="1559"/>
                    </a:cubicBezTo>
                    <a:cubicBezTo>
                      <a:pt x="606" y="1559"/>
                      <a:pt x="607" y="1559"/>
                      <a:pt x="607" y="1559"/>
                    </a:cubicBezTo>
                    <a:cubicBezTo>
                      <a:pt x="608" y="1558"/>
                      <a:pt x="609" y="1558"/>
                      <a:pt x="609" y="1558"/>
                    </a:cubicBezTo>
                    <a:cubicBezTo>
                      <a:pt x="610" y="1558"/>
                      <a:pt x="610" y="1557"/>
                      <a:pt x="611" y="1557"/>
                    </a:cubicBezTo>
                    <a:cubicBezTo>
                      <a:pt x="611" y="1557"/>
                      <a:pt x="611" y="1557"/>
                      <a:pt x="612" y="1556"/>
                    </a:cubicBezTo>
                    <a:cubicBezTo>
                      <a:pt x="612" y="1556"/>
                      <a:pt x="612" y="1556"/>
                      <a:pt x="613" y="1556"/>
                    </a:cubicBezTo>
                    <a:cubicBezTo>
                      <a:pt x="613" y="1555"/>
                      <a:pt x="614" y="1555"/>
                      <a:pt x="614" y="1555"/>
                    </a:cubicBezTo>
                    <a:cubicBezTo>
                      <a:pt x="614" y="1554"/>
                      <a:pt x="615" y="1554"/>
                      <a:pt x="615" y="1554"/>
                    </a:cubicBezTo>
                    <a:cubicBezTo>
                      <a:pt x="615" y="1553"/>
                      <a:pt x="616" y="1553"/>
                      <a:pt x="616" y="1553"/>
                    </a:cubicBezTo>
                    <a:cubicBezTo>
                      <a:pt x="617" y="1552"/>
                      <a:pt x="617" y="1552"/>
                      <a:pt x="618" y="1551"/>
                    </a:cubicBezTo>
                    <a:cubicBezTo>
                      <a:pt x="618" y="1551"/>
                      <a:pt x="619" y="1550"/>
                      <a:pt x="619" y="1550"/>
                    </a:cubicBezTo>
                    <a:cubicBezTo>
                      <a:pt x="619" y="1549"/>
                      <a:pt x="620" y="1549"/>
                      <a:pt x="620" y="1548"/>
                    </a:cubicBezTo>
                    <a:cubicBezTo>
                      <a:pt x="621" y="1548"/>
                      <a:pt x="621" y="1548"/>
                      <a:pt x="621" y="1547"/>
                    </a:cubicBezTo>
                    <a:cubicBezTo>
                      <a:pt x="622" y="1547"/>
                      <a:pt x="622" y="1546"/>
                      <a:pt x="622" y="1546"/>
                    </a:cubicBezTo>
                    <a:cubicBezTo>
                      <a:pt x="622" y="1545"/>
                      <a:pt x="623" y="1545"/>
                      <a:pt x="623" y="1544"/>
                    </a:cubicBezTo>
                    <a:cubicBezTo>
                      <a:pt x="623" y="1544"/>
                      <a:pt x="624" y="1543"/>
                      <a:pt x="624" y="1542"/>
                    </a:cubicBezTo>
                    <a:cubicBezTo>
                      <a:pt x="624" y="1542"/>
                      <a:pt x="625" y="1542"/>
                      <a:pt x="625" y="1541"/>
                    </a:cubicBezTo>
                    <a:cubicBezTo>
                      <a:pt x="626" y="1542"/>
                      <a:pt x="626" y="1543"/>
                      <a:pt x="627" y="1544"/>
                    </a:cubicBezTo>
                    <a:cubicBezTo>
                      <a:pt x="634" y="1555"/>
                      <a:pt x="641" y="1561"/>
                      <a:pt x="653" y="1566"/>
                    </a:cubicBezTo>
                    <a:cubicBezTo>
                      <a:pt x="660" y="1570"/>
                      <a:pt x="669" y="1574"/>
                      <a:pt x="677" y="1570"/>
                    </a:cubicBezTo>
                    <a:cubicBezTo>
                      <a:pt x="678" y="1574"/>
                      <a:pt x="678" y="1578"/>
                      <a:pt x="678" y="1583"/>
                    </a:cubicBezTo>
                    <a:cubicBezTo>
                      <a:pt x="678" y="1584"/>
                      <a:pt x="679" y="1585"/>
                      <a:pt x="679" y="1586"/>
                    </a:cubicBezTo>
                    <a:cubicBezTo>
                      <a:pt x="679" y="1586"/>
                      <a:pt x="679" y="1586"/>
                      <a:pt x="679" y="1587"/>
                    </a:cubicBezTo>
                    <a:cubicBezTo>
                      <a:pt x="679" y="1588"/>
                      <a:pt x="679" y="1590"/>
                      <a:pt x="679" y="1591"/>
                    </a:cubicBezTo>
                    <a:cubicBezTo>
                      <a:pt x="679" y="1591"/>
                      <a:pt x="679" y="1591"/>
                      <a:pt x="679" y="1591"/>
                    </a:cubicBezTo>
                    <a:cubicBezTo>
                      <a:pt x="679" y="1593"/>
                      <a:pt x="680" y="1595"/>
                      <a:pt x="680" y="1596"/>
                    </a:cubicBezTo>
                    <a:cubicBezTo>
                      <a:pt x="680" y="1596"/>
                      <a:pt x="680" y="1596"/>
                      <a:pt x="680" y="1596"/>
                    </a:cubicBezTo>
                    <a:cubicBezTo>
                      <a:pt x="682" y="1613"/>
                      <a:pt x="686" y="1630"/>
                      <a:pt x="697" y="1645"/>
                    </a:cubicBezTo>
                    <a:cubicBezTo>
                      <a:pt x="697" y="1646"/>
                      <a:pt x="698" y="1647"/>
                      <a:pt x="698" y="1647"/>
                    </a:cubicBezTo>
                    <a:cubicBezTo>
                      <a:pt x="698" y="1647"/>
                      <a:pt x="698" y="1647"/>
                      <a:pt x="698" y="1647"/>
                    </a:cubicBezTo>
                    <a:cubicBezTo>
                      <a:pt x="698" y="1648"/>
                      <a:pt x="697" y="1648"/>
                      <a:pt x="697" y="1648"/>
                    </a:cubicBezTo>
                    <a:cubicBezTo>
                      <a:pt x="696" y="1651"/>
                      <a:pt x="696" y="1653"/>
                      <a:pt x="695" y="1656"/>
                    </a:cubicBezTo>
                    <a:cubicBezTo>
                      <a:pt x="695" y="1656"/>
                      <a:pt x="695" y="1657"/>
                      <a:pt x="695" y="1657"/>
                    </a:cubicBezTo>
                    <a:cubicBezTo>
                      <a:pt x="695" y="1658"/>
                      <a:pt x="695" y="1658"/>
                      <a:pt x="694" y="1659"/>
                    </a:cubicBezTo>
                    <a:cubicBezTo>
                      <a:pt x="694" y="1659"/>
                      <a:pt x="694" y="1660"/>
                      <a:pt x="694" y="1660"/>
                    </a:cubicBezTo>
                    <a:cubicBezTo>
                      <a:pt x="694" y="1661"/>
                      <a:pt x="694" y="1661"/>
                      <a:pt x="694" y="1662"/>
                    </a:cubicBezTo>
                    <a:cubicBezTo>
                      <a:pt x="693" y="1663"/>
                      <a:pt x="693" y="1663"/>
                      <a:pt x="693" y="1664"/>
                    </a:cubicBezTo>
                    <a:cubicBezTo>
                      <a:pt x="693" y="1664"/>
                      <a:pt x="693" y="1665"/>
                      <a:pt x="693" y="1666"/>
                    </a:cubicBezTo>
                    <a:cubicBezTo>
                      <a:pt x="693" y="1667"/>
                      <a:pt x="692" y="1667"/>
                      <a:pt x="692" y="1667"/>
                    </a:cubicBezTo>
                    <a:cubicBezTo>
                      <a:pt x="692" y="1670"/>
                      <a:pt x="691" y="1673"/>
                      <a:pt x="690" y="1676"/>
                    </a:cubicBezTo>
                    <a:cubicBezTo>
                      <a:pt x="690" y="1676"/>
                      <a:pt x="690" y="1677"/>
                      <a:pt x="690" y="1677"/>
                    </a:cubicBezTo>
                    <a:cubicBezTo>
                      <a:pt x="690" y="1678"/>
                      <a:pt x="690" y="1680"/>
                      <a:pt x="689" y="1681"/>
                    </a:cubicBezTo>
                    <a:cubicBezTo>
                      <a:pt x="689" y="1681"/>
                      <a:pt x="689" y="1682"/>
                      <a:pt x="689" y="1682"/>
                    </a:cubicBezTo>
                    <a:cubicBezTo>
                      <a:pt x="689" y="1684"/>
                      <a:pt x="688" y="1685"/>
                      <a:pt x="688" y="1686"/>
                    </a:cubicBezTo>
                    <a:cubicBezTo>
                      <a:pt x="688" y="1687"/>
                      <a:pt x="688" y="1687"/>
                      <a:pt x="688" y="1687"/>
                    </a:cubicBezTo>
                    <a:cubicBezTo>
                      <a:pt x="688" y="1689"/>
                      <a:pt x="687" y="1691"/>
                      <a:pt x="687" y="1692"/>
                    </a:cubicBezTo>
                    <a:cubicBezTo>
                      <a:pt x="687" y="1693"/>
                      <a:pt x="687" y="1693"/>
                      <a:pt x="687" y="1693"/>
                    </a:cubicBezTo>
                    <a:cubicBezTo>
                      <a:pt x="686" y="1696"/>
                      <a:pt x="686" y="1700"/>
                      <a:pt x="685" y="1704"/>
                    </a:cubicBezTo>
                    <a:cubicBezTo>
                      <a:pt x="685" y="1705"/>
                      <a:pt x="685" y="1705"/>
                      <a:pt x="685" y="1705"/>
                    </a:cubicBezTo>
                    <a:cubicBezTo>
                      <a:pt x="685" y="1707"/>
                      <a:pt x="684" y="1709"/>
                      <a:pt x="684" y="1710"/>
                    </a:cubicBezTo>
                    <a:cubicBezTo>
                      <a:pt x="684" y="1711"/>
                      <a:pt x="684" y="1711"/>
                      <a:pt x="684" y="1712"/>
                    </a:cubicBezTo>
                    <a:cubicBezTo>
                      <a:pt x="684" y="1713"/>
                      <a:pt x="684" y="1715"/>
                      <a:pt x="683" y="1717"/>
                    </a:cubicBezTo>
                    <a:cubicBezTo>
                      <a:pt x="683" y="1717"/>
                      <a:pt x="683" y="1717"/>
                      <a:pt x="683" y="1718"/>
                    </a:cubicBezTo>
                    <a:cubicBezTo>
                      <a:pt x="683" y="1722"/>
                      <a:pt x="682" y="1726"/>
                      <a:pt x="682" y="1730"/>
                    </a:cubicBezTo>
                    <a:cubicBezTo>
                      <a:pt x="682" y="1731"/>
                      <a:pt x="682" y="1731"/>
                      <a:pt x="682" y="1732"/>
                    </a:cubicBezTo>
                    <a:cubicBezTo>
                      <a:pt x="682" y="1733"/>
                      <a:pt x="682" y="1735"/>
                      <a:pt x="682" y="1737"/>
                    </a:cubicBezTo>
                    <a:cubicBezTo>
                      <a:pt x="682" y="1737"/>
                      <a:pt x="682" y="1738"/>
                      <a:pt x="682" y="1738"/>
                    </a:cubicBezTo>
                    <a:cubicBezTo>
                      <a:pt x="681" y="1740"/>
                      <a:pt x="681" y="1742"/>
                      <a:pt x="681" y="1743"/>
                    </a:cubicBezTo>
                    <a:cubicBezTo>
                      <a:pt x="681" y="1744"/>
                      <a:pt x="681" y="1744"/>
                      <a:pt x="681" y="1745"/>
                    </a:cubicBezTo>
                    <a:cubicBezTo>
                      <a:pt x="681" y="1747"/>
                      <a:pt x="681" y="1749"/>
                      <a:pt x="681" y="1751"/>
                    </a:cubicBezTo>
                    <a:cubicBezTo>
                      <a:pt x="681" y="1751"/>
                      <a:pt x="681" y="1751"/>
                      <a:pt x="681" y="1751"/>
                    </a:cubicBezTo>
                    <a:cubicBezTo>
                      <a:pt x="681" y="1754"/>
                      <a:pt x="681" y="1756"/>
                      <a:pt x="681" y="1758"/>
                    </a:cubicBezTo>
                    <a:cubicBezTo>
                      <a:pt x="681" y="1758"/>
                      <a:pt x="681" y="1759"/>
                      <a:pt x="681" y="1759"/>
                    </a:cubicBezTo>
                    <a:cubicBezTo>
                      <a:pt x="681" y="1761"/>
                      <a:pt x="681" y="1763"/>
                      <a:pt x="681" y="1764"/>
                    </a:cubicBezTo>
                    <a:cubicBezTo>
                      <a:pt x="681" y="1765"/>
                      <a:pt x="681" y="1766"/>
                      <a:pt x="681" y="1766"/>
                    </a:cubicBezTo>
                    <a:cubicBezTo>
                      <a:pt x="682" y="1768"/>
                      <a:pt x="682" y="1769"/>
                      <a:pt x="682" y="1771"/>
                    </a:cubicBezTo>
                    <a:cubicBezTo>
                      <a:pt x="682" y="1771"/>
                      <a:pt x="682" y="1772"/>
                      <a:pt x="682" y="1773"/>
                    </a:cubicBezTo>
                    <a:cubicBezTo>
                      <a:pt x="682" y="1774"/>
                      <a:pt x="682" y="1776"/>
                      <a:pt x="682" y="1777"/>
                    </a:cubicBezTo>
                    <a:cubicBezTo>
                      <a:pt x="682" y="1778"/>
                      <a:pt x="683" y="1778"/>
                      <a:pt x="683" y="1779"/>
                    </a:cubicBezTo>
                    <a:cubicBezTo>
                      <a:pt x="683" y="1781"/>
                      <a:pt x="683" y="1783"/>
                      <a:pt x="683" y="1785"/>
                    </a:cubicBezTo>
                    <a:cubicBezTo>
                      <a:pt x="684" y="1785"/>
                      <a:pt x="684" y="1786"/>
                      <a:pt x="684" y="1786"/>
                    </a:cubicBezTo>
                    <a:cubicBezTo>
                      <a:pt x="684" y="1788"/>
                      <a:pt x="684" y="1789"/>
                      <a:pt x="685" y="1791"/>
                    </a:cubicBezTo>
                    <a:cubicBezTo>
                      <a:pt x="685" y="1792"/>
                      <a:pt x="685" y="1792"/>
                      <a:pt x="685" y="1793"/>
                    </a:cubicBezTo>
                    <a:cubicBezTo>
                      <a:pt x="685" y="1794"/>
                      <a:pt x="686" y="1796"/>
                      <a:pt x="686" y="1797"/>
                    </a:cubicBezTo>
                    <a:cubicBezTo>
                      <a:pt x="686" y="1797"/>
                      <a:pt x="686" y="1798"/>
                      <a:pt x="686" y="1799"/>
                    </a:cubicBezTo>
                    <a:cubicBezTo>
                      <a:pt x="687" y="1800"/>
                      <a:pt x="687" y="1801"/>
                      <a:pt x="688" y="1803"/>
                    </a:cubicBezTo>
                    <a:cubicBezTo>
                      <a:pt x="688" y="1803"/>
                      <a:pt x="688" y="1804"/>
                      <a:pt x="688" y="1805"/>
                    </a:cubicBezTo>
                    <a:cubicBezTo>
                      <a:pt x="689" y="1806"/>
                      <a:pt x="689" y="1808"/>
                      <a:pt x="690" y="1810"/>
                    </a:cubicBezTo>
                    <a:cubicBezTo>
                      <a:pt x="714" y="1872"/>
                      <a:pt x="692" y="1868"/>
                      <a:pt x="674" y="1928"/>
                    </a:cubicBezTo>
                    <a:cubicBezTo>
                      <a:pt x="656" y="1988"/>
                      <a:pt x="660" y="2024"/>
                      <a:pt x="650" y="2056"/>
                    </a:cubicBezTo>
                    <a:cubicBezTo>
                      <a:pt x="640" y="2088"/>
                      <a:pt x="614" y="2131"/>
                      <a:pt x="606" y="2137"/>
                    </a:cubicBezTo>
                    <a:cubicBezTo>
                      <a:pt x="605" y="2138"/>
                      <a:pt x="604" y="2139"/>
                      <a:pt x="603" y="2140"/>
                    </a:cubicBezTo>
                    <a:cubicBezTo>
                      <a:pt x="598" y="2145"/>
                      <a:pt x="600" y="2150"/>
                      <a:pt x="593" y="2164"/>
                    </a:cubicBezTo>
                    <a:cubicBezTo>
                      <a:pt x="576" y="2196"/>
                      <a:pt x="544" y="2186"/>
                      <a:pt x="538" y="2216"/>
                    </a:cubicBezTo>
                    <a:cubicBezTo>
                      <a:pt x="537" y="2218"/>
                      <a:pt x="537" y="2221"/>
                      <a:pt x="536" y="2223"/>
                    </a:cubicBezTo>
                    <a:cubicBezTo>
                      <a:pt x="536" y="2224"/>
                      <a:pt x="536" y="2224"/>
                      <a:pt x="536" y="2225"/>
                    </a:cubicBezTo>
                    <a:cubicBezTo>
                      <a:pt x="536" y="2227"/>
                      <a:pt x="536" y="2229"/>
                      <a:pt x="535" y="2231"/>
                    </a:cubicBezTo>
                    <a:cubicBezTo>
                      <a:pt x="535" y="2231"/>
                      <a:pt x="535" y="2231"/>
                      <a:pt x="535" y="2232"/>
                    </a:cubicBezTo>
                    <a:cubicBezTo>
                      <a:pt x="535" y="2234"/>
                      <a:pt x="535" y="2236"/>
                      <a:pt x="535" y="2238"/>
                    </a:cubicBezTo>
                    <a:cubicBezTo>
                      <a:pt x="535" y="2239"/>
                      <a:pt x="535" y="2240"/>
                      <a:pt x="535" y="2241"/>
                    </a:cubicBezTo>
                    <a:cubicBezTo>
                      <a:pt x="535" y="2242"/>
                      <a:pt x="535" y="2243"/>
                      <a:pt x="535" y="2244"/>
                    </a:cubicBezTo>
                    <a:cubicBezTo>
                      <a:pt x="534" y="2252"/>
                      <a:pt x="535" y="2259"/>
                      <a:pt x="534" y="2265"/>
                    </a:cubicBezTo>
                    <a:cubicBezTo>
                      <a:pt x="534" y="2265"/>
                      <a:pt x="534" y="2265"/>
                      <a:pt x="534" y="2265"/>
                    </a:cubicBezTo>
                    <a:cubicBezTo>
                      <a:pt x="534" y="2267"/>
                      <a:pt x="533" y="2269"/>
                      <a:pt x="533" y="2271"/>
                    </a:cubicBezTo>
                    <a:cubicBezTo>
                      <a:pt x="523" y="2288"/>
                      <a:pt x="523" y="2288"/>
                      <a:pt x="523" y="2288"/>
                    </a:cubicBezTo>
                    <a:cubicBezTo>
                      <a:pt x="525" y="2286"/>
                      <a:pt x="526" y="2284"/>
                      <a:pt x="528" y="2282"/>
                    </a:cubicBezTo>
                    <a:cubicBezTo>
                      <a:pt x="529" y="2280"/>
                      <a:pt x="531" y="2277"/>
                      <a:pt x="532" y="2275"/>
                    </a:cubicBezTo>
                    <a:cubicBezTo>
                      <a:pt x="532" y="2275"/>
                      <a:pt x="532" y="2275"/>
                      <a:pt x="532" y="2275"/>
                    </a:cubicBezTo>
                    <a:cubicBezTo>
                      <a:pt x="532" y="2276"/>
                      <a:pt x="532" y="2276"/>
                      <a:pt x="531" y="2277"/>
                    </a:cubicBezTo>
                    <a:cubicBezTo>
                      <a:pt x="531" y="2277"/>
                      <a:pt x="531" y="2278"/>
                      <a:pt x="531" y="2278"/>
                    </a:cubicBezTo>
                    <a:cubicBezTo>
                      <a:pt x="531" y="2279"/>
                      <a:pt x="530" y="2279"/>
                      <a:pt x="530" y="2280"/>
                    </a:cubicBezTo>
                    <a:cubicBezTo>
                      <a:pt x="530" y="2280"/>
                      <a:pt x="530" y="2281"/>
                      <a:pt x="529" y="2281"/>
                    </a:cubicBezTo>
                    <a:cubicBezTo>
                      <a:pt x="529" y="2282"/>
                      <a:pt x="529" y="2282"/>
                      <a:pt x="529" y="2283"/>
                    </a:cubicBezTo>
                    <a:cubicBezTo>
                      <a:pt x="528" y="2284"/>
                      <a:pt x="528" y="2285"/>
                      <a:pt x="527" y="2285"/>
                    </a:cubicBezTo>
                    <a:cubicBezTo>
                      <a:pt x="527" y="2286"/>
                      <a:pt x="526" y="2286"/>
                      <a:pt x="526" y="2287"/>
                    </a:cubicBezTo>
                    <a:cubicBezTo>
                      <a:pt x="525" y="2288"/>
                      <a:pt x="525" y="2288"/>
                      <a:pt x="525" y="2288"/>
                    </a:cubicBezTo>
                    <a:cubicBezTo>
                      <a:pt x="525" y="2288"/>
                      <a:pt x="525" y="2288"/>
                      <a:pt x="525" y="2288"/>
                    </a:cubicBezTo>
                    <a:cubicBezTo>
                      <a:pt x="525" y="2288"/>
                      <a:pt x="525" y="2288"/>
                      <a:pt x="524" y="2288"/>
                    </a:cubicBezTo>
                    <a:cubicBezTo>
                      <a:pt x="523" y="2290"/>
                      <a:pt x="521" y="2293"/>
                      <a:pt x="519" y="2295"/>
                    </a:cubicBezTo>
                    <a:cubicBezTo>
                      <a:pt x="523" y="2288"/>
                      <a:pt x="523" y="2288"/>
                      <a:pt x="523" y="2288"/>
                    </a:cubicBezTo>
                    <a:cubicBezTo>
                      <a:pt x="521" y="2291"/>
                      <a:pt x="519" y="2294"/>
                      <a:pt x="518" y="2296"/>
                    </a:cubicBezTo>
                    <a:cubicBezTo>
                      <a:pt x="517" y="2298"/>
                      <a:pt x="515" y="2300"/>
                      <a:pt x="514" y="2302"/>
                    </a:cubicBezTo>
                    <a:cubicBezTo>
                      <a:pt x="513" y="2302"/>
                      <a:pt x="513" y="2303"/>
                      <a:pt x="512" y="2303"/>
                    </a:cubicBezTo>
                    <a:cubicBezTo>
                      <a:pt x="512" y="2304"/>
                      <a:pt x="511" y="2305"/>
                      <a:pt x="511" y="2305"/>
                    </a:cubicBezTo>
                    <a:cubicBezTo>
                      <a:pt x="510" y="2306"/>
                      <a:pt x="509" y="2307"/>
                      <a:pt x="508" y="2309"/>
                    </a:cubicBezTo>
                    <a:cubicBezTo>
                      <a:pt x="508" y="2309"/>
                      <a:pt x="507" y="2310"/>
                      <a:pt x="507" y="2310"/>
                    </a:cubicBezTo>
                    <a:cubicBezTo>
                      <a:pt x="506" y="2311"/>
                      <a:pt x="505" y="2312"/>
                      <a:pt x="504" y="2313"/>
                    </a:cubicBezTo>
                    <a:cubicBezTo>
                      <a:pt x="504" y="2314"/>
                      <a:pt x="504" y="2314"/>
                      <a:pt x="503" y="2315"/>
                    </a:cubicBezTo>
                    <a:cubicBezTo>
                      <a:pt x="502" y="2316"/>
                      <a:pt x="501" y="2317"/>
                      <a:pt x="501" y="2318"/>
                    </a:cubicBezTo>
                    <a:cubicBezTo>
                      <a:pt x="500" y="2319"/>
                      <a:pt x="500" y="2319"/>
                      <a:pt x="500" y="2320"/>
                    </a:cubicBezTo>
                    <a:cubicBezTo>
                      <a:pt x="499" y="2321"/>
                      <a:pt x="497" y="2322"/>
                      <a:pt x="496" y="2324"/>
                    </a:cubicBezTo>
                    <a:cubicBezTo>
                      <a:pt x="496" y="2324"/>
                      <a:pt x="496" y="2325"/>
                      <a:pt x="496" y="2325"/>
                    </a:cubicBezTo>
                    <a:cubicBezTo>
                      <a:pt x="495" y="2326"/>
                      <a:pt x="494" y="2328"/>
                      <a:pt x="493" y="2329"/>
                    </a:cubicBezTo>
                    <a:cubicBezTo>
                      <a:pt x="492" y="2329"/>
                      <a:pt x="492" y="2330"/>
                      <a:pt x="492" y="2330"/>
                    </a:cubicBezTo>
                    <a:cubicBezTo>
                      <a:pt x="491" y="2331"/>
                      <a:pt x="490" y="2333"/>
                      <a:pt x="489" y="2334"/>
                    </a:cubicBezTo>
                    <a:cubicBezTo>
                      <a:pt x="489" y="2334"/>
                      <a:pt x="489" y="2335"/>
                      <a:pt x="488" y="2335"/>
                    </a:cubicBezTo>
                    <a:cubicBezTo>
                      <a:pt x="488" y="2336"/>
                      <a:pt x="487" y="2338"/>
                      <a:pt x="486" y="2339"/>
                    </a:cubicBezTo>
                    <a:cubicBezTo>
                      <a:pt x="485" y="2340"/>
                      <a:pt x="485" y="2340"/>
                      <a:pt x="485" y="2340"/>
                    </a:cubicBezTo>
                    <a:cubicBezTo>
                      <a:pt x="484" y="2342"/>
                      <a:pt x="483" y="2343"/>
                      <a:pt x="482" y="2345"/>
                    </a:cubicBezTo>
                    <a:cubicBezTo>
                      <a:pt x="482" y="2345"/>
                      <a:pt x="482" y="2345"/>
                      <a:pt x="482" y="2345"/>
                    </a:cubicBezTo>
                    <a:cubicBezTo>
                      <a:pt x="481" y="2347"/>
                      <a:pt x="481" y="2348"/>
                      <a:pt x="480" y="2349"/>
                    </a:cubicBezTo>
                    <a:cubicBezTo>
                      <a:pt x="480" y="2350"/>
                      <a:pt x="480" y="2350"/>
                      <a:pt x="479" y="2350"/>
                    </a:cubicBezTo>
                    <a:cubicBezTo>
                      <a:pt x="479" y="2352"/>
                      <a:pt x="478" y="2353"/>
                      <a:pt x="478" y="2354"/>
                    </a:cubicBezTo>
                    <a:cubicBezTo>
                      <a:pt x="477" y="2355"/>
                      <a:pt x="477" y="2355"/>
                      <a:pt x="477" y="2355"/>
                    </a:cubicBezTo>
                    <a:cubicBezTo>
                      <a:pt x="477" y="2357"/>
                      <a:pt x="476" y="2358"/>
                      <a:pt x="476" y="2359"/>
                    </a:cubicBezTo>
                    <a:cubicBezTo>
                      <a:pt x="476" y="2360"/>
                      <a:pt x="476" y="2360"/>
                      <a:pt x="475" y="2360"/>
                    </a:cubicBezTo>
                    <a:cubicBezTo>
                      <a:pt x="475" y="2361"/>
                      <a:pt x="475" y="2362"/>
                      <a:pt x="474" y="2363"/>
                    </a:cubicBezTo>
                    <a:cubicBezTo>
                      <a:pt x="474" y="2364"/>
                      <a:pt x="474" y="2364"/>
                      <a:pt x="474" y="2364"/>
                    </a:cubicBezTo>
                    <a:cubicBezTo>
                      <a:pt x="474" y="2365"/>
                      <a:pt x="474" y="2367"/>
                      <a:pt x="474" y="2368"/>
                    </a:cubicBezTo>
                    <a:cubicBezTo>
                      <a:pt x="474" y="2368"/>
                      <a:pt x="474" y="2368"/>
                      <a:pt x="474" y="2368"/>
                    </a:cubicBezTo>
                    <a:cubicBezTo>
                      <a:pt x="474" y="2370"/>
                      <a:pt x="474" y="2371"/>
                      <a:pt x="474" y="2372"/>
                    </a:cubicBezTo>
                    <a:cubicBezTo>
                      <a:pt x="476" y="2395"/>
                      <a:pt x="460" y="2403"/>
                      <a:pt x="477" y="2428"/>
                    </a:cubicBezTo>
                    <a:cubicBezTo>
                      <a:pt x="494" y="2453"/>
                      <a:pt x="511" y="2453"/>
                      <a:pt x="522" y="2433"/>
                    </a:cubicBezTo>
                    <a:cubicBezTo>
                      <a:pt x="523" y="2432"/>
                      <a:pt x="523" y="2431"/>
                      <a:pt x="524" y="2430"/>
                    </a:cubicBezTo>
                    <a:cubicBezTo>
                      <a:pt x="524" y="2429"/>
                      <a:pt x="524" y="2429"/>
                      <a:pt x="524" y="2429"/>
                    </a:cubicBezTo>
                    <a:cubicBezTo>
                      <a:pt x="525" y="2428"/>
                      <a:pt x="525" y="2427"/>
                      <a:pt x="526" y="2427"/>
                    </a:cubicBezTo>
                    <a:cubicBezTo>
                      <a:pt x="526" y="2426"/>
                      <a:pt x="526" y="2426"/>
                      <a:pt x="526" y="2426"/>
                    </a:cubicBezTo>
                    <a:cubicBezTo>
                      <a:pt x="526" y="2425"/>
                      <a:pt x="527" y="2424"/>
                      <a:pt x="527" y="2424"/>
                    </a:cubicBezTo>
                    <a:cubicBezTo>
                      <a:pt x="527" y="2424"/>
                      <a:pt x="527" y="2424"/>
                      <a:pt x="527" y="2424"/>
                    </a:cubicBezTo>
                    <a:cubicBezTo>
                      <a:pt x="528" y="2423"/>
                      <a:pt x="528" y="2422"/>
                      <a:pt x="528" y="2422"/>
                    </a:cubicBezTo>
                    <a:cubicBezTo>
                      <a:pt x="528" y="2422"/>
                      <a:pt x="528" y="2422"/>
                      <a:pt x="528" y="2422"/>
                    </a:cubicBezTo>
                    <a:cubicBezTo>
                      <a:pt x="530" y="2420"/>
                      <a:pt x="531" y="2418"/>
                      <a:pt x="532" y="2417"/>
                    </a:cubicBezTo>
                    <a:cubicBezTo>
                      <a:pt x="532" y="2417"/>
                      <a:pt x="533" y="2417"/>
                      <a:pt x="533" y="2418"/>
                    </a:cubicBezTo>
                    <a:cubicBezTo>
                      <a:pt x="534" y="2418"/>
                      <a:pt x="534" y="2418"/>
                      <a:pt x="534" y="2418"/>
                    </a:cubicBezTo>
                    <a:cubicBezTo>
                      <a:pt x="534" y="2418"/>
                      <a:pt x="535" y="2419"/>
                      <a:pt x="535" y="2419"/>
                    </a:cubicBezTo>
                    <a:cubicBezTo>
                      <a:pt x="535" y="2419"/>
                      <a:pt x="536" y="2419"/>
                      <a:pt x="536" y="2420"/>
                    </a:cubicBezTo>
                    <a:cubicBezTo>
                      <a:pt x="536" y="2420"/>
                      <a:pt x="537" y="2420"/>
                      <a:pt x="537" y="2421"/>
                    </a:cubicBezTo>
                    <a:cubicBezTo>
                      <a:pt x="538" y="2421"/>
                      <a:pt x="538" y="2421"/>
                      <a:pt x="538" y="2422"/>
                    </a:cubicBezTo>
                    <a:cubicBezTo>
                      <a:pt x="539" y="2422"/>
                      <a:pt x="539" y="2423"/>
                      <a:pt x="540" y="2424"/>
                    </a:cubicBezTo>
                    <a:cubicBezTo>
                      <a:pt x="540" y="2424"/>
                      <a:pt x="540" y="2424"/>
                      <a:pt x="540" y="2424"/>
                    </a:cubicBezTo>
                    <a:cubicBezTo>
                      <a:pt x="541" y="2425"/>
                      <a:pt x="542" y="2426"/>
                      <a:pt x="542" y="2427"/>
                    </a:cubicBezTo>
                    <a:cubicBezTo>
                      <a:pt x="542" y="2427"/>
                      <a:pt x="542" y="2427"/>
                      <a:pt x="542" y="2427"/>
                    </a:cubicBezTo>
                    <a:cubicBezTo>
                      <a:pt x="543" y="2428"/>
                      <a:pt x="544" y="2429"/>
                      <a:pt x="544" y="2430"/>
                    </a:cubicBezTo>
                    <a:cubicBezTo>
                      <a:pt x="544" y="2430"/>
                      <a:pt x="544" y="2430"/>
                      <a:pt x="544" y="2431"/>
                    </a:cubicBezTo>
                    <a:cubicBezTo>
                      <a:pt x="545" y="2432"/>
                      <a:pt x="545" y="2433"/>
                      <a:pt x="546" y="2434"/>
                    </a:cubicBezTo>
                    <a:cubicBezTo>
                      <a:pt x="546" y="2434"/>
                      <a:pt x="546" y="2434"/>
                      <a:pt x="546" y="2435"/>
                    </a:cubicBezTo>
                    <a:cubicBezTo>
                      <a:pt x="546" y="2436"/>
                      <a:pt x="547" y="2437"/>
                      <a:pt x="547" y="2438"/>
                    </a:cubicBezTo>
                    <a:cubicBezTo>
                      <a:pt x="548" y="2445"/>
                      <a:pt x="548" y="2449"/>
                      <a:pt x="548" y="2453"/>
                    </a:cubicBezTo>
                    <a:cubicBezTo>
                      <a:pt x="548" y="2456"/>
                      <a:pt x="548" y="2460"/>
                      <a:pt x="545" y="2465"/>
                    </a:cubicBezTo>
                    <a:cubicBezTo>
                      <a:pt x="540" y="2476"/>
                      <a:pt x="535" y="2498"/>
                      <a:pt x="560" y="2497"/>
                    </a:cubicBezTo>
                    <a:cubicBezTo>
                      <a:pt x="560" y="2497"/>
                      <a:pt x="552" y="2509"/>
                      <a:pt x="563" y="2516"/>
                    </a:cubicBezTo>
                    <a:cubicBezTo>
                      <a:pt x="563" y="2516"/>
                      <a:pt x="564" y="2517"/>
                      <a:pt x="565" y="2517"/>
                    </a:cubicBezTo>
                    <a:cubicBezTo>
                      <a:pt x="565" y="2517"/>
                      <a:pt x="565" y="2517"/>
                      <a:pt x="566" y="2517"/>
                    </a:cubicBezTo>
                    <a:cubicBezTo>
                      <a:pt x="566" y="2518"/>
                      <a:pt x="567" y="2518"/>
                      <a:pt x="567" y="2518"/>
                    </a:cubicBezTo>
                    <a:cubicBezTo>
                      <a:pt x="568" y="2518"/>
                      <a:pt x="568" y="2518"/>
                      <a:pt x="568" y="2518"/>
                    </a:cubicBezTo>
                    <a:cubicBezTo>
                      <a:pt x="568" y="2519"/>
                      <a:pt x="569" y="2519"/>
                      <a:pt x="569" y="2519"/>
                    </a:cubicBezTo>
                    <a:cubicBezTo>
                      <a:pt x="570" y="2519"/>
                      <a:pt x="570" y="2519"/>
                      <a:pt x="570" y="2519"/>
                    </a:cubicBezTo>
                    <a:cubicBezTo>
                      <a:pt x="570" y="2519"/>
                      <a:pt x="571" y="2519"/>
                      <a:pt x="571" y="2520"/>
                    </a:cubicBezTo>
                    <a:cubicBezTo>
                      <a:pt x="571" y="2520"/>
                      <a:pt x="571" y="2520"/>
                      <a:pt x="571" y="2520"/>
                    </a:cubicBezTo>
                    <a:cubicBezTo>
                      <a:pt x="572" y="2520"/>
                      <a:pt x="572" y="2520"/>
                      <a:pt x="573" y="2520"/>
                    </a:cubicBezTo>
                    <a:cubicBezTo>
                      <a:pt x="573" y="2520"/>
                      <a:pt x="573" y="2520"/>
                      <a:pt x="573" y="2520"/>
                    </a:cubicBezTo>
                    <a:cubicBezTo>
                      <a:pt x="573" y="2520"/>
                      <a:pt x="573" y="2520"/>
                      <a:pt x="574" y="2520"/>
                    </a:cubicBezTo>
                    <a:cubicBezTo>
                      <a:pt x="574" y="2520"/>
                      <a:pt x="574" y="2520"/>
                      <a:pt x="574" y="2520"/>
                    </a:cubicBezTo>
                    <a:cubicBezTo>
                      <a:pt x="574" y="2520"/>
                      <a:pt x="575" y="2520"/>
                      <a:pt x="575" y="2520"/>
                    </a:cubicBezTo>
                    <a:cubicBezTo>
                      <a:pt x="575" y="2520"/>
                      <a:pt x="575" y="2521"/>
                      <a:pt x="575" y="2522"/>
                    </a:cubicBezTo>
                    <a:cubicBezTo>
                      <a:pt x="575" y="2519"/>
                      <a:pt x="575" y="2519"/>
                      <a:pt x="575" y="2519"/>
                    </a:cubicBezTo>
                    <a:cubicBezTo>
                      <a:pt x="576" y="2519"/>
                      <a:pt x="576" y="2519"/>
                      <a:pt x="576" y="2519"/>
                    </a:cubicBezTo>
                    <a:cubicBezTo>
                      <a:pt x="576" y="2519"/>
                      <a:pt x="575" y="2524"/>
                      <a:pt x="577" y="2528"/>
                    </a:cubicBezTo>
                    <a:cubicBezTo>
                      <a:pt x="579" y="2530"/>
                      <a:pt x="581" y="2532"/>
                      <a:pt x="585" y="2532"/>
                    </a:cubicBezTo>
                    <a:cubicBezTo>
                      <a:pt x="585" y="2532"/>
                      <a:pt x="585" y="2532"/>
                      <a:pt x="585" y="2532"/>
                    </a:cubicBezTo>
                    <a:cubicBezTo>
                      <a:pt x="589" y="2533"/>
                      <a:pt x="593" y="2530"/>
                      <a:pt x="596" y="2525"/>
                    </a:cubicBezTo>
                    <a:cubicBezTo>
                      <a:pt x="601" y="2517"/>
                      <a:pt x="604" y="2506"/>
                      <a:pt x="605" y="2498"/>
                    </a:cubicBezTo>
                    <a:cubicBezTo>
                      <a:pt x="605" y="2498"/>
                      <a:pt x="605" y="2498"/>
                      <a:pt x="606" y="2498"/>
                    </a:cubicBezTo>
                    <a:cubicBezTo>
                      <a:pt x="607" y="2498"/>
                      <a:pt x="607" y="2498"/>
                      <a:pt x="608" y="2498"/>
                    </a:cubicBezTo>
                    <a:cubicBezTo>
                      <a:pt x="608" y="2498"/>
                      <a:pt x="609" y="2498"/>
                      <a:pt x="609" y="2498"/>
                    </a:cubicBezTo>
                    <a:cubicBezTo>
                      <a:pt x="613" y="2496"/>
                      <a:pt x="618" y="2493"/>
                      <a:pt x="619" y="2485"/>
                    </a:cubicBezTo>
                    <a:cubicBezTo>
                      <a:pt x="620" y="2477"/>
                      <a:pt x="621" y="2473"/>
                      <a:pt x="621" y="2471"/>
                    </a:cubicBezTo>
                    <a:cubicBezTo>
                      <a:pt x="621" y="2469"/>
                      <a:pt x="622" y="2468"/>
                      <a:pt x="622" y="2468"/>
                    </a:cubicBezTo>
                    <a:cubicBezTo>
                      <a:pt x="622" y="2468"/>
                      <a:pt x="622" y="2468"/>
                      <a:pt x="622" y="2467"/>
                    </a:cubicBezTo>
                    <a:cubicBezTo>
                      <a:pt x="624" y="2464"/>
                      <a:pt x="628" y="2456"/>
                      <a:pt x="629" y="2445"/>
                    </a:cubicBezTo>
                    <a:cubicBezTo>
                      <a:pt x="630" y="2441"/>
                      <a:pt x="632" y="2437"/>
                      <a:pt x="636" y="2433"/>
                    </a:cubicBezTo>
                    <a:cubicBezTo>
                      <a:pt x="637" y="2432"/>
                      <a:pt x="638" y="2431"/>
                      <a:pt x="638" y="2430"/>
                    </a:cubicBezTo>
                    <a:cubicBezTo>
                      <a:pt x="646" y="2421"/>
                      <a:pt x="656" y="2408"/>
                      <a:pt x="655" y="2384"/>
                    </a:cubicBezTo>
                    <a:cubicBezTo>
                      <a:pt x="653" y="2347"/>
                      <a:pt x="679" y="2323"/>
                      <a:pt x="690" y="2280"/>
                    </a:cubicBezTo>
                    <a:cubicBezTo>
                      <a:pt x="691" y="2277"/>
                      <a:pt x="692" y="2274"/>
                      <a:pt x="692" y="2271"/>
                    </a:cubicBezTo>
                    <a:cubicBezTo>
                      <a:pt x="702" y="2223"/>
                      <a:pt x="847" y="2148"/>
                      <a:pt x="870" y="1858"/>
                    </a:cubicBezTo>
                    <a:cubicBezTo>
                      <a:pt x="874" y="1808"/>
                      <a:pt x="918" y="1756"/>
                      <a:pt x="910" y="1676"/>
                    </a:cubicBezTo>
                    <a:cubicBezTo>
                      <a:pt x="906" y="1634"/>
                      <a:pt x="939" y="1484"/>
                      <a:pt x="928" y="1328"/>
                    </a:cubicBezTo>
                    <a:cubicBezTo>
                      <a:pt x="928" y="1326"/>
                      <a:pt x="928" y="1323"/>
                      <a:pt x="928" y="1321"/>
                    </a:cubicBezTo>
                    <a:cubicBezTo>
                      <a:pt x="928" y="1320"/>
                      <a:pt x="927" y="1319"/>
                      <a:pt x="927" y="1319"/>
                    </a:cubicBezTo>
                    <a:cubicBezTo>
                      <a:pt x="927" y="1317"/>
                      <a:pt x="927" y="1316"/>
                      <a:pt x="927" y="1314"/>
                    </a:cubicBezTo>
                    <a:cubicBezTo>
                      <a:pt x="927" y="1313"/>
                      <a:pt x="927" y="1313"/>
                      <a:pt x="927" y="1312"/>
                    </a:cubicBezTo>
                    <a:cubicBezTo>
                      <a:pt x="927" y="1310"/>
                      <a:pt x="927" y="1309"/>
                      <a:pt x="927" y="1308"/>
                    </a:cubicBezTo>
                    <a:cubicBezTo>
                      <a:pt x="927" y="1307"/>
                      <a:pt x="927" y="1306"/>
                      <a:pt x="927" y="1305"/>
                    </a:cubicBezTo>
                    <a:cubicBezTo>
                      <a:pt x="927" y="1304"/>
                      <a:pt x="927" y="1303"/>
                      <a:pt x="927" y="1301"/>
                    </a:cubicBezTo>
                    <a:cubicBezTo>
                      <a:pt x="927" y="1301"/>
                      <a:pt x="927" y="1300"/>
                      <a:pt x="927" y="1299"/>
                    </a:cubicBezTo>
                    <a:cubicBezTo>
                      <a:pt x="927" y="1298"/>
                      <a:pt x="927" y="1296"/>
                      <a:pt x="927" y="1295"/>
                    </a:cubicBezTo>
                    <a:cubicBezTo>
                      <a:pt x="927" y="1294"/>
                      <a:pt x="926" y="1294"/>
                      <a:pt x="926" y="1293"/>
                    </a:cubicBezTo>
                    <a:cubicBezTo>
                      <a:pt x="926" y="1291"/>
                      <a:pt x="926" y="1289"/>
                      <a:pt x="926" y="1288"/>
                    </a:cubicBezTo>
                    <a:cubicBezTo>
                      <a:pt x="926" y="1287"/>
                      <a:pt x="926" y="1287"/>
                      <a:pt x="926" y="1287"/>
                    </a:cubicBezTo>
                    <a:cubicBezTo>
                      <a:pt x="926" y="1285"/>
                      <a:pt x="927" y="1284"/>
                      <a:pt x="927" y="1282"/>
                    </a:cubicBezTo>
                    <a:cubicBezTo>
                      <a:pt x="927" y="1282"/>
                      <a:pt x="927" y="1281"/>
                      <a:pt x="927" y="1280"/>
                    </a:cubicBezTo>
                    <a:cubicBezTo>
                      <a:pt x="927" y="1279"/>
                      <a:pt x="927" y="1278"/>
                      <a:pt x="927" y="1277"/>
                    </a:cubicBezTo>
                    <a:cubicBezTo>
                      <a:pt x="927" y="1276"/>
                      <a:pt x="927" y="1276"/>
                      <a:pt x="927" y="1275"/>
                    </a:cubicBezTo>
                    <a:cubicBezTo>
                      <a:pt x="927" y="1274"/>
                      <a:pt x="927" y="1273"/>
                      <a:pt x="927" y="1272"/>
                    </a:cubicBezTo>
                    <a:cubicBezTo>
                      <a:pt x="927" y="1271"/>
                      <a:pt x="927" y="1271"/>
                      <a:pt x="927" y="1270"/>
                    </a:cubicBezTo>
                    <a:cubicBezTo>
                      <a:pt x="927" y="1269"/>
                      <a:pt x="927" y="1268"/>
                      <a:pt x="927" y="1267"/>
                    </a:cubicBezTo>
                    <a:cubicBezTo>
                      <a:pt x="927" y="1267"/>
                      <a:pt x="927" y="1266"/>
                      <a:pt x="927" y="1265"/>
                    </a:cubicBezTo>
                    <a:cubicBezTo>
                      <a:pt x="927" y="1264"/>
                      <a:pt x="928" y="1264"/>
                      <a:pt x="928" y="1263"/>
                    </a:cubicBezTo>
                    <a:cubicBezTo>
                      <a:pt x="928" y="1262"/>
                      <a:pt x="928" y="1262"/>
                      <a:pt x="928" y="1261"/>
                    </a:cubicBezTo>
                    <a:cubicBezTo>
                      <a:pt x="928" y="1260"/>
                      <a:pt x="928" y="1258"/>
                      <a:pt x="928" y="1257"/>
                    </a:cubicBezTo>
                    <a:cubicBezTo>
                      <a:pt x="928" y="1256"/>
                      <a:pt x="928" y="1256"/>
                      <a:pt x="928" y="1255"/>
                    </a:cubicBezTo>
                    <a:cubicBezTo>
                      <a:pt x="929" y="1255"/>
                      <a:pt x="929" y="1254"/>
                      <a:pt x="929" y="1253"/>
                    </a:cubicBezTo>
                    <a:cubicBezTo>
                      <a:pt x="929" y="1252"/>
                      <a:pt x="929" y="1252"/>
                      <a:pt x="929" y="1251"/>
                    </a:cubicBezTo>
                    <a:cubicBezTo>
                      <a:pt x="929" y="1250"/>
                      <a:pt x="929" y="1250"/>
                      <a:pt x="929" y="1249"/>
                    </a:cubicBezTo>
                    <a:cubicBezTo>
                      <a:pt x="929" y="1248"/>
                      <a:pt x="930" y="1248"/>
                      <a:pt x="930" y="1247"/>
                    </a:cubicBezTo>
                    <a:cubicBezTo>
                      <a:pt x="930" y="1247"/>
                      <a:pt x="930" y="1246"/>
                      <a:pt x="930" y="1245"/>
                    </a:cubicBezTo>
                    <a:cubicBezTo>
                      <a:pt x="930" y="1245"/>
                      <a:pt x="930" y="1244"/>
                      <a:pt x="930" y="1244"/>
                    </a:cubicBezTo>
                    <a:cubicBezTo>
                      <a:pt x="931" y="1243"/>
                      <a:pt x="931" y="1243"/>
                      <a:pt x="931" y="1242"/>
                    </a:cubicBezTo>
                    <a:cubicBezTo>
                      <a:pt x="931" y="1241"/>
                      <a:pt x="931" y="1241"/>
                      <a:pt x="931" y="1240"/>
                    </a:cubicBezTo>
                    <a:cubicBezTo>
                      <a:pt x="931" y="1240"/>
                      <a:pt x="931" y="1239"/>
                      <a:pt x="932" y="1239"/>
                    </a:cubicBezTo>
                    <a:cubicBezTo>
                      <a:pt x="932" y="1236"/>
                      <a:pt x="933" y="1234"/>
                      <a:pt x="933" y="1232"/>
                    </a:cubicBezTo>
                    <a:cubicBezTo>
                      <a:pt x="933" y="1232"/>
                      <a:pt x="934" y="1232"/>
                      <a:pt x="934" y="1231"/>
                    </a:cubicBezTo>
                    <a:cubicBezTo>
                      <a:pt x="934" y="1231"/>
                      <a:pt x="934" y="1230"/>
                      <a:pt x="934" y="1229"/>
                    </a:cubicBezTo>
                    <a:cubicBezTo>
                      <a:pt x="934" y="1229"/>
                      <a:pt x="935" y="1229"/>
                      <a:pt x="935" y="1228"/>
                    </a:cubicBezTo>
                    <a:cubicBezTo>
                      <a:pt x="935" y="1228"/>
                      <a:pt x="935" y="1227"/>
                      <a:pt x="935" y="1227"/>
                    </a:cubicBezTo>
                    <a:cubicBezTo>
                      <a:pt x="935" y="1226"/>
                      <a:pt x="936" y="1226"/>
                      <a:pt x="936" y="1226"/>
                    </a:cubicBezTo>
                    <a:cubicBezTo>
                      <a:pt x="936" y="1225"/>
                      <a:pt x="936" y="1225"/>
                      <a:pt x="936" y="1224"/>
                    </a:cubicBezTo>
                    <a:cubicBezTo>
                      <a:pt x="937" y="1224"/>
                      <a:pt x="937" y="1224"/>
                      <a:pt x="937" y="1223"/>
                    </a:cubicBezTo>
                    <a:cubicBezTo>
                      <a:pt x="937" y="1223"/>
                      <a:pt x="937" y="1222"/>
                      <a:pt x="938" y="1222"/>
                    </a:cubicBezTo>
                    <a:cubicBezTo>
                      <a:pt x="938" y="1221"/>
                      <a:pt x="938" y="1221"/>
                      <a:pt x="938" y="1221"/>
                    </a:cubicBezTo>
                    <a:cubicBezTo>
                      <a:pt x="939" y="1218"/>
                      <a:pt x="940" y="1216"/>
                      <a:pt x="942" y="1213"/>
                    </a:cubicBezTo>
                    <a:cubicBezTo>
                      <a:pt x="942" y="1213"/>
                      <a:pt x="942" y="1213"/>
                      <a:pt x="942" y="1213"/>
                    </a:cubicBezTo>
                    <a:cubicBezTo>
                      <a:pt x="943" y="1212"/>
                      <a:pt x="943" y="1212"/>
                      <a:pt x="943" y="1211"/>
                    </a:cubicBezTo>
                    <a:cubicBezTo>
                      <a:pt x="943" y="1211"/>
                      <a:pt x="943" y="1211"/>
                      <a:pt x="943" y="1211"/>
                    </a:cubicBezTo>
                    <a:cubicBezTo>
                      <a:pt x="944" y="1210"/>
                      <a:pt x="944" y="1210"/>
                      <a:pt x="945" y="1209"/>
                    </a:cubicBezTo>
                    <a:cubicBezTo>
                      <a:pt x="947" y="1206"/>
                      <a:pt x="949" y="1203"/>
                      <a:pt x="952" y="1200"/>
                    </a:cubicBezTo>
                    <a:cubicBezTo>
                      <a:pt x="952" y="1200"/>
                      <a:pt x="952" y="1200"/>
                      <a:pt x="952" y="1200"/>
                    </a:cubicBezTo>
                    <a:cubicBezTo>
                      <a:pt x="952" y="1200"/>
                      <a:pt x="952" y="1200"/>
                      <a:pt x="952" y="1200"/>
                    </a:cubicBezTo>
                    <a:cubicBezTo>
                      <a:pt x="1035" y="1093"/>
                      <a:pt x="1040" y="912"/>
                      <a:pt x="1015" y="842"/>
                    </a:cubicBezTo>
                    <a:cubicBezTo>
                      <a:pt x="1011" y="831"/>
                      <a:pt x="1009" y="817"/>
                      <a:pt x="1007" y="800"/>
                    </a:cubicBezTo>
                    <a:cubicBezTo>
                      <a:pt x="1007" y="801"/>
                      <a:pt x="1007" y="801"/>
                      <a:pt x="1007" y="801"/>
                    </a:cubicBezTo>
                    <a:cubicBezTo>
                      <a:pt x="1006" y="799"/>
                      <a:pt x="1006" y="796"/>
                      <a:pt x="1006" y="793"/>
                    </a:cubicBezTo>
                    <a:cubicBezTo>
                      <a:pt x="1007" y="800"/>
                      <a:pt x="1007" y="800"/>
                      <a:pt x="1007" y="800"/>
                    </a:cubicBezTo>
                    <a:cubicBezTo>
                      <a:pt x="1006" y="798"/>
                      <a:pt x="1006" y="795"/>
                      <a:pt x="1006" y="792"/>
                    </a:cubicBezTo>
                    <a:cubicBezTo>
                      <a:pt x="1005" y="790"/>
                      <a:pt x="1005" y="788"/>
                      <a:pt x="1005" y="786"/>
                    </a:cubicBezTo>
                    <a:cubicBezTo>
                      <a:pt x="1061" y="824"/>
                      <a:pt x="1147" y="859"/>
                      <a:pt x="1176" y="871"/>
                    </a:cubicBezTo>
                    <a:cubicBezTo>
                      <a:pt x="1210" y="886"/>
                      <a:pt x="1245" y="877"/>
                      <a:pt x="1269" y="848"/>
                    </a:cubicBezTo>
                    <a:cubicBezTo>
                      <a:pt x="1341" y="759"/>
                      <a:pt x="1320" y="607"/>
                      <a:pt x="1327" y="587"/>
                    </a:cubicBezTo>
                    <a:cubicBezTo>
                      <a:pt x="1334" y="566"/>
                      <a:pt x="1338" y="545"/>
                      <a:pt x="1337" y="526"/>
                    </a:cubicBezTo>
                    <a:cubicBezTo>
                      <a:pt x="1335" y="506"/>
                      <a:pt x="1344" y="498"/>
                      <a:pt x="1357" y="467"/>
                    </a:cubicBezTo>
                    <a:cubicBezTo>
                      <a:pt x="1371" y="435"/>
                      <a:pt x="1355" y="403"/>
                      <a:pt x="1339" y="385"/>
                    </a:cubicBezTo>
                    <a:cubicBezTo>
                      <a:pt x="1323" y="367"/>
                      <a:pt x="1277" y="393"/>
                      <a:pt x="1277" y="393"/>
                    </a:cubicBezTo>
                    <a:cubicBezTo>
                      <a:pt x="1276" y="393"/>
                      <a:pt x="1275" y="394"/>
                      <a:pt x="1274" y="394"/>
                    </a:cubicBezTo>
                    <a:cubicBezTo>
                      <a:pt x="1274" y="394"/>
                      <a:pt x="1274" y="394"/>
                      <a:pt x="1274" y="394"/>
                    </a:cubicBezTo>
                    <a:cubicBezTo>
                      <a:pt x="1273" y="394"/>
                      <a:pt x="1273" y="394"/>
                      <a:pt x="1272" y="395"/>
                    </a:cubicBezTo>
                    <a:cubicBezTo>
                      <a:pt x="1272" y="395"/>
                      <a:pt x="1272" y="395"/>
                      <a:pt x="1272" y="395"/>
                    </a:cubicBezTo>
                    <a:cubicBezTo>
                      <a:pt x="1271" y="395"/>
                      <a:pt x="1270" y="396"/>
                      <a:pt x="1270" y="396"/>
                    </a:cubicBezTo>
                    <a:cubicBezTo>
                      <a:pt x="1270" y="396"/>
                      <a:pt x="1269" y="396"/>
                      <a:pt x="1269" y="396"/>
                    </a:cubicBezTo>
                    <a:cubicBezTo>
                      <a:pt x="1269" y="397"/>
                      <a:pt x="1268" y="397"/>
                      <a:pt x="1268" y="398"/>
                    </a:cubicBezTo>
                    <a:cubicBezTo>
                      <a:pt x="1268" y="398"/>
                      <a:pt x="1267" y="398"/>
                      <a:pt x="1267" y="398"/>
                    </a:cubicBezTo>
                    <a:cubicBezTo>
                      <a:pt x="1267" y="398"/>
                      <a:pt x="1266" y="399"/>
                      <a:pt x="1266" y="399"/>
                    </a:cubicBezTo>
                    <a:cubicBezTo>
                      <a:pt x="1266" y="399"/>
                      <a:pt x="1266" y="399"/>
                      <a:pt x="1266" y="399"/>
                    </a:cubicBezTo>
                    <a:cubicBezTo>
                      <a:pt x="1265" y="399"/>
                      <a:pt x="1265" y="400"/>
                      <a:pt x="1265" y="400"/>
                    </a:cubicBezTo>
                    <a:cubicBezTo>
                      <a:pt x="1264" y="400"/>
                      <a:pt x="1264" y="400"/>
                      <a:pt x="1264" y="400"/>
                    </a:cubicBezTo>
                    <a:cubicBezTo>
                      <a:pt x="1264" y="401"/>
                      <a:pt x="1264" y="401"/>
                      <a:pt x="1264" y="401"/>
                    </a:cubicBezTo>
                    <a:cubicBezTo>
                      <a:pt x="1264" y="401"/>
                      <a:pt x="1264" y="401"/>
                      <a:pt x="1263" y="401"/>
                    </a:cubicBezTo>
                    <a:cubicBezTo>
                      <a:pt x="1263" y="401"/>
                      <a:pt x="1263" y="401"/>
                      <a:pt x="1263" y="401"/>
                    </a:cubicBezTo>
                    <a:cubicBezTo>
                      <a:pt x="1265" y="397"/>
                      <a:pt x="1265" y="397"/>
                      <a:pt x="1265" y="397"/>
                    </a:cubicBezTo>
                    <a:cubicBezTo>
                      <a:pt x="1264" y="399"/>
                      <a:pt x="1264" y="400"/>
                      <a:pt x="1263" y="401"/>
                    </a:cubicBezTo>
                    <a:cubicBezTo>
                      <a:pt x="1263" y="401"/>
                      <a:pt x="1263" y="401"/>
                      <a:pt x="1263" y="401"/>
                    </a:cubicBezTo>
                    <a:cubicBezTo>
                      <a:pt x="1258" y="399"/>
                      <a:pt x="1254" y="398"/>
                      <a:pt x="1250" y="399"/>
                    </a:cubicBezTo>
                    <a:cubicBezTo>
                      <a:pt x="1250" y="399"/>
                      <a:pt x="1250" y="399"/>
                      <a:pt x="1250" y="399"/>
                    </a:cubicBezTo>
                    <a:cubicBezTo>
                      <a:pt x="1249" y="399"/>
                      <a:pt x="1249" y="399"/>
                      <a:pt x="1248" y="400"/>
                    </a:cubicBezTo>
                    <a:cubicBezTo>
                      <a:pt x="1248" y="400"/>
                      <a:pt x="1248" y="400"/>
                      <a:pt x="1248" y="400"/>
                    </a:cubicBezTo>
                    <a:cubicBezTo>
                      <a:pt x="1248" y="400"/>
                      <a:pt x="1247" y="400"/>
                      <a:pt x="1247" y="400"/>
                    </a:cubicBezTo>
                    <a:cubicBezTo>
                      <a:pt x="1246" y="400"/>
                      <a:pt x="1246" y="400"/>
                      <a:pt x="1246" y="400"/>
                    </a:cubicBezTo>
                    <a:cubicBezTo>
                      <a:pt x="1246" y="401"/>
                      <a:pt x="1245" y="401"/>
                      <a:pt x="1245" y="401"/>
                    </a:cubicBezTo>
                    <a:cubicBezTo>
                      <a:pt x="1245" y="401"/>
                      <a:pt x="1244" y="401"/>
                      <a:pt x="1244" y="401"/>
                    </a:cubicBezTo>
                    <a:cubicBezTo>
                      <a:pt x="1244" y="402"/>
                      <a:pt x="1243" y="402"/>
                      <a:pt x="1243" y="402"/>
                    </a:cubicBezTo>
                    <a:cubicBezTo>
                      <a:pt x="1243" y="402"/>
                      <a:pt x="1243" y="402"/>
                      <a:pt x="1243" y="403"/>
                    </a:cubicBezTo>
                    <a:cubicBezTo>
                      <a:pt x="1242" y="403"/>
                      <a:pt x="1242" y="403"/>
                      <a:pt x="1241" y="403"/>
                    </a:cubicBezTo>
                    <a:cubicBezTo>
                      <a:pt x="1241" y="404"/>
                      <a:pt x="1241" y="404"/>
                      <a:pt x="1241" y="404"/>
                    </a:cubicBezTo>
                    <a:cubicBezTo>
                      <a:pt x="1240" y="404"/>
                      <a:pt x="1240" y="405"/>
                      <a:pt x="1240" y="405"/>
                    </a:cubicBezTo>
                    <a:cubicBezTo>
                      <a:pt x="1240" y="405"/>
                      <a:pt x="1239" y="405"/>
                      <a:pt x="1239" y="405"/>
                    </a:cubicBezTo>
                    <a:cubicBezTo>
                      <a:pt x="1239" y="406"/>
                      <a:pt x="1238" y="406"/>
                      <a:pt x="1238" y="406"/>
                    </a:cubicBezTo>
                    <a:cubicBezTo>
                      <a:pt x="1238" y="407"/>
                      <a:pt x="1238" y="407"/>
                      <a:pt x="1238" y="407"/>
                    </a:cubicBezTo>
                    <a:cubicBezTo>
                      <a:pt x="1237" y="407"/>
                      <a:pt x="1237" y="408"/>
                      <a:pt x="1237" y="408"/>
                    </a:cubicBezTo>
                    <a:cubicBezTo>
                      <a:pt x="1236" y="408"/>
                      <a:pt x="1236" y="408"/>
                      <a:pt x="1236" y="409"/>
                    </a:cubicBezTo>
                    <a:cubicBezTo>
                      <a:pt x="1236" y="409"/>
                      <a:pt x="1236" y="409"/>
                      <a:pt x="1235" y="410"/>
                    </a:cubicBezTo>
                    <a:cubicBezTo>
                      <a:pt x="1235" y="410"/>
                      <a:pt x="1235" y="410"/>
                      <a:pt x="1235" y="410"/>
                    </a:cubicBezTo>
                    <a:cubicBezTo>
                      <a:pt x="1234" y="411"/>
                      <a:pt x="1234" y="411"/>
                      <a:pt x="1234" y="412"/>
                    </a:cubicBezTo>
                    <a:cubicBezTo>
                      <a:pt x="1234" y="412"/>
                      <a:pt x="1234" y="412"/>
                      <a:pt x="1233" y="412"/>
                    </a:cubicBezTo>
                    <a:cubicBezTo>
                      <a:pt x="1233" y="413"/>
                      <a:pt x="1233" y="413"/>
                      <a:pt x="1233" y="413"/>
                    </a:cubicBezTo>
                    <a:cubicBezTo>
                      <a:pt x="1232" y="414"/>
                      <a:pt x="1232" y="414"/>
                      <a:pt x="1232" y="414"/>
                    </a:cubicBezTo>
                    <a:cubicBezTo>
                      <a:pt x="1232" y="415"/>
                      <a:pt x="1232" y="415"/>
                      <a:pt x="1231" y="415"/>
                    </a:cubicBezTo>
                    <a:cubicBezTo>
                      <a:pt x="1231" y="416"/>
                      <a:pt x="1231" y="416"/>
                      <a:pt x="1231" y="416"/>
                    </a:cubicBezTo>
                    <a:cubicBezTo>
                      <a:pt x="1231" y="416"/>
                      <a:pt x="1230" y="417"/>
                      <a:pt x="1230" y="417"/>
                    </a:cubicBezTo>
                    <a:cubicBezTo>
                      <a:pt x="1230" y="418"/>
                      <a:pt x="1230" y="418"/>
                      <a:pt x="1230" y="418"/>
                    </a:cubicBezTo>
                    <a:cubicBezTo>
                      <a:pt x="1229" y="418"/>
                      <a:pt x="1229" y="419"/>
                      <a:pt x="1229" y="419"/>
                    </a:cubicBezTo>
                    <a:cubicBezTo>
                      <a:pt x="1229" y="419"/>
                      <a:pt x="1229" y="420"/>
                      <a:pt x="1229" y="420"/>
                    </a:cubicBezTo>
                    <a:cubicBezTo>
                      <a:pt x="1228" y="420"/>
                      <a:pt x="1228" y="421"/>
                      <a:pt x="1228" y="421"/>
                    </a:cubicBezTo>
                    <a:cubicBezTo>
                      <a:pt x="1228" y="421"/>
                      <a:pt x="1228" y="422"/>
                      <a:pt x="1228" y="422"/>
                    </a:cubicBezTo>
                    <a:cubicBezTo>
                      <a:pt x="1227" y="422"/>
                      <a:pt x="1227" y="423"/>
                      <a:pt x="1227" y="423"/>
                    </a:cubicBezTo>
                    <a:cubicBezTo>
                      <a:pt x="1227" y="423"/>
                      <a:pt x="1227" y="423"/>
                      <a:pt x="1227" y="424"/>
                    </a:cubicBezTo>
                    <a:cubicBezTo>
                      <a:pt x="1227" y="424"/>
                      <a:pt x="1226" y="424"/>
                      <a:pt x="1226" y="425"/>
                    </a:cubicBezTo>
                    <a:cubicBezTo>
                      <a:pt x="1226" y="425"/>
                      <a:pt x="1226" y="425"/>
                      <a:pt x="1226" y="425"/>
                    </a:cubicBezTo>
                    <a:cubicBezTo>
                      <a:pt x="1226" y="426"/>
                      <a:pt x="1226" y="426"/>
                      <a:pt x="1225" y="426"/>
                    </a:cubicBezTo>
                    <a:cubicBezTo>
                      <a:pt x="1225" y="427"/>
                      <a:pt x="1225" y="427"/>
                      <a:pt x="1225" y="427"/>
                    </a:cubicBezTo>
                    <a:cubicBezTo>
                      <a:pt x="1225" y="427"/>
                      <a:pt x="1225" y="428"/>
                      <a:pt x="1225" y="428"/>
                    </a:cubicBezTo>
                    <a:cubicBezTo>
                      <a:pt x="1225" y="428"/>
                      <a:pt x="1225" y="429"/>
                      <a:pt x="1225" y="429"/>
                    </a:cubicBezTo>
                    <a:cubicBezTo>
                      <a:pt x="1224" y="429"/>
                      <a:pt x="1224" y="429"/>
                      <a:pt x="1224" y="430"/>
                    </a:cubicBezTo>
                    <a:cubicBezTo>
                      <a:pt x="1224" y="430"/>
                      <a:pt x="1224" y="430"/>
                      <a:pt x="1224" y="430"/>
                    </a:cubicBezTo>
                    <a:cubicBezTo>
                      <a:pt x="1224" y="430"/>
                      <a:pt x="1224" y="431"/>
                      <a:pt x="1224" y="431"/>
                    </a:cubicBezTo>
                    <a:cubicBezTo>
                      <a:pt x="1224" y="431"/>
                      <a:pt x="1224" y="431"/>
                      <a:pt x="1224" y="431"/>
                    </a:cubicBezTo>
                    <a:cubicBezTo>
                      <a:pt x="1223" y="433"/>
                      <a:pt x="1222" y="435"/>
                      <a:pt x="1222" y="435"/>
                    </a:cubicBezTo>
                    <a:cubicBezTo>
                      <a:pt x="1222" y="433"/>
                      <a:pt x="1223" y="431"/>
                      <a:pt x="1224" y="429"/>
                    </a:cubicBezTo>
                    <a:cubicBezTo>
                      <a:pt x="1215" y="434"/>
                      <a:pt x="1215" y="434"/>
                      <a:pt x="1215" y="434"/>
                    </a:cubicBezTo>
                    <a:cubicBezTo>
                      <a:pt x="1209" y="435"/>
                      <a:pt x="1203" y="439"/>
                      <a:pt x="1199" y="443"/>
                    </a:cubicBezTo>
                    <a:cubicBezTo>
                      <a:pt x="1199" y="443"/>
                      <a:pt x="1199" y="443"/>
                      <a:pt x="1199" y="443"/>
                    </a:cubicBezTo>
                    <a:cubicBezTo>
                      <a:pt x="1198" y="444"/>
                      <a:pt x="1198" y="445"/>
                      <a:pt x="1197" y="445"/>
                    </a:cubicBezTo>
                    <a:cubicBezTo>
                      <a:pt x="1197" y="445"/>
                      <a:pt x="1197" y="445"/>
                      <a:pt x="1197" y="445"/>
                    </a:cubicBezTo>
                    <a:cubicBezTo>
                      <a:pt x="1196" y="446"/>
                      <a:pt x="1196" y="446"/>
                      <a:pt x="1196" y="447"/>
                    </a:cubicBezTo>
                    <a:cubicBezTo>
                      <a:pt x="1194" y="448"/>
                      <a:pt x="1194" y="448"/>
                      <a:pt x="1194" y="448"/>
                    </a:cubicBezTo>
                    <a:cubicBezTo>
                      <a:pt x="1194" y="448"/>
                      <a:pt x="1194" y="448"/>
                      <a:pt x="1194" y="448"/>
                    </a:cubicBezTo>
                    <a:cubicBezTo>
                      <a:pt x="1194" y="448"/>
                      <a:pt x="1194" y="447"/>
                      <a:pt x="1194" y="447"/>
                    </a:cubicBezTo>
                    <a:cubicBezTo>
                      <a:pt x="1194" y="447"/>
                      <a:pt x="1194" y="447"/>
                      <a:pt x="1194" y="447"/>
                    </a:cubicBezTo>
                    <a:cubicBezTo>
                      <a:pt x="1194" y="446"/>
                      <a:pt x="1193" y="446"/>
                      <a:pt x="1193" y="446"/>
                    </a:cubicBezTo>
                    <a:cubicBezTo>
                      <a:pt x="1193" y="445"/>
                      <a:pt x="1193" y="445"/>
                      <a:pt x="1193" y="445"/>
                    </a:cubicBezTo>
                    <a:cubicBezTo>
                      <a:pt x="1193" y="445"/>
                      <a:pt x="1193" y="445"/>
                      <a:pt x="1192" y="444"/>
                    </a:cubicBezTo>
                    <a:cubicBezTo>
                      <a:pt x="1192" y="444"/>
                      <a:pt x="1192" y="444"/>
                      <a:pt x="1192" y="444"/>
                    </a:cubicBezTo>
                    <a:cubicBezTo>
                      <a:pt x="1192" y="443"/>
                      <a:pt x="1192" y="443"/>
                      <a:pt x="1191" y="443"/>
                    </a:cubicBezTo>
                    <a:cubicBezTo>
                      <a:pt x="1191" y="443"/>
                      <a:pt x="1191" y="442"/>
                      <a:pt x="1191" y="442"/>
                    </a:cubicBezTo>
                    <a:cubicBezTo>
                      <a:pt x="1190" y="442"/>
                      <a:pt x="1190" y="441"/>
                      <a:pt x="1189" y="441"/>
                    </a:cubicBezTo>
                    <a:cubicBezTo>
                      <a:pt x="1189" y="441"/>
                      <a:pt x="1189" y="441"/>
                      <a:pt x="1189" y="441"/>
                    </a:cubicBezTo>
                    <a:cubicBezTo>
                      <a:pt x="1188" y="441"/>
                      <a:pt x="1188" y="440"/>
                      <a:pt x="1187" y="440"/>
                    </a:cubicBezTo>
                    <a:cubicBezTo>
                      <a:pt x="1187" y="440"/>
                      <a:pt x="1187" y="440"/>
                      <a:pt x="1187" y="440"/>
                    </a:cubicBezTo>
                    <a:cubicBezTo>
                      <a:pt x="1186" y="440"/>
                      <a:pt x="1185" y="439"/>
                      <a:pt x="1184" y="439"/>
                    </a:cubicBezTo>
                    <a:cubicBezTo>
                      <a:pt x="1184" y="439"/>
                      <a:pt x="1184" y="439"/>
                      <a:pt x="1183" y="439"/>
                    </a:cubicBezTo>
                    <a:cubicBezTo>
                      <a:pt x="1182" y="439"/>
                      <a:pt x="1181" y="439"/>
                      <a:pt x="1180" y="439"/>
                    </a:cubicBezTo>
                    <a:cubicBezTo>
                      <a:pt x="1167" y="439"/>
                      <a:pt x="1161" y="462"/>
                      <a:pt x="1165" y="498"/>
                    </a:cubicBezTo>
                    <a:cubicBezTo>
                      <a:pt x="1168" y="534"/>
                      <a:pt x="1212" y="542"/>
                      <a:pt x="1212" y="542"/>
                    </a:cubicBezTo>
                    <a:cubicBezTo>
                      <a:pt x="1227" y="571"/>
                      <a:pt x="1204" y="621"/>
                      <a:pt x="1196" y="637"/>
                    </a:cubicBezTo>
                    <a:cubicBezTo>
                      <a:pt x="1196" y="638"/>
                      <a:pt x="1195" y="638"/>
                      <a:pt x="1195" y="639"/>
                    </a:cubicBezTo>
                    <a:cubicBezTo>
                      <a:pt x="1195" y="639"/>
                      <a:pt x="1195" y="640"/>
                      <a:pt x="1195" y="640"/>
                    </a:cubicBezTo>
                    <a:cubicBezTo>
                      <a:pt x="1194" y="641"/>
                      <a:pt x="1194" y="642"/>
                      <a:pt x="1193" y="643"/>
                    </a:cubicBezTo>
                    <a:cubicBezTo>
                      <a:pt x="1193" y="643"/>
                      <a:pt x="1193" y="643"/>
                      <a:pt x="1193" y="643"/>
                    </a:cubicBezTo>
                    <a:cubicBezTo>
                      <a:pt x="1192" y="644"/>
                      <a:pt x="1192" y="645"/>
                      <a:pt x="1191" y="646"/>
                    </a:cubicBezTo>
                    <a:cubicBezTo>
                      <a:pt x="1191" y="647"/>
                      <a:pt x="1191" y="647"/>
                      <a:pt x="1191" y="647"/>
                    </a:cubicBezTo>
                    <a:cubicBezTo>
                      <a:pt x="1191" y="648"/>
                      <a:pt x="1190" y="649"/>
                      <a:pt x="1190" y="650"/>
                    </a:cubicBezTo>
                    <a:cubicBezTo>
                      <a:pt x="1190" y="650"/>
                      <a:pt x="1190" y="650"/>
                      <a:pt x="1189" y="651"/>
                    </a:cubicBezTo>
                    <a:cubicBezTo>
                      <a:pt x="1189" y="652"/>
                      <a:pt x="1188" y="653"/>
                      <a:pt x="1188" y="654"/>
                    </a:cubicBezTo>
                    <a:cubicBezTo>
                      <a:pt x="1188" y="654"/>
                      <a:pt x="1187" y="655"/>
                      <a:pt x="1187" y="655"/>
                    </a:cubicBezTo>
                    <a:cubicBezTo>
                      <a:pt x="1187" y="656"/>
                      <a:pt x="1186" y="657"/>
                      <a:pt x="1186" y="658"/>
                    </a:cubicBezTo>
                    <a:cubicBezTo>
                      <a:pt x="1186" y="659"/>
                      <a:pt x="1185" y="660"/>
                      <a:pt x="1185" y="660"/>
                    </a:cubicBezTo>
                    <a:cubicBezTo>
                      <a:pt x="1185" y="661"/>
                      <a:pt x="1184" y="661"/>
                      <a:pt x="1184" y="662"/>
                    </a:cubicBezTo>
                    <a:cubicBezTo>
                      <a:pt x="1184" y="663"/>
                      <a:pt x="1183" y="664"/>
                      <a:pt x="1183" y="665"/>
                    </a:cubicBezTo>
                    <a:cubicBezTo>
                      <a:pt x="1183" y="665"/>
                      <a:pt x="1182" y="666"/>
                      <a:pt x="1182" y="667"/>
                    </a:cubicBezTo>
                    <a:cubicBezTo>
                      <a:pt x="1181" y="669"/>
                      <a:pt x="1180" y="671"/>
                      <a:pt x="1179" y="674"/>
                    </a:cubicBezTo>
                    <a:cubicBezTo>
                      <a:pt x="1179" y="674"/>
                      <a:pt x="1179" y="674"/>
                      <a:pt x="1178" y="675"/>
                    </a:cubicBezTo>
                    <a:cubicBezTo>
                      <a:pt x="1178" y="676"/>
                      <a:pt x="1177" y="677"/>
                      <a:pt x="1177" y="678"/>
                    </a:cubicBezTo>
                    <a:cubicBezTo>
                      <a:pt x="1177" y="678"/>
                      <a:pt x="1176" y="679"/>
                      <a:pt x="1176" y="679"/>
                    </a:cubicBezTo>
                    <a:cubicBezTo>
                      <a:pt x="1176" y="680"/>
                      <a:pt x="1175" y="681"/>
                      <a:pt x="1175" y="682"/>
                    </a:cubicBezTo>
                    <a:cubicBezTo>
                      <a:pt x="1175" y="683"/>
                      <a:pt x="1174" y="683"/>
                      <a:pt x="1174" y="684"/>
                    </a:cubicBezTo>
                    <a:cubicBezTo>
                      <a:pt x="1174" y="684"/>
                      <a:pt x="1174" y="685"/>
                      <a:pt x="1173" y="685"/>
                    </a:cubicBezTo>
                    <a:cubicBezTo>
                      <a:pt x="1171" y="690"/>
                      <a:pt x="1170" y="694"/>
                      <a:pt x="1169" y="696"/>
                    </a:cubicBezTo>
                    <a:cubicBezTo>
                      <a:pt x="1168" y="695"/>
                      <a:pt x="1168" y="695"/>
                      <a:pt x="1168" y="695"/>
                    </a:cubicBezTo>
                    <a:cubicBezTo>
                      <a:pt x="1168" y="695"/>
                      <a:pt x="1168" y="696"/>
                      <a:pt x="1168" y="696"/>
                    </a:cubicBezTo>
                    <a:cubicBezTo>
                      <a:pt x="1168" y="698"/>
                      <a:pt x="1167" y="699"/>
                      <a:pt x="1167" y="699"/>
                    </a:cubicBezTo>
                    <a:cubicBezTo>
                      <a:pt x="1165" y="683"/>
                      <a:pt x="1145" y="691"/>
                      <a:pt x="1145" y="691"/>
                    </a:cubicBezTo>
                    <a:cubicBezTo>
                      <a:pt x="1148" y="673"/>
                      <a:pt x="1120" y="648"/>
                      <a:pt x="1087" y="621"/>
                    </a:cubicBezTo>
                    <a:cubicBezTo>
                      <a:pt x="1086" y="620"/>
                      <a:pt x="1084" y="619"/>
                      <a:pt x="1083" y="617"/>
                    </a:cubicBezTo>
                    <a:cubicBezTo>
                      <a:pt x="1083" y="617"/>
                      <a:pt x="1083" y="617"/>
                      <a:pt x="1083" y="617"/>
                    </a:cubicBezTo>
                    <a:cubicBezTo>
                      <a:pt x="1081" y="616"/>
                      <a:pt x="1080" y="615"/>
                      <a:pt x="1079" y="614"/>
                    </a:cubicBezTo>
                    <a:cubicBezTo>
                      <a:pt x="1078" y="614"/>
                      <a:pt x="1078" y="613"/>
                      <a:pt x="1078" y="613"/>
                    </a:cubicBezTo>
                    <a:cubicBezTo>
                      <a:pt x="1076" y="612"/>
                      <a:pt x="1075" y="611"/>
                      <a:pt x="1074" y="610"/>
                    </a:cubicBezTo>
                    <a:cubicBezTo>
                      <a:pt x="1074" y="610"/>
                      <a:pt x="1074" y="610"/>
                      <a:pt x="1074" y="610"/>
                    </a:cubicBezTo>
                    <a:cubicBezTo>
                      <a:pt x="1072" y="608"/>
                      <a:pt x="1071" y="607"/>
                      <a:pt x="1069" y="606"/>
                    </a:cubicBezTo>
                    <a:cubicBezTo>
                      <a:pt x="1069" y="605"/>
                      <a:pt x="1068" y="605"/>
                      <a:pt x="1068" y="605"/>
                    </a:cubicBezTo>
                    <a:cubicBezTo>
                      <a:pt x="1067" y="604"/>
                      <a:pt x="1066" y="603"/>
                      <a:pt x="1065" y="602"/>
                    </a:cubicBezTo>
                    <a:cubicBezTo>
                      <a:pt x="1064" y="601"/>
                      <a:pt x="1063" y="600"/>
                      <a:pt x="1062" y="600"/>
                    </a:cubicBezTo>
                    <a:cubicBezTo>
                      <a:pt x="1062" y="599"/>
                      <a:pt x="1061" y="598"/>
                      <a:pt x="1060" y="597"/>
                    </a:cubicBezTo>
                    <a:cubicBezTo>
                      <a:pt x="1059" y="596"/>
                      <a:pt x="1058" y="596"/>
                      <a:pt x="1057" y="595"/>
                    </a:cubicBezTo>
                    <a:cubicBezTo>
                      <a:pt x="1056" y="594"/>
                      <a:pt x="1055" y="593"/>
                      <a:pt x="1055" y="593"/>
                    </a:cubicBezTo>
                    <a:cubicBezTo>
                      <a:pt x="1053" y="592"/>
                      <a:pt x="1052" y="590"/>
                      <a:pt x="1051" y="589"/>
                    </a:cubicBezTo>
                    <a:cubicBezTo>
                      <a:pt x="1050" y="589"/>
                      <a:pt x="1050" y="589"/>
                      <a:pt x="1049" y="588"/>
                    </a:cubicBezTo>
                    <a:cubicBezTo>
                      <a:pt x="1048" y="587"/>
                      <a:pt x="1046" y="585"/>
                      <a:pt x="1045" y="584"/>
                    </a:cubicBezTo>
                    <a:cubicBezTo>
                      <a:pt x="1044" y="584"/>
                      <a:pt x="1044" y="584"/>
                      <a:pt x="1044" y="584"/>
                    </a:cubicBezTo>
                    <a:cubicBezTo>
                      <a:pt x="1032" y="573"/>
                      <a:pt x="1020" y="562"/>
                      <a:pt x="1010" y="552"/>
                    </a:cubicBezTo>
                    <a:cubicBezTo>
                      <a:pt x="1030" y="552"/>
                      <a:pt x="1038" y="555"/>
                      <a:pt x="1063" y="535"/>
                    </a:cubicBezTo>
                    <a:cubicBezTo>
                      <a:pt x="1091" y="512"/>
                      <a:pt x="1079" y="439"/>
                      <a:pt x="1078" y="435"/>
                    </a:cubicBezTo>
                    <a:cubicBezTo>
                      <a:pt x="1078" y="433"/>
                      <a:pt x="1077" y="431"/>
                      <a:pt x="1079" y="428"/>
                    </a:cubicBezTo>
                    <a:cubicBezTo>
                      <a:pt x="1079" y="427"/>
                      <a:pt x="1080" y="427"/>
                      <a:pt x="1080" y="427"/>
                    </a:cubicBezTo>
                    <a:cubicBezTo>
                      <a:pt x="1081" y="425"/>
                      <a:pt x="1083" y="424"/>
                      <a:pt x="1085" y="422"/>
                    </a:cubicBezTo>
                    <a:cubicBezTo>
                      <a:pt x="1102" y="410"/>
                      <a:pt x="1104" y="389"/>
                      <a:pt x="1101" y="381"/>
                    </a:cubicBezTo>
                    <a:cubicBezTo>
                      <a:pt x="1099" y="375"/>
                      <a:pt x="1094" y="368"/>
                      <a:pt x="1092" y="365"/>
                    </a:cubicBezTo>
                    <a:cubicBezTo>
                      <a:pt x="1090" y="363"/>
                      <a:pt x="1090" y="363"/>
                      <a:pt x="1090" y="363"/>
                    </a:cubicBezTo>
                    <a:cubicBezTo>
                      <a:pt x="1100" y="341"/>
                      <a:pt x="1087" y="339"/>
                      <a:pt x="1096" y="301"/>
                    </a:cubicBezTo>
                    <a:cubicBezTo>
                      <a:pt x="1102" y="279"/>
                      <a:pt x="1107" y="242"/>
                      <a:pt x="1093" y="209"/>
                    </a:cubicBezTo>
                    <a:cubicBezTo>
                      <a:pt x="1078" y="174"/>
                      <a:pt x="1059" y="144"/>
                      <a:pt x="1036" y="118"/>
                    </a:cubicBezTo>
                    <a:cubicBezTo>
                      <a:pt x="1036" y="117"/>
                      <a:pt x="1037" y="117"/>
                      <a:pt x="1037" y="117"/>
                    </a:cubicBezTo>
                    <a:cubicBezTo>
                      <a:pt x="969" y="39"/>
                      <a:pt x="874" y="0"/>
                      <a:pt x="784" y="8"/>
                    </a:cubicBezTo>
                    <a:cubicBezTo>
                      <a:pt x="784" y="8"/>
                      <a:pt x="784" y="8"/>
                      <a:pt x="784" y="8"/>
                    </a:cubicBezTo>
                    <a:cubicBezTo>
                      <a:pt x="780" y="9"/>
                      <a:pt x="776" y="9"/>
                      <a:pt x="772" y="10"/>
                    </a:cubicBezTo>
                    <a:cubicBezTo>
                      <a:pt x="769" y="10"/>
                      <a:pt x="767" y="10"/>
                      <a:pt x="765" y="11"/>
                    </a:cubicBezTo>
                    <a:cubicBezTo>
                      <a:pt x="764" y="11"/>
                      <a:pt x="762" y="11"/>
                      <a:pt x="761" y="11"/>
                    </a:cubicBezTo>
                    <a:cubicBezTo>
                      <a:pt x="757" y="12"/>
                      <a:pt x="753" y="13"/>
                      <a:pt x="749" y="14"/>
                    </a:cubicBezTo>
                    <a:cubicBezTo>
                      <a:pt x="749" y="14"/>
                      <a:pt x="749" y="14"/>
                      <a:pt x="749" y="14"/>
                    </a:cubicBezTo>
                    <a:cubicBezTo>
                      <a:pt x="704" y="24"/>
                      <a:pt x="661" y="48"/>
                      <a:pt x="626" y="84"/>
                    </a:cubicBezTo>
                    <a:cubicBezTo>
                      <a:pt x="492" y="225"/>
                      <a:pt x="618" y="403"/>
                      <a:pt x="618" y="403"/>
                    </a:cubicBezTo>
                    <a:cubicBezTo>
                      <a:pt x="627" y="412"/>
                      <a:pt x="624" y="413"/>
                      <a:pt x="625" y="423"/>
                    </a:cubicBezTo>
                    <a:cubicBezTo>
                      <a:pt x="626" y="428"/>
                      <a:pt x="628" y="434"/>
                      <a:pt x="629" y="438"/>
                    </a:cubicBezTo>
                    <a:cubicBezTo>
                      <a:pt x="629" y="438"/>
                      <a:pt x="640" y="459"/>
                      <a:pt x="634" y="481"/>
                    </a:cubicBezTo>
                    <a:cubicBezTo>
                      <a:pt x="627" y="509"/>
                      <a:pt x="596" y="515"/>
                      <a:pt x="596" y="515"/>
                    </a:cubicBezTo>
                    <a:moveTo>
                      <a:pt x="1090" y="363"/>
                    </a:moveTo>
                    <a:cubicBezTo>
                      <a:pt x="1091" y="364"/>
                      <a:pt x="1091" y="364"/>
                      <a:pt x="1092" y="365"/>
                    </a:cubicBezTo>
                    <a:cubicBezTo>
                      <a:pt x="1091" y="364"/>
                      <a:pt x="1090" y="363"/>
                      <a:pt x="1090" y="363"/>
                    </a:cubicBezTo>
                    <a:cubicBezTo>
                      <a:pt x="1090" y="363"/>
                      <a:pt x="1090" y="363"/>
                      <a:pt x="1090" y="363"/>
                    </a:cubicBezTo>
                    <a:close/>
                    <a:moveTo>
                      <a:pt x="415" y="926"/>
                    </a:moveTo>
                    <a:cubicBezTo>
                      <a:pt x="415" y="924"/>
                      <a:pt x="416" y="922"/>
                      <a:pt x="416" y="921"/>
                    </a:cubicBezTo>
                    <a:cubicBezTo>
                      <a:pt x="417" y="901"/>
                      <a:pt x="416" y="884"/>
                      <a:pt x="411" y="879"/>
                    </a:cubicBezTo>
                    <a:cubicBezTo>
                      <a:pt x="411" y="879"/>
                      <a:pt x="427" y="859"/>
                      <a:pt x="429" y="856"/>
                    </a:cubicBezTo>
                    <a:cubicBezTo>
                      <a:pt x="429" y="856"/>
                      <a:pt x="442" y="839"/>
                      <a:pt x="443" y="839"/>
                    </a:cubicBezTo>
                    <a:cubicBezTo>
                      <a:pt x="445" y="835"/>
                      <a:pt x="452" y="827"/>
                      <a:pt x="452" y="827"/>
                    </a:cubicBezTo>
                    <a:cubicBezTo>
                      <a:pt x="455" y="823"/>
                      <a:pt x="461" y="814"/>
                      <a:pt x="461" y="814"/>
                    </a:cubicBezTo>
                    <a:cubicBezTo>
                      <a:pt x="462" y="812"/>
                      <a:pt x="464" y="810"/>
                      <a:pt x="465" y="809"/>
                    </a:cubicBezTo>
                    <a:cubicBezTo>
                      <a:pt x="464" y="810"/>
                      <a:pt x="444" y="888"/>
                      <a:pt x="444" y="989"/>
                    </a:cubicBezTo>
                    <a:cubicBezTo>
                      <a:pt x="444" y="992"/>
                      <a:pt x="443" y="995"/>
                      <a:pt x="443" y="998"/>
                    </a:cubicBezTo>
                    <a:cubicBezTo>
                      <a:pt x="443" y="1015"/>
                      <a:pt x="446" y="1034"/>
                      <a:pt x="451" y="1051"/>
                    </a:cubicBezTo>
                    <a:cubicBezTo>
                      <a:pt x="451" y="1051"/>
                      <a:pt x="451" y="1051"/>
                      <a:pt x="451" y="1051"/>
                    </a:cubicBezTo>
                    <a:cubicBezTo>
                      <a:pt x="448" y="1050"/>
                      <a:pt x="445" y="1050"/>
                      <a:pt x="445" y="1050"/>
                    </a:cubicBezTo>
                    <a:cubicBezTo>
                      <a:pt x="444" y="1049"/>
                      <a:pt x="441" y="1049"/>
                      <a:pt x="440" y="1049"/>
                    </a:cubicBezTo>
                    <a:cubicBezTo>
                      <a:pt x="440" y="1049"/>
                      <a:pt x="439" y="1049"/>
                      <a:pt x="438" y="1049"/>
                    </a:cubicBezTo>
                    <a:cubicBezTo>
                      <a:pt x="412" y="1009"/>
                      <a:pt x="415" y="926"/>
                      <a:pt x="415" y="926"/>
                    </a:cubicBezTo>
                    <a:close/>
                    <a:moveTo>
                      <a:pt x="462" y="1124"/>
                    </a:moveTo>
                    <a:cubicBezTo>
                      <a:pt x="460" y="1122"/>
                      <a:pt x="459" y="1119"/>
                      <a:pt x="458" y="1117"/>
                    </a:cubicBezTo>
                    <a:cubicBezTo>
                      <a:pt x="461" y="1121"/>
                      <a:pt x="464" y="1125"/>
                      <a:pt x="468" y="1126"/>
                    </a:cubicBezTo>
                    <a:cubicBezTo>
                      <a:pt x="469" y="1126"/>
                      <a:pt x="469" y="1127"/>
                      <a:pt x="470" y="1127"/>
                    </a:cubicBezTo>
                    <a:cubicBezTo>
                      <a:pt x="470" y="1127"/>
                      <a:pt x="470" y="1127"/>
                      <a:pt x="470" y="1127"/>
                    </a:cubicBezTo>
                    <a:cubicBezTo>
                      <a:pt x="470" y="1127"/>
                      <a:pt x="471" y="1127"/>
                      <a:pt x="471" y="1127"/>
                    </a:cubicBezTo>
                    <a:cubicBezTo>
                      <a:pt x="471" y="1127"/>
                      <a:pt x="471" y="1127"/>
                      <a:pt x="472" y="1127"/>
                    </a:cubicBezTo>
                    <a:cubicBezTo>
                      <a:pt x="472" y="1127"/>
                      <a:pt x="472" y="1127"/>
                      <a:pt x="473" y="1127"/>
                    </a:cubicBezTo>
                    <a:cubicBezTo>
                      <a:pt x="473" y="1127"/>
                      <a:pt x="473" y="1127"/>
                      <a:pt x="473" y="1127"/>
                    </a:cubicBezTo>
                    <a:cubicBezTo>
                      <a:pt x="475" y="1127"/>
                      <a:pt x="476" y="1126"/>
                      <a:pt x="477" y="1125"/>
                    </a:cubicBezTo>
                    <a:cubicBezTo>
                      <a:pt x="477" y="1125"/>
                      <a:pt x="477" y="1125"/>
                      <a:pt x="477" y="1125"/>
                    </a:cubicBezTo>
                    <a:cubicBezTo>
                      <a:pt x="478" y="1124"/>
                      <a:pt x="478" y="1124"/>
                      <a:pt x="478" y="1123"/>
                    </a:cubicBezTo>
                    <a:cubicBezTo>
                      <a:pt x="478" y="1123"/>
                      <a:pt x="478" y="1123"/>
                      <a:pt x="478" y="1123"/>
                    </a:cubicBezTo>
                    <a:cubicBezTo>
                      <a:pt x="483" y="1133"/>
                      <a:pt x="488" y="1143"/>
                      <a:pt x="492" y="1152"/>
                    </a:cubicBezTo>
                    <a:cubicBezTo>
                      <a:pt x="479" y="1139"/>
                      <a:pt x="472" y="1129"/>
                      <a:pt x="466" y="1128"/>
                    </a:cubicBezTo>
                    <a:cubicBezTo>
                      <a:pt x="465" y="1127"/>
                      <a:pt x="463" y="1126"/>
                      <a:pt x="462" y="1124"/>
                    </a:cubicBezTo>
                    <a:close/>
                    <a:moveTo>
                      <a:pt x="482" y="1225"/>
                    </a:moveTo>
                    <a:cubicBezTo>
                      <a:pt x="482" y="1225"/>
                      <a:pt x="482" y="1225"/>
                      <a:pt x="482" y="1224"/>
                    </a:cubicBezTo>
                    <a:cubicBezTo>
                      <a:pt x="482" y="1224"/>
                      <a:pt x="482" y="1224"/>
                      <a:pt x="482" y="1224"/>
                    </a:cubicBezTo>
                    <a:cubicBezTo>
                      <a:pt x="485" y="1213"/>
                      <a:pt x="475" y="1210"/>
                      <a:pt x="472" y="1209"/>
                    </a:cubicBezTo>
                    <a:cubicBezTo>
                      <a:pt x="472" y="1209"/>
                      <a:pt x="472" y="1209"/>
                      <a:pt x="472" y="1209"/>
                    </a:cubicBezTo>
                    <a:cubicBezTo>
                      <a:pt x="472" y="1209"/>
                      <a:pt x="472" y="1209"/>
                      <a:pt x="472" y="1209"/>
                    </a:cubicBezTo>
                    <a:cubicBezTo>
                      <a:pt x="472" y="1209"/>
                      <a:pt x="472" y="1209"/>
                      <a:pt x="472" y="1209"/>
                    </a:cubicBezTo>
                    <a:cubicBezTo>
                      <a:pt x="472" y="1209"/>
                      <a:pt x="472" y="1209"/>
                      <a:pt x="472" y="1209"/>
                    </a:cubicBezTo>
                    <a:cubicBezTo>
                      <a:pt x="472" y="1209"/>
                      <a:pt x="472" y="1209"/>
                      <a:pt x="472" y="1209"/>
                    </a:cubicBezTo>
                    <a:cubicBezTo>
                      <a:pt x="472" y="1209"/>
                      <a:pt x="473" y="1209"/>
                      <a:pt x="473" y="1209"/>
                    </a:cubicBezTo>
                    <a:cubicBezTo>
                      <a:pt x="473" y="1209"/>
                      <a:pt x="473" y="1209"/>
                      <a:pt x="473" y="1209"/>
                    </a:cubicBezTo>
                    <a:cubicBezTo>
                      <a:pt x="473" y="1209"/>
                      <a:pt x="474" y="1209"/>
                      <a:pt x="474" y="1209"/>
                    </a:cubicBezTo>
                    <a:cubicBezTo>
                      <a:pt x="474" y="1209"/>
                      <a:pt x="474" y="1209"/>
                      <a:pt x="474" y="1209"/>
                    </a:cubicBezTo>
                    <a:cubicBezTo>
                      <a:pt x="475" y="1209"/>
                      <a:pt x="477" y="1209"/>
                      <a:pt x="478" y="1209"/>
                    </a:cubicBezTo>
                    <a:cubicBezTo>
                      <a:pt x="478" y="1209"/>
                      <a:pt x="478" y="1209"/>
                      <a:pt x="478" y="1209"/>
                    </a:cubicBezTo>
                    <a:cubicBezTo>
                      <a:pt x="479" y="1209"/>
                      <a:pt x="480" y="1209"/>
                      <a:pt x="480" y="1209"/>
                    </a:cubicBezTo>
                    <a:cubicBezTo>
                      <a:pt x="480" y="1209"/>
                      <a:pt x="480" y="1209"/>
                      <a:pt x="480" y="1209"/>
                    </a:cubicBezTo>
                    <a:cubicBezTo>
                      <a:pt x="481" y="1209"/>
                      <a:pt x="481" y="1209"/>
                      <a:pt x="482" y="1209"/>
                    </a:cubicBezTo>
                    <a:cubicBezTo>
                      <a:pt x="482" y="1209"/>
                      <a:pt x="482" y="1209"/>
                      <a:pt x="482" y="1209"/>
                    </a:cubicBezTo>
                    <a:cubicBezTo>
                      <a:pt x="483" y="1209"/>
                      <a:pt x="483" y="1209"/>
                      <a:pt x="484" y="1209"/>
                    </a:cubicBezTo>
                    <a:cubicBezTo>
                      <a:pt x="484" y="1209"/>
                      <a:pt x="484" y="1209"/>
                      <a:pt x="484" y="1209"/>
                    </a:cubicBezTo>
                    <a:cubicBezTo>
                      <a:pt x="485" y="1209"/>
                      <a:pt x="485" y="1209"/>
                      <a:pt x="486" y="1209"/>
                    </a:cubicBezTo>
                    <a:cubicBezTo>
                      <a:pt x="486" y="1209"/>
                      <a:pt x="486" y="1209"/>
                      <a:pt x="486" y="1209"/>
                    </a:cubicBezTo>
                    <a:cubicBezTo>
                      <a:pt x="487" y="1209"/>
                      <a:pt x="488" y="1209"/>
                      <a:pt x="488" y="1209"/>
                    </a:cubicBezTo>
                    <a:cubicBezTo>
                      <a:pt x="488" y="1209"/>
                      <a:pt x="488" y="1209"/>
                      <a:pt x="488" y="1209"/>
                    </a:cubicBezTo>
                    <a:cubicBezTo>
                      <a:pt x="492" y="1209"/>
                      <a:pt x="496" y="1209"/>
                      <a:pt x="499" y="1208"/>
                    </a:cubicBezTo>
                    <a:cubicBezTo>
                      <a:pt x="502" y="1220"/>
                      <a:pt x="507" y="1232"/>
                      <a:pt x="507" y="1232"/>
                    </a:cubicBezTo>
                    <a:cubicBezTo>
                      <a:pt x="507" y="1232"/>
                      <a:pt x="507" y="1232"/>
                      <a:pt x="507" y="1233"/>
                    </a:cubicBezTo>
                    <a:cubicBezTo>
                      <a:pt x="501" y="1231"/>
                      <a:pt x="493" y="1228"/>
                      <a:pt x="482" y="1225"/>
                    </a:cubicBezTo>
                    <a:close/>
                    <a:moveTo>
                      <a:pt x="625" y="1541"/>
                    </a:moveTo>
                    <a:cubicBezTo>
                      <a:pt x="625" y="1541"/>
                      <a:pt x="625" y="1541"/>
                      <a:pt x="625" y="1541"/>
                    </a:cubicBezTo>
                    <a:cubicBezTo>
                      <a:pt x="625" y="1541"/>
                      <a:pt x="625" y="1541"/>
                      <a:pt x="625" y="1541"/>
                    </a:cubicBezTo>
                    <a:close/>
                    <a:moveTo>
                      <a:pt x="631" y="443"/>
                    </a:moveTo>
                    <a:cubicBezTo>
                      <a:pt x="631" y="443"/>
                      <a:pt x="631" y="443"/>
                      <a:pt x="631" y="443"/>
                    </a:cubicBezTo>
                    <a:cubicBezTo>
                      <a:pt x="631" y="443"/>
                      <a:pt x="631" y="443"/>
                      <a:pt x="631" y="443"/>
                    </a:cubicBezTo>
                    <a:cubicBezTo>
                      <a:pt x="631" y="443"/>
                      <a:pt x="631" y="443"/>
                      <a:pt x="631" y="443"/>
                    </a:cubicBezTo>
                    <a:close/>
                    <a:moveTo>
                      <a:pt x="676" y="1569"/>
                    </a:moveTo>
                    <a:cubicBezTo>
                      <a:pt x="676" y="1569"/>
                      <a:pt x="677" y="1569"/>
                      <a:pt x="677" y="1568"/>
                    </a:cubicBezTo>
                    <a:cubicBezTo>
                      <a:pt x="677" y="1568"/>
                      <a:pt x="677" y="1568"/>
                      <a:pt x="677" y="1568"/>
                    </a:cubicBezTo>
                    <a:cubicBezTo>
                      <a:pt x="677" y="1569"/>
                      <a:pt x="677" y="1569"/>
                      <a:pt x="677" y="1570"/>
                    </a:cubicBezTo>
                    <a:lnTo>
                      <a:pt x="676" y="1569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C0E3EC3A-D012-A8E7-70B0-92D71A0900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74" y="716"/>
                <a:ext cx="1145" cy="2115"/>
              </a:xfrm>
              <a:custGeom>
                <a:avLst/>
                <a:gdLst>
                  <a:gd name="T0" fmla="*/ 228 w 1371"/>
                  <a:gd name="T1" fmla="*/ 379 h 2533"/>
                  <a:gd name="T2" fmla="*/ 184 w 1371"/>
                  <a:gd name="T3" fmla="*/ 681 h 2533"/>
                  <a:gd name="T4" fmla="*/ 146 w 1371"/>
                  <a:gd name="T5" fmla="*/ 675 h 2533"/>
                  <a:gd name="T6" fmla="*/ 17 w 1371"/>
                  <a:gd name="T7" fmla="*/ 703 h 2533"/>
                  <a:gd name="T8" fmla="*/ 138 w 1371"/>
                  <a:gd name="T9" fmla="*/ 920 h 2533"/>
                  <a:gd name="T10" fmla="*/ 120 w 1371"/>
                  <a:gd name="T11" fmla="*/ 983 h 2533"/>
                  <a:gd name="T12" fmla="*/ 86 w 1371"/>
                  <a:gd name="T13" fmla="*/ 1030 h 2533"/>
                  <a:gd name="T14" fmla="*/ 82 w 1371"/>
                  <a:gd name="T15" fmla="*/ 1064 h 2533"/>
                  <a:gd name="T16" fmla="*/ 134 w 1371"/>
                  <a:gd name="T17" fmla="*/ 1057 h 2533"/>
                  <a:gd name="T18" fmla="*/ 151 w 1371"/>
                  <a:gd name="T19" fmla="*/ 1057 h 2533"/>
                  <a:gd name="T20" fmla="*/ 167 w 1371"/>
                  <a:gd name="T21" fmla="*/ 1050 h 2533"/>
                  <a:gd name="T22" fmla="*/ 220 w 1371"/>
                  <a:gd name="T23" fmla="*/ 897 h 2533"/>
                  <a:gd name="T24" fmla="*/ 211 w 1371"/>
                  <a:gd name="T25" fmla="*/ 884 h 2533"/>
                  <a:gd name="T26" fmla="*/ 320 w 1371"/>
                  <a:gd name="T27" fmla="*/ 906 h 2533"/>
                  <a:gd name="T28" fmla="*/ 339 w 1371"/>
                  <a:gd name="T29" fmla="*/ 908 h 2533"/>
                  <a:gd name="T30" fmla="*/ 350 w 1371"/>
                  <a:gd name="T31" fmla="*/ 908 h 2533"/>
                  <a:gd name="T32" fmla="*/ 358 w 1371"/>
                  <a:gd name="T33" fmla="*/ 905 h 2533"/>
                  <a:gd name="T34" fmla="*/ 380 w 1371"/>
                  <a:gd name="T35" fmla="*/ 912 h 2533"/>
                  <a:gd name="T36" fmla="*/ 407 w 1371"/>
                  <a:gd name="T37" fmla="*/ 959 h 2533"/>
                  <a:gd name="T38" fmla="*/ 402 w 1371"/>
                  <a:gd name="T39" fmla="*/ 976 h 2533"/>
                  <a:gd name="T40" fmla="*/ 398 w 1371"/>
                  <a:gd name="T41" fmla="*/ 999 h 2533"/>
                  <a:gd name="T42" fmla="*/ 397 w 1371"/>
                  <a:gd name="T43" fmla="*/ 1025 h 2533"/>
                  <a:gd name="T44" fmla="*/ 400 w 1371"/>
                  <a:gd name="T45" fmla="*/ 1045 h 2533"/>
                  <a:gd name="T46" fmla="*/ 312 w 1371"/>
                  <a:gd name="T47" fmla="*/ 1294 h 2533"/>
                  <a:gd name="T48" fmla="*/ 307 w 1371"/>
                  <a:gd name="T49" fmla="*/ 1328 h 2533"/>
                  <a:gd name="T50" fmla="*/ 306 w 1371"/>
                  <a:gd name="T51" fmla="*/ 1332 h 2533"/>
                  <a:gd name="T52" fmla="*/ 293 w 1371"/>
                  <a:gd name="T53" fmla="*/ 1348 h 2533"/>
                  <a:gd name="T54" fmla="*/ 281 w 1371"/>
                  <a:gd name="T55" fmla="*/ 1365 h 2533"/>
                  <a:gd name="T56" fmla="*/ 276 w 1371"/>
                  <a:gd name="T57" fmla="*/ 1379 h 2533"/>
                  <a:gd name="T58" fmla="*/ 307 w 1371"/>
                  <a:gd name="T59" fmla="*/ 1409 h 2533"/>
                  <a:gd name="T60" fmla="*/ 316 w 1371"/>
                  <a:gd name="T61" fmla="*/ 1413 h 2533"/>
                  <a:gd name="T62" fmla="*/ 330 w 1371"/>
                  <a:gd name="T63" fmla="*/ 1465 h 2533"/>
                  <a:gd name="T64" fmla="*/ 335 w 1371"/>
                  <a:gd name="T65" fmla="*/ 1467 h 2533"/>
                  <a:gd name="T66" fmla="*/ 355 w 1371"/>
                  <a:gd name="T67" fmla="*/ 1455 h 2533"/>
                  <a:gd name="T68" fmla="*/ 507 w 1371"/>
                  <a:gd name="T69" fmla="*/ 1081 h 2533"/>
                  <a:gd name="T70" fmla="*/ 540 w 1371"/>
                  <a:gd name="T71" fmla="*/ 754 h 2533"/>
                  <a:gd name="T72" fmla="*/ 540 w 1371"/>
                  <a:gd name="T73" fmla="*/ 736 h 2533"/>
                  <a:gd name="T74" fmla="*/ 543 w 1371"/>
                  <a:gd name="T75" fmla="*/ 723 h 2533"/>
                  <a:gd name="T76" fmla="*/ 546 w 1371"/>
                  <a:gd name="T77" fmla="*/ 711 h 2533"/>
                  <a:gd name="T78" fmla="*/ 586 w 1371"/>
                  <a:gd name="T79" fmla="*/ 466 h 2533"/>
                  <a:gd name="T80" fmla="*/ 780 w 1371"/>
                  <a:gd name="T81" fmla="*/ 224 h 2533"/>
                  <a:gd name="T82" fmla="*/ 737 w 1371"/>
                  <a:gd name="T83" fmla="*/ 232 h 2533"/>
                  <a:gd name="T84" fmla="*/ 727 w 1371"/>
                  <a:gd name="T85" fmla="*/ 233 h 2533"/>
                  <a:gd name="T86" fmla="*/ 722 w 1371"/>
                  <a:gd name="T87" fmla="*/ 235 h 2533"/>
                  <a:gd name="T88" fmla="*/ 717 w 1371"/>
                  <a:gd name="T89" fmla="*/ 242 h 2533"/>
                  <a:gd name="T90" fmla="*/ 714 w 1371"/>
                  <a:gd name="T91" fmla="*/ 247 h 2533"/>
                  <a:gd name="T92" fmla="*/ 708 w 1371"/>
                  <a:gd name="T93" fmla="*/ 252 h 2533"/>
                  <a:gd name="T94" fmla="*/ 695 w 1371"/>
                  <a:gd name="T95" fmla="*/ 260 h 2533"/>
                  <a:gd name="T96" fmla="*/ 687 w 1371"/>
                  <a:gd name="T97" fmla="*/ 256 h 2533"/>
                  <a:gd name="T98" fmla="*/ 692 w 1371"/>
                  <a:gd name="T99" fmla="*/ 379 h 2533"/>
                  <a:gd name="T100" fmla="*/ 685 w 1371"/>
                  <a:gd name="T101" fmla="*/ 395 h 2533"/>
                  <a:gd name="T102" fmla="*/ 631 w 1371"/>
                  <a:gd name="T103" fmla="*/ 359 h 2533"/>
                  <a:gd name="T104" fmla="*/ 615 w 1371"/>
                  <a:gd name="T105" fmla="*/ 345 h 2533"/>
                  <a:gd name="T106" fmla="*/ 641 w 1371"/>
                  <a:gd name="T107" fmla="*/ 222 h 2533"/>
                  <a:gd name="T108" fmla="*/ 443 w 1371"/>
                  <a:gd name="T109" fmla="*/ 7 h 2533"/>
                  <a:gd name="T110" fmla="*/ 636 w 1371"/>
                  <a:gd name="T111" fmla="*/ 213 h 2533"/>
                  <a:gd name="T112" fmla="*/ 259 w 1371"/>
                  <a:gd name="T113" fmla="*/ 576 h 2533"/>
                  <a:gd name="T114" fmla="*/ 274 w 1371"/>
                  <a:gd name="T115" fmla="*/ 656 h 2533"/>
                  <a:gd name="T116" fmla="*/ 271 w 1371"/>
                  <a:gd name="T117" fmla="*/ 657 h 2533"/>
                  <a:gd name="T118" fmla="*/ 276 w 1371"/>
                  <a:gd name="T119" fmla="*/ 703 h 2533"/>
                  <a:gd name="T120" fmla="*/ 281 w 1371"/>
                  <a:gd name="T121" fmla="*/ 703 h 2533"/>
                  <a:gd name="T122" fmla="*/ 364 w 1371"/>
                  <a:gd name="T123" fmla="*/ 898 h 253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371" h="2533">
                    <a:moveTo>
                      <a:pt x="633" y="482"/>
                    </a:moveTo>
                    <a:cubicBezTo>
                      <a:pt x="629" y="497"/>
                      <a:pt x="613" y="509"/>
                      <a:pt x="596" y="515"/>
                    </a:cubicBezTo>
                    <a:cubicBezTo>
                      <a:pt x="596" y="515"/>
                      <a:pt x="596" y="515"/>
                      <a:pt x="596" y="515"/>
                    </a:cubicBezTo>
                    <a:cubicBezTo>
                      <a:pt x="592" y="517"/>
                      <a:pt x="587" y="518"/>
                      <a:pt x="582" y="519"/>
                    </a:cubicBezTo>
                    <a:cubicBezTo>
                      <a:pt x="578" y="519"/>
                      <a:pt x="574" y="519"/>
                      <a:pt x="570" y="519"/>
                    </a:cubicBezTo>
                    <a:cubicBezTo>
                      <a:pt x="566" y="519"/>
                      <a:pt x="562" y="519"/>
                      <a:pt x="558" y="518"/>
                    </a:cubicBezTo>
                    <a:cubicBezTo>
                      <a:pt x="552" y="516"/>
                      <a:pt x="544" y="515"/>
                      <a:pt x="537" y="514"/>
                    </a:cubicBezTo>
                    <a:cubicBezTo>
                      <a:pt x="534" y="514"/>
                      <a:pt x="530" y="514"/>
                      <a:pt x="527" y="514"/>
                    </a:cubicBezTo>
                    <a:cubicBezTo>
                      <a:pt x="503" y="514"/>
                      <a:pt x="478" y="522"/>
                      <a:pt x="462" y="542"/>
                    </a:cubicBezTo>
                    <a:cubicBezTo>
                      <a:pt x="449" y="558"/>
                      <a:pt x="422" y="601"/>
                      <a:pt x="396" y="645"/>
                    </a:cubicBezTo>
                    <a:cubicBezTo>
                      <a:pt x="395" y="647"/>
                      <a:pt x="393" y="650"/>
                      <a:pt x="392" y="652"/>
                    </a:cubicBezTo>
                    <a:cubicBezTo>
                      <a:pt x="371" y="688"/>
                      <a:pt x="352" y="723"/>
                      <a:pt x="343" y="743"/>
                    </a:cubicBezTo>
                    <a:cubicBezTo>
                      <a:pt x="316" y="804"/>
                      <a:pt x="282" y="814"/>
                      <a:pt x="273" y="874"/>
                    </a:cubicBezTo>
                    <a:cubicBezTo>
                      <a:pt x="272" y="881"/>
                      <a:pt x="271" y="889"/>
                      <a:pt x="271" y="897"/>
                    </a:cubicBezTo>
                    <a:cubicBezTo>
                      <a:pt x="268" y="954"/>
                      <a:pt x="284" y="1023"/>
                      <a:pt x="320" y="1095"/>
                    </a:cubicBezTo>
                    <a:cubicBezTo>
                      <a:pt x="321" y="1097"/>
                      <a:pt x="322" y="1099"/>
                      <a:pt x="323" y="1101"/>
                    </a:cubicBezTo>
                    <a:cubicBezTo>
                      <a:pt x="329" y="1113"/>
                      <a:pt x="331" y="1119"/>
                      <a:pt x="325" y="1131"/>
                    </a:cubicBezTo>
                    <a:cubicBezTo>
                      <a:pt x="320" y="1142"/>
                      <a:pt x="316" y="1149"/>
                      <a:pt x="315" y="1157"/>
                    </a:cubicBezTo>
                    <a:cubicBezTo>
                      <a:pt x="315" y="1160"/>
                      <a:pt x="315" y="1162"/>
                      <a:pt x="316" y="1166"/>
                    </a:cubicBezTo>
                    <a:cubicBezTo>
                      <a:pt x="316" y="1166"/>
                      <a:pt x="316" y="1167"/>
                      <a:pt x="316" y="1168"/>
                    </a:cubicBezTo>
                    <a:cubicBezTo>
                      <a:pt x="316" y="1168"/>
                      <a:pt x="316" y="1169"/>
                      <a:pt x="316" y="1169"/>
                    </a:cubicBezTo>
                    <a:cubicBezTo>
                      <a:pt x="316" y="1170"/>
                      <a:pt x="316" y="1170"/>
                      <a:pt x="316" y="1170"/>
                    </a:cubicBezTo>
                    <a:cubicBezTo>
                      <a:pt x="316" y="1171"/>
                      <a:pt x="316" y="1172"/>
                      <a:pt x="316" y="1172"/>
                    </a:cubicBezTo>
                    <a:cubicBezTo>
                      <a:pt x="316" y="1172"/>
                      <a:pt x="316" y="1173"/>
                      <a:pt x="316" y="1173"/>
                    </a:cubicBezTo>
                    <a:cubicBezTo>
                      <a:pt x="315" y="1173"/>
                      <a:pt x="315" y="1174"/>
                      <a:pt x="315" y="1175"/>
                    </a:cubicBezTo>
                    <a:cubicBezTo>
                      <a:pt x="315" y="1175"/>
                      <a:pt x="315" y="1175"/>
                      <a:pt x="315" y="1175"/>
                    </a:cubicBezTo>
                    <a:cubicBezTo>
                      <a:pt x="315" y="1175"/>
                      <a:pt x="315" y="1175"/>
                      <a:pt x="315" y="1175"/>
                    </a:cubicBezTo>
                    <a:cubicBezTo>
                      <a:pt x="315" y="1175"/>
                      <a:pt x="315" y="1175"/>
                      <a:pt x="315" y="1175"/>
                    </a:cubicBezTo>
                    <a:cubicBezTo>
                      <a:pt x="307" y="1173"/>
                      <a:pt x="300" y="1171"/>
                      <a:pt x="293" y="1169"/>
                    </a:cubicBezTo>
                    <a:cubicBezTo>
                      <a:pt x="293" y="1169"/>
                      <a:pt x="293" y="1169"/>
                      <a:pt x="293" y="1169"/>
                    </a:cubicBezTo>
                    <a:cubicBezTo>
                      <a:pt x="285" y="1168"/>
                      <a:pt x="278" y="1166"/>
                      <a:pt x="271" y="1164"/>
                    </a:cubicBezTo>
                    <a:cubicBezTo>
                      <a:pt x="271" y="1164"/>
                      <a:pt x="270" y="1164"/>
                      <a:pt x="270" y="1164"/>
                    </a:cubicBezTo>
                    <a:cubicBezTo>
                      <a:pt x="263" y="1162"/>
                      <a:pt x="256" y="1161"/>
                      <a:pt x="250" y="1160"/>
                    </a:cubicBezTo>
                    <a:cubicBezTo>
                      <a:pt x="249" y="1159"/>
                      <a:pt x="248" y="1159"/>
                      <a:pt x="247" y="1159"/>
                    </a:cubicBezTo>
                    <a:cubicBezTo>
                      <a:pt x="241" y="1158"/>
                      <a:pt x="234" y="1156"/>
                      <a:pt x="228" y="1155"/>
                    </a:cubicBezTo>
                    <a:cubicBezTo>
                      <a:pt x="227" y="1155"/>
                      <a:pt x="225" y="1155"/>
                      <a:pt x="224" y="1154"/>
                    </a:cubicBezTo>
                    <a:cubicBezTo>
                      <a:pt x="218" y="1153"/>
                      <a:pt x="212" y="1152"/>
                      <a:pt x="207" y="1151"/>
                    </a:cubicBezTo>
                    <a:cubicBezTo>
                      <a:pt x="205" y="1151"/>
                      <a:pt x="203" y="1151"/>
                      <a:pt x="201" y="1150"/>
                    </a:cubicBezTo>
                    <a:cubicBezTo>
                      <a:pt x="196" y="1150"/>
                      <a:pt x="190" y="1149"/>
                      <a:pt x="185" y="1148"/>
                    </a:cubicBezTo>
                    <a:cubicBezTo>
                      <a:pt x="183" y="1148"/>
                      <a:pt x="181" y="1147"/>
                      <a:pt x="179" y="1147"/>
                    </a:cubicBezTo>
                    <a:cubicBezTo>
                      <a:pt x="174" y="1146"/>
                      <a:pt x="169" y="1146"/>
                      <a:pt x="164" y="1145"/>
                    </a:cubicBezTo>
                    <a:cubicBezTo>
                      <a:pt x="162" y="1145"/>
                      <a:pt x="160" y="1145"/>
                      <a:pt x="157" y="1144"/>
                    </a:cubicBezTo>
                    <a:cubicBezTo>
                      <a:pt x="150" y="1144"/>
                      <a:pt x="143" y="1143"/>
                      <a:pt x="137" y="1143"/>
                    </a:cubicBezTo>
                    <a:cubicBezTo>
                      <a:pt x="93" y="1139"/>
                      <a:pt x="45" y="1168"/>
                      <a:pt x="29" y="1209"/>
                    </a:cubicBezTo>
                    <a:cubicBezTo>
                      <a:pt x="14" y="1250"/>
                      <a:pt x="0" y="1317"/>
                      <a:pt x="33" y="1362"/>
                    </a:cubicBezTo>
                    <a:cubicBezTo>
                      <a:pt x="66" y="1406"/>
                      <a:pt x="167" y="1526"/>
                      <a:pt x="217" y="1562"/>
                    </a:cubicBezTo>
                    <a:cubicBezTo>
                      <a:pt x="219" y="1563"/>
                      <a:pt x="220" y="1564"/>
                      <a:pt x="221" y="1565"/>
                    </a:cubicBezTo>
                    <a:cubicBezTo>
                      <a:pt x="222" y="1566"/>
                      <a:pt x="222" y="1566"/>
                      <a:pt x="223" y="1566"/>
                    </a:cubicBezTo>
                    <a:cubicBezTo>
                      <a:pt x="224" y="1567"/>
                      <a:pt x="225" y="1568"/>
                      <a:pt x="226" y="1569"/>
                    </a:cubicBezTo>
                    <a:cubicBezTo>
                      <a:pt x="226" y="1569"/>
                      <a:pt x="226" y="1570"/>
                      <a:pt x="227" y="1570"/>
                    </a:cubicBezTo>
                    <a:cubicBezTo>
                      <a:pt x="228" y="1571"/>
                      <a:pt x="228" y="1572"/>
                      <a:pt x="229" y="1573"/>
                    </a:cubicBezTo>
                    <a:cubicBezTo>
                      <a:pt x="230" y="1573"/>
                      <a:pt x="230" y="1573"/>
                      <a:pt x="230" y="1574"/>
                    </a:cubicBezTo>
                    <a:cubicBezTo>
                      <a:pt x="231" y="1575"/>
                      <a:pt x="232" y="1576"/>
                      <a:pt x="233" y="1577"/>
                    </a:cubicBezTo>
                    <a:cubicBezTo>
                      <a:pt x="233" y="1577"/>
                      <a:pt x="233" y="1577"/>
                      <a:pt x="233" y="1578"/>
                    </a:cubicBezTo>
                    <a:cubicBezTo>
                      <a:pt x="234" y="1579"/>
                      <a:pt x="235" y="1580"/>
                      <a:pt x="236" y="1581"/>
                    </a:cubicBezTo>
                    <a:cubicBezTo>
                      <a:pt x="236" y="1581"/>
                      <a:pt x="236" y="1581"/>
                      <a:pt x="236" y="1581"/>
                    </a:cubicBezTo>
                    <a:cubicBezTo>
                      <a:pt x="245" y="1594"/>
                      <a:pt x="250" y="1605"/>
                      <a:pt x="255" y="1606"/>
                    </a:cubicBezTo>
                    <a:cubicBezTo>
                      <a:pt x="255" y="1606"/>
                      <a:pt x="255" y="1606"/>
                      <a:pt x="255" y="1606"/>
                    </a:cubicBezTo>
                    <a:cubicBezTo>
                      <a:pt x="255" y="1606"/>
                      <a:pt x="255" y="1607"/>
                      <a:pt x="255" y="1607"/>
                    </a:cubicBezTo>
                    <a:cubicBezTo>
                      <a:pt x="256" y="1606"/>
                      <a:pt x="256" y="1606"/>
                      <a:pt x="256" y="1606"/>
                    </a:cubicBezTo>
                    <a:cubicBezTo>
                      <a:pt x="256" y="1606"/>
                      <a:pt x="256" y="1606"/>
                      <a:pt x="256" y="1606"/>
                    </a:cubicBezTo>
                    <a:cubicBezTo>
                      <a:pt x="256" y="1606"/>
                      <a:pt x="256" y="1606"/>
                      <a:pt x="257" y="1606"/>
                    </a:cubicBezTo>
                    <a:cubicBezTo>
                      <a:pt x="257" y="1606"/>
                      <a:pt x="258" y="1606"/>
                      <a:pt x="258" y="1606"/>
                    </a:cubicBezTo>
                    <a:cubicBezTo>
                      <a:pt x="258" y="1606"/>
                      <a:pt x="253" y="1615"/>
                      <a:pt x="260" y="1620"/>
                    </a:cubicBezTo>
                    <a:cubicBezTo>
                      <a:pt x="260" y="1620"/>
                      <a:pt x="257" y="1629"/>
                      <a:pt x="259" y="1635"/>
                    </a:cubicBezTo>
                    <a:cubicBezTo>
                      <a:pt x="261" y="1641"/>
                      <a:pt x="223" y="1673"/>
                      <a:pt x="207" y="1689"/>
                    </a:cubicBezTo>
                    <a:cubicBezTo>
                      <a:pt x="191" y="1705"/>
                      <a:pt x="162" y="1719"/>
                      <a:pt x="155" y="1748"/>
                    </a:cubicBezTo>
                    <a:cubicBezTo>
                      <a:pt x="155" y="1749"/>
                      <a:pt x="155" y="1751"/>
                      <a:pt x="154" y="1752"/>
                    </a:cubicBezTo>
                    <a:cubicBezTo>
                      <a:pt x="154" y="1753"/>
                      <a:pt x="154" y="1753"/>
                      <a:pt x="154" y="1753"/>
                    </a:cubicBezTo>
                    <a:cubicBezTo>
                      <a:pt x="154" y="1754"/>
                      <a:pt x="153" y="1756"/>
                      <a:pt x="153" y="1757"/>
                    </a:cubicBezTo>
                    <a:cubicBezTo>
                      <a:pt x="153" y="1757"/>
                      <a:pt x="152" y="1758"/>
                      <a:pt x="152" y="1758"/>
                    </a:cubicBezTo>
                    <a:cubicBezTo>
                      <a:pt x="152" y="1759"/>
                      <a:pt x="151" y="1760"/>
                      <a:pt x="151" y="1762"/>
                    </a:cubicBezTo>
                    <a:cubicBezTo>
                      <a:pt x="151" y="1762"/>
                      <a:pt x="151" y="1762"/>
                      <a:pt x="151" y="1762"/>
                    </a:cubicBezTo>
                    <a:cubicBezTo>
                      <a:pt x="150" y="1763"/>
                      <a:pt x="149" y="1765"/>
                      <a:pt x="149" y="1766"/>
                    </a:cubicBezTo>
                    <a:cubicBezTo>
                      <a:pt x="149" y="1766"/>
                      <a:pt x="149" y="1766"/>
                      <a:pt x="149" y="1766"/>
                    </a:cubicBezTo>
                    <a:cubicBezTo>
                      <a:pt x="148" y="1768"/>
                      <a:pt x="147" y="1769"/>
                      <a:pt x="147" y="1770"/>
                    </a:cubicBezTo>
                    <a:cubicBezTo>
                      <a:pt x="147" y="1770"/>
                      <a:pt x="147" y="1770"/>
                      <a:pt x="147" y="1770"/>
                    </a:cubicBezTo>
                    <a:cubicBezTo>
                      <a:pt x="146" y="1771"/>
                      <a:pt x="146" y="1772"/>
                      <a:pt x="145" y="1773"/>
                    </a:cubicBezTo>
                    <a:cubicBezTo>
                      <a:pt x="145" y="1774"/>
                      <a:pt x="144" y="1774"/>
                      <a:pt x="144" y="1775"/>
                    </a:cubicBezTo>
                    <a:cubicBezTo>
                      <a:pt x="144" y="1775"/>
                      <a:pt x="144" y="1776"/>
                      <a:pt x="143" y="1776"/>
                    </a:cubicBezTo>
                    <a:cubicBezTo>
                      <a:pt x="139" y="1783"/>
                      <a:pt x="136" y="1789"/>
                      <a:pt x="136" y="1793"/>
                    </a:cubicBezTo>
                    <a:cubicBezTo>
                      <a:pt x="136" y="1793"/>
                      <a:pt x="136" y="1793"/>
                      <a:pt x="136" y="1793"/>
                    </a:cubicBezTo>
                    <a:cubicBezTo>
                      <a:pt x="136" y="1793"/>
                      <a:pt x="136" y="1794"/>
                      <a:pt x="137" y="1795"/>
                    </a:cubicBezTo>
                    <a:cubicBezTo>
                      <a:pt x="137" y="1795"/>
                      <a:pt x="137" y="1795"/>
                      <a:pt x="137" y="1795"/>
                    </a:cubicBezTo>
                    <a:cubicBezTo>
                      <a:pt x="137" y="1795"/>
                      <a:pt x="137" y="1796"/>
                      <a:pt x="138" y="1796"/>
                    </a:cubicBezTo>
                    <a:cubicBezTo>
                      <a:pt x="138" y="1796"/>
                      <a:pt x="138" y="1796"/>
                      <a:pt x="138" y="1796"/>
                    </a:cubicBezTo>
                    <a:cubicBezTo>
                      <a:pt x="138" y="1797"/>
                      <a:pt x="138" y="1797"/>
                      <a:pt x="139" y="1797"/>
                    </a:cubicBezTo>
                    <a:cubicBezTo>
                      <a:pt x="133" y="1806"/>
                      <a:pt x="126" y="1823"/>
                      <a:pt x="140" y="1828"/>
                    </a:cubicBezTo>
                    <a:cubicBezTo>
                      <a:pt x="144" y="1829"/>
                      <a:pt x="148" y="1830"/>
                      <a:pt x="151" y="1829"/>
                    </a:cubicBezTo>
                    <a:cubicBezTo>
                      <a:pt x="154" y="1829"/>
                      <a:pt x="156" y="1828"/>
                      <a:pt x="158" y="1827"/>
                    </a:cubicBezTo>
                    <a:cubicBezTo>
                      <a:pt x="157" y="1830"/>
                      <a:pt x="156" y="1840"/>
                      <a:pt x="168" y="1842"/>
                    </a:cubicBezTo>
                    <a:cubicBezTo>
                      <a:pt x="170" y="1842"/>
                      <a:pt x="172" y="1842"/>
                      <a:pt x="174" y="1842"/>
                    </a:cubicBezTo>
                    <a:cubicBezTo>
                      <a:pt x="182" y="1841"/>
                      <a:pt x="186" y="1835"/>
                      <a:pt x="187" y="1833"/>
                    </a:cubicBezTo>
                    <a:cubicBezTo>
                      <a:pt x="188" y="1835"/>
                      <a:pt x="191" y="1840"/>
                      <a:pt x="197" y="1840"/>
                    </a:cubicBezTo>
                    <a:cubicBezTo>
                      <a:pt x="198" y="1840"/>
                      <a:pt x="199" y="1840"/>
                      <a:pt x="200" y="1840"/>
                    </a:cubicBezTo>
                    <a:cubicBezTo>
                      <a:pt x="205" y="1839"/>
                      <a:pt x="207" y="1836"/>
                      <a:pt x="208" y="1835"/>
                    </a:cubicBezTo>
                    <a:cubicBezTo>
                      <a:pt x="210" y="1836"/>
                      <a:pt x="215" y="1841"/>
                      <a:pt x="223" y="1840"/>
                    </a:cubicBezTo>
                    <a:cubicBezTo>
                      <a:pt x="224" y="1840"/>
                      <a:pt x="224" y="1840"/>
                      <a:pt x="225" y="1840"/>
                    </a:cubicBezTo>
                    <a:cubicBezTo>
                      <a:pt x="235" y="1839"/>
                      <a:pt x="236" y="1831"/>
                      <a:pt x="230" y="1816"/>
                    </a:cubicBezTo>
                    <a:cubicBezTo>
                      <a:pt x="230" y="1816"/>
                      <a:pt x="230" y="1816"/>
                      <a:pt x="230" y="1816"/>
                    </a:cubicBezTo>
                    <a:cubicBezTo>
                      <a:pt x="231" y="1816"/>
                      <a:pt x="233" y="1817"/>
                      <a:pt x="234" y="1817"/>
                    </a:cubicBezTo>
                    <a:cubicBezTo>
                      <a:pt x="234" y="1817"/>
                      <a:pt x="234" y="1817"/>
                      <a:pt x="234" y="1817"/>
                    </a:cubicBezTo>
                    <a:cubicBezTo>
                      <a:pt x="237" y="1817"/>
                      <a:pt x="240" y="1817"/>
                      <a:pt x="244" y="1817"/>
                    </a:cubicBezTo>
                    <a:cubicBezTo>
                      <a:pt x="244" y="1817"/>
                      <a:pt x="245" y="1817"/>
                      <a:pt x="245" y="1817"/>
                    </a:cubicBezTo>
                    <a:cubicBezTo>
                      <a:pt x="246" y="1817"/>
                      <a:pt x="247" y="1817"/>
                      <a:pt x="248" y="1817"/>
                    </a:cubicBezTo>
                    <a:cubicBezTo>
                      <a:pt x="248" y="1817"/>
                      <a:pt x="249" y="1817"/>
                      <a:pt x="250" y="1817"/>
                    </a:cubicBezTo>
                    <a:cubicBezTo>
                      <a:pt x="250" y="1817"/>
                      <a:pt x="251" y="1817"/>
                      <a:pt x="252" y="1817"/>
                    </a:cubicBezTo>
                    <a:cubicBezTo>
                      <a:pt x="253" y="1817"/>
                      <a:pt x="254" y="1817"/>
                      <a:pt x="255" y="1817"/>
                    </a:cubicBezTo>
                    <a:cubicBezTo>
                      <a:pt x="255" y="1817"/>
                      <a:pt x="256" y="1816"/>
                      <a:pt x="257" y="1816"/>
                    </a:cubicBezTo>
                    <a:cubicBezTo>
                      <a:pt x="258" y="1816"/>
                      <a:pt x="259" y="1816"/>
                      <a:pt x="260" y="1816"/>
                    </a:cubicBezTo>
                    <a:cubicBezTo>
                      <a:pt x="261" y="1816"/>
                      <a:pt x="262" y="1815"/>
                      <a:pt x="262" y="1815"/>
                    </a:cubicBezTo>
                    <a:cubicBezTo>
                      <a:pt x="263" y="1815"/>
                      <a:pt x="264" y="1815"/>
                      <a:pt x="265" y="1814"/>
                    </a:cubicBezTo>
                    <a:cubicBezTo>
                      <a:pt x="266" y="1814"/>
                      <a:pt x="266" y="1814"/>
                      <a:pt x="267" y="1814"/>
                    </a:cubicBezTo>
                    <a:cubicBezTo>
                      <a:pt x="268" y="1814"/>
                      <a:pt x="269" y="1813"/>
                      <a:pt x="270" y="1813"/>
                    </a:cubicBezTo>
                    <a:cubicBezTo>
                      <a:pt x="271" y="1813"/>
                      <a:pt x="271" y="1812"/>
                      <a:pt x="271" y="1812"/>
                    </a:cubicBezTo>
                    <a:cubicBezTo>
                      <a:pt x="273" y="1812"/>
                      <a:pt x="275" y="1811"/>
                      <a:pt x="276" y="1810"/>
                    </a:cubicBezTo>
                    <a:cubicBezTo>
                      <a:pt x="276" y="1810"/>
                      <a:pt x="277" y="1810"/>
                      <a:pt x="277" y="1809"/>
                    </a:cubicBezTo>
                    <a:cubicBezTo>
                      <a:pt x="278" y="1809"/>
                      <a:pt x="280" y="1808"/>
                      <a:pt x="281" y="1807"/>
                    </a:cubicBezTo>
                    <a:cubicBezTo>
                      <a:pt x="281" y="1807"/>
                      <a:pt x="282" y="1807"/>
                      <a:pt x="283" y="1806"/>
                    </a:cubicBezTo>
                    <a:cubicBezTo>
                      <a:pt x="284" y="1806"/>
                      <a:pt x="285" y="1805"/>
                      <a:pt x="286" y="1804"/>
                    </a:cubicBezTo>
                    <a:cubicBezTo>
                      <a:pt x="286" y="1804"/>
                      <a:pt x="287" y="1804"/>
                      <a:pt x="287" y="1803"/>
                    </a:cubicBezTo>
                    <a:cubicBezTo>
                      <a:pt x="289" y="1802"/>
                      <a:pt x="291" y="1801"/>
                      <a:pt x="292" y="1799"/>
                    </a:cubicBezTo>
                    <a:cubicBezTo>
                      <a:pt x="322" y="1776"/>
                      <a:pt x="389" y="1729"/>
                      <a:pt x="416" y="1719"/>
                    </a:cubicBezTo>
                    <a:cubicBezTo>
                      <a:pt x="420" y="1717"/>
                      <a:pt x="425" y="1714"/>
                      <a:pt x="430" y="1711"/>
                    </a:cubicBezTo>
                    <a:cubicBezTo>
                      <a:pt x="450" y="1699"/>
                      <a:pt x="473" y="1676"/>
                      <a:pt x="478" y="1652"/>
                    </a:cubicBezTo>
                    <a:cubicBezTo>
                      <a:pt x="479" y="1650"/>
                      <a:pt x="479" y="1647"/>
                      <a:pt x="480" y="1645"/>
                    </a:cubicBezTo>
                    <a:cubicBezTo>
                      <a:pt x="480" y="1635"/>
                      <a:pt x="478" y="1626"/>
                      <a:pt x="471" y="1618"/>
                    </a:cubicBezTo>
                    <a:cubicBezTo>
                      <a:pt x="463" y="1608"/>
                      <a:pt x="455" y="1601"/>
                      <a:pt x="448" y="1594"/>
                    </a:cubicBezTo>
                    <a:cubicBezTo>
                      <a:pt x="429" y="1579"/>
                      <a:pt x="412" y="1571"/>
                      <a:pt x="393" y="1555"/>
                    </a:cubicBezTo>
                    <a:cubicBezTo>
                      <a:pt x="389" y="1552"/>
                      <a:pt x="385" y="1549"/>
                      <a:pt x="382" y="1545"/>
                    </a:cubicBezTo>
                    <a:cubicBezTo>
                      <a:pt x="381" y="1544"/>
                      <a:pt x="380" y="1543"/>
                      <a:pt x="379" y="1542"/>
                    </a:cubicBezTo>
                    <a:cubicBezTo>
                      <a:pt x="378" y="1541"/>
                      <a:pt x="378" y="1541"/>
                      <a:pt x="378" y="1540"/>
                    </a:cubicBezTo>
                    <a:cubicBezTo>
                      <a:pt x="377" y="1540"/>
                      <a:pt x="377" y="1539"/>
                      <a:pt x="376" y="1538"/>
                    </a:cubicBezTo>
                    <a:cubicBezTo>
                      <a:pt x="376" y="1538"/>
                      <a:pt x="375" y="1537"/>
                      <a:pt x="375" y="1537"/>
                    </a:cubicBezTo>
                    <a:cubicBezTo>
                      <a:pt x="374" y="1536"/>
                      <a:pt x="374" y="1535"/>
                      <a:pt x="373" y="1535"/>
                    </a:cubicBezTo>
                    <a:cubicBezTo>
                      <a:pt x="373" y="1534"/>
                      <a:pt x="373" y="1534"/>
                      <a:pt x="372" y="1533"/>
                    </a:cubicBezTo>
                    <a:cubicBezTo>
                      <a:pt x="372" y="1533"/>
                      <a:pt x="371" y="1532"/>
                      <a:pt x="371" y="1531"/>
                    </a:cubicBezTo>
                    <a:cubicBezTo>
                      <a:pt x="370" y="1531"/>
                      <a:pt x="370" y="1530"/>
                      <a:pt x="370" y="1530"/>
                    </a:cubicBezTo>
                    <a:cubicBezTo>
                      <a:pt x="369" y="1529"/>
                      <a:pt x="368" y="1528"/>
                      <a:pt x="368" y="1527"/>
                    </a:cubicBezTo>
                    <a:cubicBezTo>
                      <a:pt x="368" y="1527"/>
                      <a:pt x="367" y="1526"/>
                      <a:pt x="367" y="1526"/>
                    </a:cubicBezTo>
                    <a:cubicBezTo>
                      <a:pt x="366" y="1525"/>
                      <a:pt x="366" y="1524"/>
                      <a:pt x="365" y="1523"/>
                    </a:cubicBezTo>
                    <a:cubicBezTo>
                      <a:pt x="365" y="1523"/>
                      <a:pt x="365" y="1522"/>
                      <a:pt x="365" y="1522"/>
                    </a:cubicBezTo>
                    <a:cubicBezTo>
                      <a:pt x="364" y="1521"/>
                      <a:pt x="363" y="1520"/>
                      <a:pt x="363" y="1519"/>
                    </a:cubicBezTo>
                    <a:cubicBezTo>
                      <a:pt x="362" y="1518"/>
                      <a:pt x="362" y="1518"/>
                      <a:pt x="362" y="1518"/>
                    </a:cubicBezTo>
                    <a:cubicBezTo>
                      <a:pt x="361" y="1517"/>
                      <a:pt x="361" y="1515"/>
                      <a:pt x="360" y="1514"/>
                    </a:cubicBezTo>
                    <a:cubicBezTo>
                      <a:pt x="360" y="1514"/>
                      <a:pt x="360" y="1514"/>
                      <a:pt x="360" y="1514"/>
                    </a:cubicBezTo>
                    <a:cubicBezTo>
                      <a:pt x="339" y="1479"/>
                      <a:pt x="321" y="1431"/>
                      <a:pt x="293" y="1400"/>
                    </a:cubicBezTo>
                    <a:cubicBezTo>
                      <a:pt x="293" y="1400"/>
                      <a:pt x="293" y="1400"/>
                      <a:pt x="293" y="1400"/>
                    </a:cubicBezTo>
                    <a:cubicBezTo>
                      <a:pt x="294" y="1400"/>
                      <a:pt x="294" y="1400"/>
                      <a:pt x="294" y="1400"/>
                    </a:cubicBezTo>
                    <a:cubicBezTo>
                      <a:pt x="293" y="1399"/>
                      <a:pt x="293" y="1399"/>
                      <a:pt x="292" y="1398"/>
                    </a:cubicBezTo>
                    <a:cubicBezTo>
                      <a:pt x="292" y="1398"/>
                      <a:pt x="292" y="1398"/>
                      <a:pt x="292" y="1398"/>
                    </a:cubicBezTo>
                    <a:cubicBezTo>
                      <a:pt x="292" y="1398"/>
                      <a:pt x="374" y="1469"/>
                      <a:pt x="413" y="1473"/>
                    </a:cubicBezTo>
                    <a:cubicBezTo>
                      <a:pt x="452" y="1476"/>
                      <a:pt x="496" y="1552"/>
                      <a:pt x="544" y="1556"/>
                    </a:cubicBezTo>
                    <a:cubicBezTo>
                      <a:pt x="545" y="1556"/>
                      <a:pt x="547" y="1556"/>
                      <a:pt x="548" y="1556"/>
                    </a:cubicBezTo>
                    <a:cubicBezTo>
                      <a:pt x="549" y="1556"/>
                      <a:pt x="549" y="1556"/>
                      <a:pt x="549" y="1557"/>
                    </a:cubicBezTo>
                    <a:cubicBezTo>
                      <a:pt x="550" y="1557"/>
                      <a:pt x="551" y="1557"/>
                      <a:pt x="552" y="1557"/>
                    </a:cubicBezTo>
                    <a:cubicBezTo>
                      <a:pt x="553" y="1557"/>
                      <a:pt x="553" y="1557"/>
                      <a:pt x="553" y="1557"/>
                    </a:cubicBezTo>
                    <a:cubicBezTo>
                      <a:pt x="554" y="1557"/>
                      <a:pt x="555" y="1557"/>
                      <a:pt x="556" y="1557"/>
                    </a:cubicBezTo>
                    <a:cubicBezTo>
                      <a:pt x="557" y="1557"/>
                      <a:pt x="557" y="1557"/>
                      <a:pt x="557" y="1558"/>
                    </a:cubicBezTo>
                    <a:cubicBezTo>
                      <a:pt x="564" y="1558"/>
                      <a:pt x="570" y="1559"/>
                      <a:pt x="575" y="1560"/>
                    </a:cubicBezTo>
                    <a:cubicBezTo>
                      <a:pt x="575" y="1560"/>
                      <a:pt x="576" y="1560"/>
                      <a:pt x="576" y="1560"/>
                    </a:cubicBezTo>
                    <a:cubicBezTo>
                      <a:pt x="577" y="1560"/>
                      <a:pt x="577" y="1560"/>
                      <a:pt x="578" y="1561"/>
                    </a:cubicBezTo>
                    <a:cubicBezTo>
                      <a:pt x="578" y="1561"/>
                      <a:pt x="579" y="1561"/>
                      <a:pt x="579" y="1561"/>
                    </a:cubicBezTo>
                    <a:cubicBezTo>
                      <a:pt x="580" y="1561"/>
                      <a:pt x="580" y="1561"/>
                      <a:pt x="581" y="1561"/>
                    </a:cubicBezTo>
                    <a:cubicBezTo>
                      <a:pt x="582" y="1561"/>
                      <a:pt x="582" y="1561"/>
                      <a:pt x="582" y="1561"/>
                    </a:cubicBezTo>
                    <a:cubicBezTo>
                      <a:pt x="583" y="1561"/>
                      <a:pt x="584" y="1561"/>
                      <a:pt x="584" y="1561"/>
                    </a:cubicBezTo>
                    <a:cubicBezTo>
                      <a:pt x="585" y="1561"/>
                      <a:pt x="585" y="1561"/>
                      <a:pt x="586" y="1561"/>
                    </a:cubicBezTo>
                    <a:cubicBezTo>
                      <a:pt x="587" y="1561"/>
                      <a:pt x="587" y="1562"/>
                      <a:pt x="588" y="1562"/>
                    </a:cubicBezTo>
                    <a:cubicBezTo>
                      <a:pt x="589" y="1562"/>
                      <a:pt x="589" y="1562"/>
                      <a:pt x="590" y="1562"/>
                    </a:cubicBezTo>
                    <a:cubicBezTo>
                      <a:pt x="590" y="1562"/>
                      <a:pt x="591" y="1562"/>
                      <a:pt x="591" y="1562"/>
                    </a:cubicBezTo>
                    <a:cubicBezTo>
                      <a:pt x="592" y="1562"/>
                      <a:pt x="592" y="1562"/>
                      <a:pt x="593" y="1562"/>
                    </a:cubicBezTo>
                    <a:cubicBezTo>
                      <a:pt x="593" y="1562"/>
                      <a:pt x="594" y="1562"/>
                      <a:pt x="594" y="1562"/>
                    </a:cubicBezTo>
                    <a:cubicBezTo>
                      <a:pt x="595" y="1562"/>
                      <a:pt x="595" y="1561"/>
                      <a:pt x="596" y="1561"/>
                    </a:cubicBezTo>
                    <a:cubicBezTo>
                      <a:pt x="596" y="1561"/>
                      <a:pt x="597" y="1561"/>
                      <a:pt x="597" y="1561"/>
                    </a:cubicBezTo>
                    <a:cubicBezTo>
                      <a:pt x="598" y="1561"/>
                      <a:pt x="599" y="1561"/>
                      <a:pt x="599" y="1561"/>
                    </a:cubicBezTo>
                    <a:cubicBezTo>
                      <a:pt x="600" y="1561"/>
                      <a:pt x="600" y="1561"/>
                      <a:pt x="601" y="1561"/>
                    </a:cubicBezTo>
                    <a:cubicBezTo>
                      <a:pt x="601" y="1561"/>
                      <a:pt x="602" y="1561"/>
                      <a:pt x="602" y="1560"/>
                    </a:cubicBezTo>
                    <a:cubicBezTo>
                      <a:pt x="603" y="1560"/>
                      <a:pt x="603" y="1560"/>
                      <a:pt x="603" y="1560"/>
                    </a:cubicBezTo>
                    <a:cubicBezTo>
                      <a:pt x="604" y="1560"/>
                      <a:pt x="604" y="1560"/>
                      <a:pt x="605" y="1560"/>
                    </a:cubicBezTo>
                    <a:cubicBezTo>
                      <a:pt x="605" y="1560"/>
                      <a:pt x="606" y="1559"/>
                      <a:pt x="606" y="1559"/>
                    </a:cubicBezTo>
                    <a:cubicBezTo>
                      <a:pt x="606" y="1559"/>
                      <a:pt x="607" y="1559"/>
                      <a:pt x="607" y="1559"/>
                    </a:cubicBezTo>
                    <a:cubicBezTo>
                      <a:pt x="608" y="1558"/>
                      <a:pt x="609" y="1558"/>
                      <a:pt x="609" y="1558"/>
                    </a:cubicBezTo>
                    <a:cubicBezTo>
                      <a:pt x="610" y="1558"/>
                      <a:pt x="610" y="1557"/>
                      <a:pt x="611" y="1557"/>
                    </a:cubicBezTo>
                    <a:cubicBezTo>
                      <a:pt x="611" y="1557"/>
                      <a:pt x="611" y="1557"/>
                      <a:pt x="612" y="1556"/>
                    </a:cubicBezTo>
                    <a:cubicBezTo>
                      <a:pt x="612" y="1556"/>
                      <a:pt x="612" y="1556"/>
                      <a:pt x="613" y="1556"/>
                    </a:cubicBezTo>
                    <a:cubicBezTo>
                      <a:pt x="613" y="1555"/>
                      <a:pt x="614" y="1555"/>
                      <a:pt x="614" y="1555"/>
                    </a:cubicBezTo>
                    <a:cubicBezTo>
                      <a:pt x="614" y="1554"/>
                      <a:pt x="615" y="1554"/>
                      <a:pt x="615" y="1554"/>
                    </a:cubicBezTo>
                    <a:cubicBezTo>
                      <a:pt x="615" y="1553"/>
                      <a:pt x="616" y="1553"/>
                      <a:pt x="616" y="1553"/>
                    </a:cubicBezTo>
                    <a:cubicBezTo>
                      <a:pt x="617" y="1552"/>
                      <a:pt x="617" y="1552"/>
                      <a:pt x="618" y="1551"/>
                    </a:cubicBezTo>
                    <a:cubicBezTo>
                      <a:pt x="618" y="1551"/>
                      <a:pt x="619" y="1550"/>
                      <a:pt x="619" y="1550"/>
                    </a:cubicBezTo>
                    <a:cubicBezTo>
                      <a:pt x="619" y="1549"/>
                      <a:pt x="620" y="1549"/>
                      <a:pt x="620" y="1548"/>
                    </a:cubicBezTo>
                    <a:cubicBezTo>
                      <a:pt x="621" y="1548"/>
                      <a:pt x="621" y="1548"/>
                      <a:pt x="621" y="1547"/>
                    </a:cubicBezTo>
                    <a:cubicBezTo>
                      <a:pt x="622" y="1547"/>
                      <a:pt x="622" y="1546"/>
                      <a:pt x="622" y="1546"/>
                    </a:cubicBezTo>
                    <a:cubicBezTo>
                      <a:pt x="622" y="1545"/>
                      <a:pt x="623" y="1545"/>
                      <a:pt x="623" y="1544"/>
                    </a:cubicBezTo>
                    <a:cubicBezTo>
                      <a:pt x="623" y="1544"/>
                      <a:pt x="624" y="1543"/>
                      <a:pt x="624" y="1542"/>
                    </a:cubicBezTo>
                    <a:cubicBezTo>
                      <a:pt x="624" y="1542"/>
                      <a:pt x="625" y="1542"/>
                      <a:pt x="625" y="1541"/>
                    </a:cubicBezTo>
                    <a:cubicBezTo>
                      <a:pt x="626" y="1542"/>
                      <a:pt x="626" y="1543"/>
                      <a:pt x="627" y="1544"/>
                    </a:cubicBezTo>
                    <a:cubicBezTo>
                      <a:pt x="634" y="1555"/>
                      <a:pt x="641" y="1561"/>
                      <a:pt x="653" y="1566"/>
                    </a:cubicBezTo>
                    <a:cubicBezTo>
                      <a:pt x="660" y="1570"/>
                      <a:pt x="669" y="1574"/>
                      <a:pt x="677" y="1570"/>
                    </a:cubicBezTo>
                    <a:cubicBezTo>
                      <a:pt x="678" y="1574"/>
                      <a:pt x="678" y="1578"/>
                      <a:pt x="678" y="1583"/>
                    </a:cubicBezTo>
                    <a:cubicBezTo>
                      <a:pt x="678" y="1584"/>
                      <a:pt x="679" y="1585"/>
                      <a:pt x="679" y="1586"/>
                    </a:cubicBezTo>
                    <a:cubicBezTo>
                      <a:pt x="679" y="1586"/>
                      <a:pt x="679" y="1586"/>
                      <a:pt x="679" y="1587"/>
                    </a:cubicBezTo>
                    <a:cubicBezTo>
                      <a:pt x="679" y="1588"/>
                      <a:pt x="679" y="1590"/>
                      <a:pt x="679" y="1591"/>
                    </a:cubicBezTo>
                    <a:cubicBezTo>
                      <a:pt x="679" y="1591"/>
                      <a:pt x="679" y="1591"/>
                      <a:pt x="679" y="1591"/>
                    </a:cubicBezTo>
                    <a:cubicBezTo>
                      <a:pt x="679" y="1593"/>
                      <a:pt x="680" y="1595"/>
                      <a:pt x="680" y="1596"/>
                    </a:cubicBezTo>
                    <a:cubicBezTo>
                      <a:pt x="680" y="1596"/>
                      <a:pt x="680" y="1596"/>
                      <a:pt x="680" y="1596"/>
                    </a:cubicBezTo>
                    <a:cubicBezTo>
                      <a:pt x="682" y="1613"/>
                      <a:pt x="686" y="1630"/>
                      <a:pt x="697" y="1645"/>
                    </a:cubicBezTo>
                    <a:cubicBezTo>
                      <a:pt x="697" y="1646"/>
                      <a:pt x="698" y="1647"/>
                      <a:pt x="698" y="1647"/>
                    </a:cubicBezTo>
                    <a:cubicBezTo>
                      <a:pt x="698" y="1647"/>
                      <a:pt x="698" y="1647"/>
                      <a:pt x="698" y="1647"/>
                    </a:cubicBezTo>
                    <a:cubicBezTo>
                      <a:pt x="698" y="1648"/>
                      <a:pt x="697" y="1648"/>
                      <a:pt x="697" y="1648"/>
                    </a:cubicBezTo>
                    <a:cubicBezTo>
                      <a:pt x="696" y="1651"/>
                      <a:pt x="696" y="1653"/>
                      <a:pt x="695" y="1656"/>
                    </a:cubicBezTo>
                    <a:cubicBezTo>
                      <a:pt x="695" y="1656"/>
                      <a:pt x="695" y="1657"/>
                      <a:pt x="695" y="1657"/>
                    </a:cubicBezTo>
                    <a:cubicBezTo>
                      <a:pt x="695" y="1658"/>
                      <a:pt x="695" y="1658"/>
                      <a:pt x="694" y="1659"/>
                    </a:cubicBezTo>
                    <a:cubicBezTo>
                      <a:pt x="694" y="1659"/>
                      <a:pt x="694" y="1660"/>
                      <a:pt x="694" y="1660"/>
                    </a:cubicBezTo>
                    <a:cubicBezTo>
                      <a:pt x="694" y="1661"/>
                      <a:pt x="694" y="1661"/>
                      <a:pt x="694" y="1662"/>
                    </a:cubicBezTo>
                    <a:cubicBezTo>
                      <a:pt x="693" y="1663"/>
                      <a:pt x="693" y="1663"/>
                      <a:pt x="693" y="1664"/>
                    </a:cubicBezTo>
                    <a:cubicBezTo>
                      <a:pt x="693" y="1664"/>
                      <a:pt x="693" y="1665"/>
                      <a:pt x="693" y="1666"/>
                    </a:cubicBezTo>
                    <a:cubicBezTo>
                      <a:pt x="693" y="1667"/>
                      <a:pt x="692" y="1667"/>
                      <a:pt x="692" y="1667"/>
                    </a:cubicBezTo>
                    <a:cubicBezTo>
                      <a:pt x="692" y="1670"/>
                      <a:pt x="691" y="1673"/>
                      <a:pt x="690" y="1676"/>
                    </a:cubicBezTo>
                    <a:cubicBezTo>
                      <a:pt x="690" y="1676"/>
                      <a:pt x="690" y="1677"/>
                      <a:pt x="690" y="1677"/>
                    </a:cubicBezTo>
                    <a:cubicBezTo>
                      <a:pt x="690" y="1678"/>
                      <a:pt x="690" y="1680"/>
                      <a:pt x="689" y="1681"/>
                    </a:cubicBezTo>
                    <a:cubicBezTo>
                      <a:pt x="689" y="1681"/>
                      <a:pt x="689" y="1682"/>
                      <a:pt x="689" y="1682"/>
                    </a:cubicBezTo>
                    <a:cubicBezTo>
                      <a:pt x="689" y="1684"/>
                      <a:pt x="688" y="1685"/>
                      <a:pt x="688" y="1686"/>
                    </a:cubicBezTo>
                    <a:cubicBezTo>
                      <a:pt x="688" y="1687"/>
                      <a:pt x="688" y="1687"/>
                      <a:pt x="688" y="1687"/>
                    </a:cubicBezTo>
                    <a:cubicBezTo>
                      <a:pt x="688" y="1689"/>
                      <a:pt x="687" y="1691"/>
                      <a:pt x="687" y="1692"/>
                    </a:cubicBezTo>
                    <a:cubicBezTo>
                      <a:pt x="687" y="1693"/>
                      <a:pt x="687" y="1693"/>
                      <a:pt x="687" y="1693"/>
                    </a:cubicBezTo>
                    <a:cubicBezTo>
                      <a:pt x="686" y="1696"/>
                      <a:pt x="686" y="1700"/>
                      <a:pt x="685" y="1704"/>
                    </a:cubicBezTo>
                    <a:cubicBezTo>
                      <a:pt x="685" y="1705"/>
                      <a:pt x="685" y="1705"/>
                      <a:pt x="685" y="1705"/>
                    </a:cubicBezTo>
                    <a:cubicBezTo>
                      <a:pt x="685" y="1707"/>
                      <a:pt x="684" y="1709"/>
                      <a:pt x="684" y="1710"/>
                    </a:cubicBezTo>
                    <a:cubicBezTo>
                      <a:pt x="684" y="1711"/>
                      <a:pt x="684" y="1711"/>
                      <a:pt x="684" y="1712"/>
                    </a:cubicBezTo>
                    <a:cubicBezTo>
                      <a:pt x="684" y="1713"/>
                      <a:pt x="684" y="1715"/>
                      <a:pt x="683" y="1717"/>
                    </a:cubicBezTo>
                    <a:cubicBezTo>
                      <a:pt x="683" y="1717"/>
                      <a:pt x="683" y="1717"/>
                      <a:pt x="683" y="1718"/>
                    </a:cubicBezTo>
                    <a:cubicBezTo>
                      <a:pt x="683" y="1722"/>
                      <a:pt x="682" y="1726"/>
                      <a:pt x="682" y="1730"/>
                    </a:cubicBezTo>
                    <a:cubicBezTo>
                      <a:pt x="682" y="1731"/>
                      <a:pt x="682" y="1731"/>
                      <a:pt x="682" y="1732"/>
                    </a:cubicBezTo>
                    <a:cubicBezTo>
                      <a:pt x="682" y="1733"/>
                      <a:pt x="682" y="1735"/>
                      <a:pt x="682" y="1737"/>
                    </a:cubicBezTo>
                    <a:cubicBezTo>
                      <a:pt x="682" y="1737"/>
                      <a:pt x="682" y="1738"/>
                      <a:pt x="682" y="1738"/>
                    </a:cubicBezTo>
                    <a:cubicBezTo>
                      <a:pt x="681" y="1740"/>
                      <a:pt x="681" y="1742"/>
                      <a:pt x="681" y="1743"/>
                    </a:cubicBezTo>
                    <a:cubicBezTo>
                      <a:pt x="681" y="1744"/>
                      <a:pt x="681" y="1744"/>
                      <a:pt x="681" y="1745"/>
                    </a:cubicBezTo>
                    <a:cubicBezTo>
                      <a:pt x="681" y="1747"/>
                      <a:pt x="681" y="1749"/>
                      <a:pt x="681" y="1751"/>
                    </a:cubicBezTo>
                    <a:cubicBezTo>
                      <a:pt x="681" y="1751"/>
                      <a:pt x="681" y="1751"/>
                      <a:pt x="681" y="1751"/>
                    </a:cubicBezTo>
                    <a:cubicBezTo>
                      <a:pt x="681" y="1754"/>
                      <a:pt x="681" y="1756"/>
                      <a:pt x="681" y="1758"/>
                    </a:cubicBezTo>
                    <a:cubicBezTo>
                      <a:pt x="681" y="1758"/>
                      <a:pt x="681" y="1759"/>
                      <a:pt x="681" y="1759"/>
                    </a:cubicBezTo>
                    <a:cubicBezTo>
                      <a:pt x="681" y="1761"/>
                      <a:pt x="681" y="1763"/>
                      <a:pt x="681" y="1764"/>
                    </a:cubicBezTo>
                    <a:cubicBezTo>
                      <a:pt x="681" y="1765"/>
                      <a:pt x="681" y="1766"/>
                      <a:pt x="681" y="1766"/>
                    </a:cubicBezTo>
                    <a:cubicBezTo>
                      <a:pt x="682" y="1768"/>
                      <a:pt x="682" y="1769"/>
                      <a:pt x="682" y="1771"/>
                    </a:cubicBezTo>
                    <a:cubicBezTo>
                      <a:pt x="682" y="1771"/>
                      <a:pt x="682" y="1772"/>
                      <a:pt x="682" y="1773"/>
                    </a:cubicBezTo>
                    <a:cubicBezTo>
                      <a:pt x="682" y="1774"/>
                      <a:pt x="682" y="1776"/>
                      <a:pt x="682" y="1777"/>
                    </a:cubicBezTo>
                    <a:cubicBezTo>
                      <a:pt x="682" y="1778"/>
                      <a:pt x="683" y="1778"/>
                      <a:pt x="683" y="1779"/>
                    </a:cubicBezTo>
                    <a:cubicBezTo>
                      <a:pt x="683" y="1781"/>
                      <a:pt x="683" y="1783"/>
                      <a:pt x="683" y="1785"/>
                    </a:cubicBezTo>
                    <a:cubicBezTo>
                      <a:pt x="684" y="1785"/>
                      <a:pt x="684" y="1786"/>
                      <a:pt x="684" y="1786"/>
                    </a:cubicBezTo>
                    <a:cubicBezTo>
                      <a:pt x="684" y="1788"/>
                      <a:pt x="684" y="1789"/>
                      <a:pt x="685" y="1791"/>
                    </a:cubicBezTo>
                    <a:cubicBezTo>
                      <a:pt x="685" y="1792"/>
                      <a:pt x="685" y="1792"/>
                      <a:pt x="685" y="1793"/>
                    </a:cubicBezTo>
                    <a:cubicBezTo>
                      <a:pt x="685" y="1794"/>
                      <a:pt x="686" y="1796"/>
                      <a:pt x="686" y="1797"/>
                    </a:cubicBezTo>
                    <a:cubicBezTo>
                      <a:pt x="686" y="1797"/>
                      <a:pt x="686" y="1798"/>
                      <a:pt x="686" y="1799"/>
                    </a:cubicBezTo>
                    <a:cubicBezTo>
                      <a:pt x="687" y="1800"/>
                      <a:pt x="687" y="1801"/>
                      <a:pt x="688" y="1803"/>
                    </a:cubicBezTo>
                    <a:cubicBezTo>
                      <a:pt x="688" y="1803"/>
                      <a:pt x="688" y="1804"/>
                      <a:pt x="688" y="1805"/>
                    </a:cubicBezTo>
                    <a:cubicBezTo>
                      <a:pt x="689" y="1806"/>
                      <a:pt x="689" y="1808"/>
                      <a:pt x="690" y="1810"/>
                    </a:cubicBezTo>
                    <a:cubicBezTo>
                      <a:pt x="714" y="1872"/>
                      <a:pt x="692" y="1868"/>
                      <a:pt x="674" y="1928"/>
                    </a:cubicBezTo>
                    <a:cubicBezTo>
                      <a:pt x="656" y="1988"/>
                      <a:pt x="660" y="2024"/>
                      <a:pt x="650" y="2056"/>
                    </a:cubicBezTo>
                    <a:cubicBezTo>
                      <a:pt x="640" y="2088"/>
                      <a:pt x="614" y="2131"/>
                      <a:pt x="606" y="2137"/>
                    </a:cubicBezTo>
                    <a:cubicBezTo>
                      <a:pt x="605" y="2138"/>
                      <a:pt x="604" y="2139"/>
                      <a:pt x="603" y="2140"/>
                    </a:cubicBezTo>
                    <a:cubicBezTo>
                      <a:pt x="598" y="2145"/>
                      <a:pt x="600" y="2150"/>
                      <a:pt x="593" y="2164"/>
                    </a:cubicBezTo>
                    <a:cubicBezTo>
                      <a:pt x="576" y="2196"/>
                      <a:pt x="544" y="2186"/>
                      <a:pt x="538" y="2216"/>
                    </a:cubicBezTo>
                    <a:cubicBezTo>
                      <a:pt x="537" y="2218"/>
                      <a:pt x="537" y="2221"/>
                      <a:pt x="536" y="2223"/>
                    </a:cubicBezTo>
                    <a:cubicBezTo>
                      <a:pt x="536" y="2224"/>
                      <a:pt x="536" y="2224"/>
                      <a:pt x="536" y="2225"/>
                    </a:cubicBezTo>
                    <a:cubicBezTo>
                      <a:pt x="536" y="2227"/>
                      <a:pt x="536" y="2229"/>
                      <a:pt x="535" y="2231"/>
                    </a:cubicBezTo>
                    <a:cubicBezTo>
                      <a:pt x="535" y="2231"/>
                      <a:pt x="535" y="2231"/>
                      <a:pt x="535" y="2232"/>
                    </a:cubicBezTo>
                    <a:cubicBezTo>
                      <a:pt x="535" y="2234"/>
                      <a:pt x="535" y="2236"/>
                      <a:pt x="535" y="2238"/>
                    </a:cubicBezTo>
                    <a:cubicBezTo>
                      <a:pt x="535" y="2239"/>
                      <a:pt x="535" y="2240"/>
                      <a:pt x="535" y="2241"/>
                    </a:cubicBezTo>
                    <a:cubicBezTo>
                      <a:pt x="535" y="2242"/>
                      <a:pt x="535" y="2243"/>
                      <a:pt x="535" y="2244"/>
                    </a:cubicBezTo>
                    <a:cubicBezTo>
                      <a:pt x="534" y="2252"/>
                      <a:pt x="535" y="2259"/>
                      <a:pt x="534" y="2265"/>
                    </a:cubicBezTo>
                    <a:cubicBezTo>
                      <a:pt x="534" y="2265"/>
                      <a:pt x="534" y="2265"/>
                      <a:pt x="534" y="2265"/>
                    </a:cubicBezTo>
                    <a:cubicBezTo>
                      <a:pt x="534" y="2267"/>
                      <a:pt x="533" y="2269"/>
                      <a:pt x="533" y="2271"/>
                    </a:cubicBezTo>
                    <a:cubicBezTo>
                      <a:pt x="523" y="2288"/>
                      <a:pt x="523" y="2288"/>
                      <a:pt x="523" y="2288"/>
                    </a:cubicBezTo>
                    <a:cubicBezTo>
                      <a:pt x="525" y="2286"/>
                      <a:pt x="526" y="2284"/>
                      <a:pt x="528" y="2282"/>
                    </a:cubicBezTo>
                    <a:cubicBezTo>
                      <a:pt x="529" y="2280"/>
                      <a:pt x="531" y="2277"/>
                      <a:pt x="532" y="2275"/>
                    </a:cubicBezTo>
                    <a:cubicBezTo>
                      <a:pt x="532" y="2275"/>
                      <a:pt x="532" y="2275"/>
                      <a:pt x="532" y="2275"/>
                    </a:cubicBezTo>
                    <a:cubicBezTo>
                      <a:pt x="532" y="2276"/>
                      <a:pt x="532" y="2276"/>
                      <a:pt x="531" y="2277"/>
                    </a:cubicBezTo>
                    <a:cubicBezTo>
                      <a:pt x="531" y="2277"/>
                      <a:pt x="531" y="2278"/>
                      <a:pt x="531" y="2278"/>
                    </a:cubicBezTo>
                    <a:cubicBezTo>
                      <a:pt x="531" y="2279"/>
                      <a:pt x="530" y="2279"/>
                      <a:pt x="530" y="2280"/>
                    </a:cubicBezTo>
                    <a:cubicBezTo>
                      <a:pt x="530" y="2280"/>
                      <a:pt x="530" y="2281"/>
                      <a:pt x="529" y="2281"/>
                    </a:cubicBezTo>
                    <a:cubicBezTo>
                      <a:pt x="529" y="2282"/>
                      <a:pt x="529" y="2282"/>
                      <a:pt x="529" y="2283"/>
                    </a:cubicBezTo>
                    <a:cubicBezTo>
                      <a:pt x="528" y="2284"/>
                      <a:pt x="528" y="2285"/>
                      <a:pt x="527" y="2285"/>
                    </a:cubicBezTo>
                    <a:cubicBezTo>
                      <a:pt x="526" y="2286"/>
                      <a:pt x="526" y="2286"/>
                      <a:pt x="526" y="2287"/>
                    </a:cubicBezTo>
                    <a:cubicBezTo>
                      <a:pt x="525" y="2288"/>
                      <a:pt x="525" y="2288"/>
                      <a:pt x="525" y="2288"/>
                    </a:cubicBezTo>
                    <a:cubicBezTo>
                      <a:pt x="525" y="2288"/>
                      <a:pt x="525" y="2288"/>
                      <a:pt x="525" y="2288"/>
                    </a:cubicBezTo>
                    <a:cubicBezTo>
                      <a:pt x="525" y="2288"/>
                      <a:pt x="525" y="2288"/>
                      <a:pt x="524" y="2288"/>
                    </a:cubicBezTo>
                    <a:cubicBezTo>
                      <a:pt x="523" y="2290"/>
                      <a:pt x="521" y="2293"/>
                      <a:pt x="519" y="2295"/>
                    </a:cubicBezTo>
                    <a:cubicBezTo>
                      <a:pt x="523" y="2288"/>
                      <a:pt x="523" y="2288"/>
                      <a:pt x="523" y="2288"/>
                    </a:cubicBezTo>
                    <a:cubicBezTo>
                      <a:pt x="521" y="2291"/>
                      <a:pt x="519" y="2294"/>
                      <a:pt x="518" y="2296"/>
                    </a:cubicBezTo>
                    <a:cubicBezTo>
                      <a:pt x="517" y="2298"/>
                      <a:pt x="515" y="2300"/>
                      <a:pt x="514" y="2302"/>
                    </a:cubicBezTo>
                    <a:cubicBezTo>
                      <a:pt x="513" y="2302"/>
                      <a:pt x="513" y="2303"/>
                      <a:pt x="512" y="2303"/>
                    </a:cubicBezTo>
                    <a:cubicBezTo>
                      <a:pt x="512" y="2304"/>
                      <a:pt x="511" y="2305"/>
                      <a:pt x="511" y="2305"/>
                    </a:cubicBezTo>
                    <a:cubicBezTo>
                      <a:pt x="510" y="2306"/>
                      <a:pt x="509" y="2307"/>
                      <a:pt x="508" y="2309"/>
                    </a:cubicBezTo>
                    <a:cubicBezTo>
                      <a:pt x="508" y="2309"/>
                      <a:pt x="507" y="2310"/>
                      <a:pt x="507" y="2310"/>
                    </a:cubicBezTo>
                    <a:cubicBezTo>
                      <a:pt x="506" y="2311"/>
                      <a:pt x="505" y="2312"/>
                      <a:pt x="504" y="2313"/>
                    </a:cubicBezTo>
                    <a:cubicBezTo>
                      <a:pt x="504" y="2314"/>
                      <a:pt x="504" y="2314"/>
                      <a:pt x="503" y="2315"/>
                    </a:cubicBezTo>
                    <a:cubicBezTo>
                      <a:pt x="502" y="2316"/>
                      <a:pt x="501" y="2317"/>
                      <a:pt x="501" y="2318"/>
                    </a:cubicBezTo>
                    <a:cubicBezTo>
                      <a:pt x="500" y="2319"/>
                      <a:pt x="500" y="2319"/>
                      <a:pt x="500" y="2320"/>
                    </a:cubicBezTo>
                    <a:cubicBezTo>
                      <a:pt x="499" y="2321"/>
                      <a:pt x="497" y="2322"/>
                      <a:pt x="496" y="2324"/>
                    </a:cubicBezTo>
                    <a:cubicBezTo>
                      <a:pt x="496" y="2324"/>
                      <a:pt x="496" y="2325"/>
                      <a:pt x="496" y="2325"/>
                    </a:cubicBezTo>
                    <a:cubicBezTo>
                      <a:pt x="495" y="2326"/>
                      <a:pt x="494" y="2328"/>
                      <a:pt x="493" y="2329"/>
                    </a:cubicBezTo>
                    <a:cubicBezTo>
                      <a:pt x="492" y="2329"/>
                      <a:pt x="492" y="2330"/>
                      <a:pt x="492" y="2330"/>
                    </a:cubicBezTo>
                    <a:cubicBezTo>
                      <a:pt x="491" y="2331"/>
                      <a:pt x="490" y="2333"/>
                      <a:pt x="489" y="2334"/>
                    </a:cubicBezTo>
                    <a:cubicBezTo>
                      <a:pt x="489" y="2334"/>
                      <a:pt x="489" y="2335"/>
                      <a:pt x="488" y="2335"/>
                    </a:cubicBezTo>
                    <a:cubicBezTo>
                      <a:pt x="488" y="2336"/>
                      <a:pt x="487" y="2338"/>
                      <a:pt x="486" y="2339"/>
                    </a:cubicBezTo>
                    <a:cubicBezTo>
                      <a:pt x="485" y="2340"/>
                      <a:pt x="485" y="2340"/>
                      <a:pt x="485" y="2340"/>
                    </a:cubicBezTo>
                    <a:cubicBezTo>
                      <a:pt x="484" y="2342"/>
                      <a:pt x="483" y="2343"/>
                      <a:pt x="482" y="2345"/>
                    </a:cubicBezTo>
                    <a:cubicBezTo>
                      <a:pt x="482" y="2345"/>
                      <a:pt x="482" y="2345"/>
                      <a:pt x="482" y="2345"/>
                    </a:cubicBezTo>
                    <a:cubicBezTo>
                      <a:pt x="481" y="2347"/>
                      <a:pt x="481" y="2348"/>
                      <a:pt x="480" y="2349"/>
                    </a:cubicBezTo>
                    <a:cubicBezTo>
                      <a:pt x="480" y="2350"/>
                      <a:pt x="480" y="2350"/>
                      <a:pt x="479" y="2350"/>
                    </a:cubicBezTo>
                    <a:cubicBezTo>
                      <a:pt x="479" y="2352"/>
                      <a:pt x="478" y="2353"/>
                      <a:pt x="478" y="2354"/>
                    </a:cubicBezTo>
                    <a:cubicBezTo>
                      <a:pt x="477" y="2355"/>
                      <a:pt x="477" y="2355"/>
                      <a:pt x="477" y="2355"/>
                    </a:cubicBezTo>
                    <a:cubicBezTo>
                      <a:pt x="477" y="2357"/>
                      <a:pt x="476" y="2358"/>
                      <a:pt x="476" y="2359"/>
                    </a:cubicBezTo>
                    <a:cubicBezTo>
                      <a:pt x="476" y="2360"/>
                      <a:pt x="476" y="2360"/>
                      <a:pt x="475" y="2360"/>
                    </a:cubicBezTo>
                    <a:cubicBezTo>
                      <a:pt x="475" y="2361"/>
                      <a:pt x="475" y="2362"/>
                      <a:pt x="474" y="2363"/>
                    </a:cubicBezTo>
                    <a:cubicBezTo>
                      <a:pt x="474" y="2364"/>
                      <a:pt x="474" y="2364"/>
                      <a:pt x="474" y="2364"/>
                    </a:cubicBezTo>
                    <a:cubicBezTo>
                      <a:pt x="474" y="2365"/>
                      <a:pt x="474" y="2367"/>
                      <a:pt x="474" y="2368"/>
                    </a:cubicBezTo>
                    <a:cubicBezTo>
                      <a:pt x="474" y="2368"/>
                      <a:pt x="474" y="2368"/>
                      <a:pt x="474" y="2368"/>
                    </a:cubicBezTo>
                    <a:cubicBezTo>
                      <a:pt x="474" y="2370"/>
                      <a:pt x="474" y="2371"/>
                      <a:pt x="474" y="2372"/>
                    </a:cubicBezTo>
                    <a:cubicBezTo>
                      <a:pt x="476" y="2395"/>
                      <a:pt x="460" y="2403"/>
                      <a:pt x="477" y="2428"/>
                    </a:cubicBezTo>
                    <a:cubicBezTo>
                      <a:pt x="494" y="2453"/>
                      <a:pt x="511" y="2453"/>
                      <a:pt x="522" y="2433"/>
                    </a:cubicBezTo>
                    <a:cubicBezTo>
                      <a:pt x="523" y="2432"/>
                      <a:pt x="523" y="2431"/>
                      <a:pt x="524" y="2430"/>
                    </a:cubicBezTo>
                    <a:cubicBezTo>
                      <a:pt x="524" y="2429"/>
                      <a:pt x="524" y="2429"/>
                      <a:pt x="524" y="2429"/>
                    </a:cubicBezTo>
                    <a:cubicBezTo>
                      <a:pt x="525" y="2428"/>
                      <a:pt x="525" y="2427"/>
                      <a:pt x="526" y="2427"/>
                    </a:cubicBezTo>
                    <a:cubicBezTo>
                      <a:pt x="526" y="2426"/>
                      <a:pt x="526" y="2426"/>
                      <a:pt x="526" y="2426"/>
                    </a:cubicBezTo>
                    <a:cubicBezTo>
                      <a:pt x="526" y="2425"/>
                      <a:pt x="527" y="2424"/>
                      <a:pt x="527" y="2424"/>
                    </a:cubicBezTo>
                    <a:cubicBezTo>
                      <a:pt x="527" y="2424"/>
                      <a:pt x="527" y="2424"/>
                      <a:pt x="527" y="2424"/>
                    </a:cubicBezTo>
                    <a:cubicBezTo>
                      <a:pt x="528" y="2423"/>
                      <a:pt x="528" y="2422"/>
                      <a:pt x="528" y="2422"/>
                    </a:cubicBezTo>
                    <a:cubicBezTo>
                      <a:pt x="528" y="2422"/>
                      <a:pt x="528" y="2422"/>
                      <a:pt x="528" y="2422"/>
                    </a:cubicBezTo>
                    <a:cubicBezTo>
                      <a:pt x="530" y="2420"/>
                      <a:pt x="531" y="2418"/>
                      <a:pt x="532" y="2417"/>
                    </a:cubicBezTo>
                    <a:cubicBezTo>
                      <a:pt x="532" y="2417"/>
                      <a:pt x="533" y="2417"/>
                      <a:pt x="533" y="2418"/>
                    </a:cubicBezTo>
                    <a:cubicBezTo>
                      <a:pt x="534" y="2418"/>
                      <a:pt x="534" y="2418"/>
                      <a:pt x="534" y="2418"/>
                    </a:cubicBezTo>
                    <a:cubicBezTo>
                      <a:pt x="534" y="2418"/>
                      <a:pt x="535" y="2419"/>
                      <a:pt x="535" y="2419"/>
                    </a:cubicBezTo>
                    <a:cubicBezTo>
                      <a:pt x="535" y="2419"/>
                      <a:pt x="536" y="2419"/>
                      <a:pt x="536" y="2420"/>
                    </a:cubicBezTo>
                    <a:cubicBezTo>
                      <a:pt x="536" y="2420"/>
                      <a:pt x="537" y="2420"/>
                      <a:pt x="537" y="2421"/>
                    </a:cubicBezTo>
                    <a:cubicBezTo>
                      <a:pt x="538" y="2421"/>
                      <a:pt x="538" y="2421"/>
                      <a:pt x="538" y="2422"/>
                    </a:cubicBezTo>
                    <a:cubicBezTo>
                      <a:pt x="539" y="2422"/>
                      <a:pt x="539" y="2423"/>
                      <a:pt x="540" y="2424"/>
                    </a:cubicBezTo>
                    <a:cubicBezTo>
                      <a:pt x="540" y="2424"/>
                      <a:pt x="540" y="2424"/>
                      <a:pt x="540" y="2424"/>
                    </a:cubicBezTo>
                    <a:cubicBezTo>
                      <a:pt x="541" y="2425"/>
                      <a:pt x="542" y="2426"/>
                      <a:pt x="542" y="2427"/>
                    </a:cubicBezTo>
                    <a:cubicBezTo>
                      <a:pt x="542" y="2427"/>
                      <a:pt x="542" y="2427"/>
                      <a:pt x="542" y="2427"/>
                    </a:cubicBezTo>
                    <a:cubicBezTo>
                      <a:pt x="543" y="2428"/>
                      <a:pt x="544" y="2429"/>
                      <a:pt x="544" y="2430"/>
                    </a:cubicBezTo>
                    <a:cubicBezTo>
                      <a:pt x="544" y="2430"/>
                      <a:pt x="544" y="2430"/>
                      <a:pt x="544" y="2431"/>
                    </a:cubicBezTo>
                    <a:cubicBezTo>
                      <a:pt x="545" y="2432"/>
                      <a:pt x="545" y="2433"/>
                      <a:pt x="546" y="2434"/>
                    </a:cubicBezTo>
                    <a:cubicBezTo>
                      <a:pt x="546" y="2434"/>
                      <a:pt x="546" y="2434"/>
                      <a:pt x="546" y="2435"/>
                    </a:cubicBezTo>
                    <a:cubicBezTo>
                      <a:pt x="546" y="2436"/>
                      <a:pt x="547" y="2437"/>
                      <a:pt x="547" y="2438"/>
                    </a:cubicBezTo>
                    <a:cubicBezTo>
                      <a:pt x="548" y="2445"/>
                      <a:pt x="548" y="2449"/>
                      <a:pt x="548" y="2453"/>
                    </a:cubicBezTo>
                    <a:cubicBezTo>
                      <a:pt x="548" y="2456"/>
                      <a:pt x="548" y="2460"/>
                      <a:pt x="545" y="2465"/>
                    </a:cubicBezTo>
                    <a:cubicBezTo>
                      <a:pt x="540" y="2476"/>
                      <a:pt x="535" y="2498"/>
                      <a:pt x="560" y="2497"/>
                    </a:cubicBezTo>
                    <a:cubicBezTo>
                      <a:pt x="560" y="2497"/>
                      <a:pt x="552" y="2509"/>
                      <a:pt x="563" y="2516"/>
                    </a:cubicBezTo>
                    <a:cubicBezTo>
                      <a:pt x="563" y="2516"/>
                      <a:pt x="564" y="2517"/>
                      <a:pt x="565" y="2517"/>
                    </a:cubicBezTo>
                    <a:cubicBezTo>
                      <a:pt x="565" y="2517"/>
                      <a:pt x="565" y="2517"/>
                      <a:pt x="566" y="2517"/>
                    </a:cubicBezTo>
                    <a:cubicBezTo>
                      <a:pt x="566" y="2518"/>
                      <a:pt x="567" y="2518"/>
                      <a:pt x="567" y="2518"/>
                    </a:cubicBezTo>
                    <a:cubicBezTo>
                      <a:pt x="567" y="2518"/>
                      <a:pt x="568" y="2518"/>
                      <a:pt x="568" y="2518"/>
                    </a:cubicBezTo>
                    <a:cubicBezTo>
                      <a:pt x="568" y="2519"/>
                      <a:pt x="569" y="2519"/>
                      <a:pt x="569" y="2519"/>
                    </a:cubicBezTo>
                    <a:cubicBezTo>
                      <a:pt x="570" y="2519"/>
                      <a:pt x="570" y="2519"/>
                      <a:pt x="570" y="2519"/>
                    </a:cubicBezTo>
                    <a:cubicBezTo>
                      <a:pt x="570" y="2519"/>
                      <a:pt x="571" y="2519"/>
                      <a:pt x="571" y="2520"/>
                    </a:cubicBezTo>
                    <a:cubicBezTo>
                      <a:pt x="571" y="2520"/>
                      <a:pt x="571" y="2520"/>
                      <a:pt x="571" y="2520"/>
                    </a:cubicBezTo>
                    <a:cubicBezTo>
                      <a:pt x="572" y="2520"/>
                      <a:pt x="572" y="2520"/>
                      <a:pt x="573" y="2520"/>
                    </a:cubicBezTo>
                    <a:cubicBezTo>
                      <a:pt x="573" y="2520"/>
                      <a:pt x="573" y="2520"/>
                      <a:pt x="573" y="2520"/>
                    </a:cubicBezTo>
                    <a:cubicBezTo>
                      <a:pt x="573" y="2520"/>
                      <a:pt x="573" y="2520"/>
                      <a:pt x="574" y="2520"/>
                    </a:cubicBezTo>
                    <a:cubicBezTo>
                      <a:pt x="574" y="2520"/>
                      <a:pt x="574" y="2520"/>
                      <a:pt x="574" y="2520"/>
                    </a:cubicBezTo>
                    <a:cubicBezTo>
                      <a:pt x="574" y="2520"/>
                      <a:pt x="575" y="2520"/>
                      <a:pt x="575" y="2520"/>
                    </a:cubicBezTo>
                    <a:cubicBezTo>
                      <a:pt x="575" y="2520"/>
                      <a:pt x="575" y="2521"/>
                      <a:pt x="575" y="2522"/>
                    </a:cubicBezTo>
                    <a:cubicBezTo>
                      <a:pt x="575" y="2519"/>
                      <a:pt x="575" y="2519"/>
                      <a:pt x="575" y="2519"/>
                    </a:cubicBezTo>
                    <a:cubicBezTo>
                      <a:pt x="576" y="2519"/>
                      <a:pt x="576" y="2519"/>
                      <a:pt x="576" y="2519"/>
                    </a:cubicBezTo>
                    <a:cubicBezTo>
                      <a:pt x="576" y="2519"/>
                      <a:pt x="575" y="2524"/>
                      <a:pt x="577" y="2528"/>
                    </a:cubicBezTo>
                    <a:cubicBezTo>
                      <a:pt x="579" y="2530"/>
                      <a:pt x="581" y="2532"/>
                      <a:pt x="585" y="2532"/>
                    </a:cubicBezTo>
                    <a:cubicBezTo>
                      <a:pt x="585" y="2532"/>
                      <a:pt x="585" y="2532"/>
                      <a:pt x="585" y="2532"/>
                    </a:cubicBezTo>
                    <a:cubicBezTo>
                      <a:pt x="589" y="2533"/>
                      <a:pt x="593" y="2530"/>
                      <a:pt x="596" y="2525"/>
                    </a:cubicBezTo>
                    <a:cubicBezTo>
                      <a:pt x="601" y="2517"/>
                      <a:pt x="604" y="2506"/>
                      <a:pt x="605" y="2498"/>
                    </a:cubicBezTo>
                    <a:cubicBezTo>
                      <a:pt x="605" y="2498"/>
                      <a:pt x="605" y="2498"/>
                      <a:pt x="606" y="2498"/>
                    </a:cubicBezTo>
                    <a:cubicBezTo>
                      <a:pt x="607" y="2498"/>
                      <a:pt x="607" y="2498"/>
                      <a:pt x="608" y="2498"/>
                    </a:cubicBezTo>
                    <a:cubicBezTo>
                      <a:pt x="608" y="2498"/>
                      <a:pt x="609" y="2498"/>
                      <a:pt x="609" y="2498"/>
                    </a:cubicBezTo>
                    <a:cubicBezTo>
                      <a:pt x="613" y="2496"/>
                      <a:pt x="618" y="2493"/>
                      <a:pt x="619" y="2485"/>
                    </a:cubicBezTo>
                    <a:cubicBezTo>
                      <a:pt x="620" y="2477"/>
                      <a:pt x="621" y="2473"/>
                      <a:pt x="621" y="2471"/>
                    </a:cubicBezTo>
                    <a:cubicBezTo>
                      <a:pt x="621" y="2469"/>
                      <a:pt x="622" y="2468"/>
                      <a:pt x="622" y="2468"/>
                    </a:cubicBezTo>
                    <a:cubicBezTo>
                      <a:pt x="622" y="2468"/>
                      <a:pt x="622" y="2468"/>
                      <a:pt x="622" y="2467"/>
                    </a:cubicBezTo>
                    <a:cubicBezTo>
                      <a:pt x="624" y="2464"/>
                      <a:pt x="628" y="2456"/>
                      <a:pt x="629" y="2445"/>
                    </a:cubicBezTo>
                    <a:cubicBezTo>
                      <a:pt x="630" y="2441"/>
                      <a:pt x="632" y="2437"/>
                      <a:pt x="636" y="2433"/>
                    </a:cubicBezTo>
                    <a:cubicBezTo>
                      <a:pt x="637" y="2432"/>
                      <a:pt x="638" y="2431"/>
                      <a:pt x="638" y="2430"/>
                    </a:cubicBezTo>
                    <a:cubicBezTo>
                      <a:pt x="646" y="2421"/>
                      <a:pt x="656" y="2408"/>
                      <a:pt x="655" y="2384"/>
                    </a:cubicBezTo>
                    <a:cubicBezTo>
                      <a:pt x="653" y="2347"/>
                      <a:pt x="679" y="2323"/>
                      <a:pt x="690" y="2280"/>
                    </a:cubicBezTo>
                    <a:cubicBezTo>
                      <a:pt x="691" y="2277"/>
                      <a:pt x="692" y="2274"/>
                      <a:pt x="692" y="2271"/>
                    </a:cubicBezTo>
                    <a:cubicBezTo>
                      <a:pt x="702" y="2223"/>
                      <a:pt x="847" y="2148"/>
                      <a:pt x="870" y="1858"/>
                    </a:cubicBezTo>
                    <a:cubicBezTo>
                      <a:pt x="874" y="1808"/>
                      <a:pt x="918" y="1756"/>
                      <a:pt x="910" y="1676"/>
                    </a:cubicBezTo>
                    <a:cubicBezTo>
                      <a:pt x="906" y="1634"/>
                      <a:pt x="939" y="1484"/>
                      <a:pt x="928" y="1328"/>
                    </a:cubicBezTo>
                    <a:cubicBezTo>
                      <a:pt x="928" y="1326"/>
                      <a:pt x="928" y="1323"/>
                      <a:pt x="928" y="1321"/>
                    </a:cubicBezTo>
                    <a:cubicBezTo>
                      <a:pt x="928" y="1320"/>
                      <a:pt x="927" y="1319"/>
                      <a:pt x="927" y="1319"/>
                    </a:cubicBezTo>
                    <a:cubicBezTo>
                      <a:pt x="927" y="1317"/>
                      <a:pt x="927" y="1316"/>
                      <a:pt x="927" y="1314"/>
                    </a:cubicBezTo>
                    <a:cubicBezTo>
                      <a:pt x="927" y="1313"/>
                      <a:pt x="927" y="1313"/>
                      <a:pt x="927" y="1312"/>
                    </a:cubicBezTo>
                    <a:cubicBezTo>
                      <a:pt x="927" y="1310"/>
                      <a:pt x="927" y="1309"/>
                      <a:pt x="927" y="1308"/>
                    </a:cubicBezTo>
                    <a:cubicBezTo>
                      <a:pt x="927" y="1307"/>
                      <a:pt x="927" y="1306"/>
                      <a:pt x="927" y="1305"/>
                    </a:cubicBezTo>
                    <a:cubicBezTo>
                      <a:pt x="927" y="1304"/>
                      <a:pt x="927" y="1303"/>
                      <a:pt x="927" y="1301"/>
                    </a:cubicBezTo>
                    <a:cubicBezTo>
                      <a:pt x="927" y="1301"/>
                      <a:pt x="927" y="1300"/>
                      <a:pt x="927" y="1299"/>
                    </a:cubicBezTo>
                    <a:cubicBezTo>
                      <a:pt x="927" y="1298"/>
                      <a:pt x="927" y="1296"/>
                      <a:pt x="927" y="1295"/>
                    </a:cubicBezTo>
                    <a:cubicBezTo>
                      <a:pt x="927" y="1294"/>
                      <a:pt x="926" y="1294"/>
                      <a:pt x="926" y="1293"/>
                    </a:cubicBezTo>
                    <a:cubicBezTo>
                      <a:pt x="926" y="1291"/>
                      <a:pt x="926" y="1289"/>
                      <a:pt x="926" y="1288"/>
                    </a:cubicBezTo>
                    <a:cubicBezTo>
                      <a:pt x="926" y="1287"/>
                      <a:pt x="926" y="1287"/>
                      <a:pt x="926" y="1287"/>
                    </a:cubicBezTo>
                    <a:cubicBezTo>
                      <a:pt x="926" y="1285"/>
                      <a:pt x="927" y="1284"/>
                      <a:pt x="927" y="1282"/>
                    </a:cubicBezTo>
                    <a:cubicBezTo>
                      <a:pt x="927" y="1282"/>
                      <a:pt x="927" y="1281"/>
                      <a:pt x="927" y="1280"/>
                    </a:cubicBezTo>
                    <a:cubicBezTo>
                      <a:pt x="927" y="1279"/>
                      <a:pt x="927" y="1278"/>
                      <a:pt x="927" y="1277"/>
                    </a:cubicBezTo>
                    <a:cubicBezTo>
                      <a:pt x="927" y="1276"/>
                      <a:pt x="927" y="1276"/>
                      <a:pt x="927" y="1275"/>
                    </a:cubicBezTo>
                    <a:cubicBezTo>
                      <a:pt x="927" y="1274"/>
                      <a:pt x="927" y="1273"/>
                      <a:pt x="927" y="1272"/>
                    </a:cubicBezTo>
                    <a:cubicBezTo>
                      <a:pt x="927" y="1271"/>
                      <a:pt x="927" y="1271"/>
                      <a:pt x="927" y="1270"/>
                    </a:cubicBezTo>
                    <a:cubicBezTo>
                      <a:pt x="927" y="1269"/>
                      <a:pt x="927" y="1268"/>
                      <a:pt x="927" y="1267"/>
                    </a:cubicBezTo>
                    <a:cubicBezTo>
                      <a:pt x="927" y="1267"/>
                      <a:pt x="927" y="1266"/>
                      <a:pt x="927" y="1265"/>
                    </a:cubicBezTo>
                    <a:cubicBezTo>
                      <a:pt x="927" y="1264"/>
                      <a:pt x="928" y="1264"/>
                      <a:pt x="928" y="1263"/>
                    </a:cubicBezTo>
                    <a:cubicBezTo>
                      <a:pt x="928" y="1262"/>
                      <a:pt x="928" y="1262"/>
                      <a:pt x="928" y="1261"/>
                    </a:cubicBezTo>
                    <a:cubicBezTo>
                      <a:pt x="928" y="1260"/>
                      <a:pt x="928" y="1258"/>
                      <a:pt x="928" y="1257"/>
                    </a:cubicBezTo>
                    <a:cubicBezTo>
                      <a:pt x="928" y="1256"/>
                      <a:pt x="928" y="1256"/>
                      <a:pt x="928" y="1255"/>
                    </a:cubicBezTo>
                    <a:cubicBezTo>
                      <a:pt x="929" y="1255"/>
                      <a:pt x="929" y="1254"/>
                      <a:pt x="929" y="1253"/>
                    </a:cubicBezTo>
                    <a:cubicBezTo>
                      <a:pt x="929" y="1252"/>
                      <a:pt x="929" y="1252"/>
                      <a:pt x="929" y="1251"/>
                    </a:cubicBezTo>
                    <a:cubicBezTo>
                      <a:pt x="929" y="1250"/>
                      <a:pt x="929" y="1250"/>
                      <a:pt x="929" y="1249"/>
                    </a:cubicBezTo>
                    <a:cubicBezTo>
                      <a:pt x="929" y="1248"/>
                      <a:pt x="930" y="1248"/>
                      <a:pt x="930" y="1247"/>
                    </a:cubicBezTo>
                    <a:cubicBezTo>
                      <a:pt x="930" y="1247"/>
                      <a:pt x="930" y="1246"/>
                      <a:pt x="930" y="1245"/>
                    </a:cubicBezTo>
                    <a:cubicBezTo>
                      <a:pt x="930" y="1245"/>
                      <a:pt x="930" y="1244"/>
                      <a:pt x="930" y="1244"/>
                    </a:cubicBezTo>
                    <a:cubicBezTo>
                      <a:pt x="931" y="1243"/>
                      <a:pt x="931" y="1243"/>
                      <a:pt x="931" y="1242"/>
                    </a:cubicBezTo>
                    <a:cubicBezTo>
                      <a:pt x="931" y="1241"/>
                      <a:pt x="931" y="1241"/>
                      <a:pt x="931" y="1240"/>
                    </a:cubicBezTo>
                    <a:cubicBezTo>
                      <a:pt x="931" y="1240"/>
                      <a:pt x="931" y="1239"/>
                      <a:pt x="932" y="1239"/>
                    </a:cubicBezTo>
                    <a:cubicBezTo>
                      <a:pt x="932" y="1236"/>
                      <a:pt x="933" y="1234"/>
                      <a:pt x="933" y="1232"/>
                    </a:cubicBezTo>
                    <a:cubicBezTo>
                      <a:pt x="933" y="1232"/>
                      <a:pt x="934" y="1232"/>
                      <a:pt x="934" y="1231"/>
                    </a:cubicBezTo>
                    <a:cubicBezTo>
                      <a:pt x="934" y="1231"/>
                      <a:pt x="934" y="1230"/>
                      <a:pt x="934" y="1229"/>
                    </a:cubicBezTo>
                    <a:cubicBezTo>
                      <a:pt x="934" y="1229"/>
                      <a:pt x="935" y="1229"/>
                      <a:pt x="935" y="1228"/>
                    </a:cubicBezTo>
                    <a:cubicBezTo>
                      <a:pt x="935" y="1228"/>
                      <a:pt x="935" y="1227"/>
                      <a:pt x="935" y="1227"/>
                    </a:cubicBezTo>
                    <a:cubicBezTo>
                      <a:pt x="935" y="1226"/>
                      <a:pt x="936" y="1226"/>
                      <a:pt x="936" y="1226"/>
                    </a:cubicBezTo>
                    <a:cubicBezTo>
                      <a:pt x="936" y="1225"/>
                      <a:pt x="936" y="1225"/>
                      <a:pt x="936" y="1224"/>
                    </a:cubicBezTo>
                    <a:cubicBezTo>
                      <a:pt x="937" y="1224"/>
                      <a:pt x="937" y="1224"/>
                      <a:pt x="937" y="1223"/>
                    </a:cubicBezTo>
                    <a:cubicBezTo>
                      <a:pt x="937" y="1223"/>
                      <a:pt x="937" y="1222"/>
                      <a:pt x="938" y="1222"/>
                    </a:cubicBezTo>
                    <a:cubicBezTo>
                      <a:pt x="938" y="1221"/>
                      <a:pt x="938" y="1221"/>
                      <a:pt x="938" y="1221"/>
                    </a:cubicBezTo>
                    <a:cubicBezTo>
                      <a:pt x="939" y="1218"/>
                      <a:pt x="940" y="1216"/>
                      <a:pt x="942" y="1213"/>
                    </a:cubicBezTo>
                    <a:cubicBezTo>
                      <a:pt x="942" y="1213"/>
                      <a:pt x="942" y="1213"/>
                      <a:pt x="942" y="1213"/>
                    </a:cubicBezTo>
                    <a:cubicBezTo>
                      <a:pt x="943" y="1212"/>
                      <a:pt x="943" y="1212"/>
                      <a:pt x="943" y="1211"/>
                    </a:cubicBezTo>
                    <a:cubicBezTo>
                      <a:pt x="943" y="1211"/>
                      <a:pt x="943" y="1211"/>
                      <a:pt x="943" y="1211"/>
                    </a:cubicBezTo>
                    <a:cubicBezTo>
                      <a:pt x="944" y="1210"/>
                      <a:pt x="944" y="1210"/>
                      <a:pt x="945" y="1209"/>
                    </a:cubicBezTo>
                    <a:cubicBezTo>
                      <a:pt x="947" y="1206"/>
                      <a:pt x="949" y="1203"/>
                      <a:pt x="952" y="1200"/>
                    </a:cubicBezTo>
                    <a:cubicBezTo>
                      <a:pt x="952" y="1200"/>
                      <a:pt x="952" y="1200"/>
                      <a:pt x="952" y="1200"/>
                    </a:cubicBezTo>
                    <a:cubicBezTo>
                      <a:pt x="952" y="1200"/>
                      <a:pt x="952" y="1200"/>
                      <a:pt x="952" y="1200"/>
                    </a:cubicBezTo>
                    <a:cubicBezTo>
                      <a:pt x="1035" y="1093"/>
                      <a:pt x="1040" y="912"/>
                      <a:pt x="1015" y="842"/>
                    </a:cubicBezTo>
                    <a:cubicBezTo>
                      <a:pt x="1011" y="831"/>
                      <a:pt x="1009" y="817"/>
                      <a:pt x="1007" y="800"/>
                    </a:cubicBezTo>
                    <a:cubicBezTo>
                      <a:pt x="1007" y="801"/>
                      <a:pt x="1007" y="801"/>
                      <a:pt x="1007" y="801"/>
                    </a:cubicBezTo>
                    <a:cubicBezTo>
                      <a:pt x="1006" y="799"/>
                      <a:pt x="1006" y="796"/>
                      <a:pt x="1006" y="793"/>
                    </a:cubicBezTo>
                    <a:cubicBezTo>
                      <a:pt x="1007" y="800"/>
                      <a:pt x="1007" y="800"/>
                      <a:pt x="1007" y="800"/>
                    </a:cubicBezTo>
                    <a:cubicBezTo>
                      <a:pt x="1006" y="798"/>
                      <a:pt x="1006" y="795"/>
                      <a:pt x="1006" y="792"/>
                    </a:cubicBezTo>
                    <a:cubicBezTo>
                      <a:pt x="1005" y="790"/>
                      <a:pt x="1005" y="788"/>
                      <a:pt x="1005" y="786"/>
                    </a:cubicBezTo>
                    <a:cubicBezTo>
                      <a:pt x="1061" y="824"/>
                      <a:pt x="1147" y="859"/>
                      <a:pt x="1176" y="871"/>
                    </a:cubicBezTo>
                    <a:cubicBezTo>
                      <a:pt x="1210" y="886"/>
                      <a:pt x="1245" y="877"/>
                      <a:pt x="1269" y="848"/>
                    </a:cubicBezTo>
                    <a:cubicBezTo>
                      <a:pt x="1341" y="759"/>
                      <a:pt x="1320" y="607"/>
                      <a:pt x="1327" y="587"/>
                    </a:cubicBezTo>
                    <a:cubicBezTo>
                      <a:pt x="1334" y="566"/>
                      <a:pt x="1338" y="545"/>
                      <a:pt x="1337" y="526"/>
                    </a:cubicBezTo>
                    <a:cubicBezTo>
                      <a:pt x="1335" y="506"/>
                      <a:pt x="1344" y="498"/>
                      <a:pt x="1357" y="467"/>
                    </a:cubicBezTo>
                    <a:cubicBezTo>
                      <a:pt x="1371" y="435"/>
                      <a:pt x="1355" y="403"/>
                      <a:pt x="1339" y="385"/>
                    </a:cubicBezTo>
                    <a:cubicBezTo>
                      <a:pt x="1323" y="367"/>
                      <a:pt x="1277" y="393"/>
                      <a:pt x="1277" y="393"/>
                    </a:cubicBezTo>
                    <a:cubicBezTo>
                      <a:pt x="1276" y="393"/>
                      <a:pt x="1275" y="394"/>
                      <a:pt x="1274" y="394"/>
                    </a:cubicBezTo>
                    <a:cubicBezTo>
                      <a:pt x="1274" y="394"/>
                      <a:pt x="1274" y="394"/>
                      <a:pt x="1274" y="394"/>
                    </a:cubicBezTo>
                    <a:cubicBezTo>
                      <a:pt x="1273" y="394"/>
                      <a:pt x="1273" y="394"/>
                      <a:pt x="1272" y="395"/>
                    </a:cubicBezTo>
                    <a:cubicBezTo>
                      <a:pt x="1272" y="395"/>
                      <a:pt x="1272" y="395"/>
                      <a:pt x="1272" y="395"/>
                    </a:cubicBezTo>
                    <a:cubicBezTo>
                      <a:pt x="1271" y="395"/>
                      <a:pt x="1270" y="396"/>
                      <a:pt x="1270" y="396"/>
                    </a:cubicBezTo>
                    <a:cubicBezTo>
                      <a:pt x="1270" y="396"/>
                      <a:pt x="1269" y="396"/>
                      <a:pt x="1269" y="396"/>
                    </a:cubicBezTo>
                    <a:cubicBezTo>
                      <a:pt x="1269" y="397"/>
                      <a:pt x="1268" y="397"/>
                      <a:pt x="1268" y="398"/>
                    </a:cubicBezTo>
                    <a:cubicBezTo>
                      <a:pt x="1268" y="398"/>
                      <a:pt x="1267" y="398"/>
                      <a:pt x="1267" y="398"/>
                    </a:cubicBezTo>
                    <a:cubicBezTo>
                      <a:pt x="1267" y="398"/>
                      <a:pt x="1266" y="399"/>
                      <a:pt x="1266" y="399"/>
                    </a:cubicBezTo>
                    <a:cubicBezTo>
                      <a:pt x="1266" y="399"/>
                      <a:pt x="1266" y="399"/>
                      <a:pt x="1266" y="399"/>
                    </a:cubicBezTo>
                    <a:cubicBezTo>
                      <a:pt x="1265" y="399"/>
                      <a:pt x="1265" y="400"/>
                      <a:pt x="1265" y="400"/>
                    </a:cubicBezTo>
                    <a:cubicBezTo>
                      <a:pt x="1264" y="400"/>
                      <a:pt x="1264" y="400"/>
                      <a:pt x="1264" y="400"/>
                    </a:cubicBezTo>
                    <a:cubicBezTo>
                      <a:pt x="1264" y="401"/>
                      <a:pt x="1264" y="401"/>
                      <a:pt x="1264" y="401"/>
                    </a:cubicBezTo>
                    <a:cubicBezTo>
                      <a:pt x="1264" y="401"/>
                      <a:pt x="1264" y="401"/>
                      <a:pt x="1263" y="401"/>
                    </a:cubicBezTo>
                    <a:cubicBezTo>
                      <a:pt x="1263" y="401"/>
                      <a:pt x="1263" y="401"/>
                      <a:pt x="1263" y="401"/>
                    </a:cubicBezTo>
                    <a:cubicBezTo>
                      <a:pt x="1265" y="397"/>
                      <a:pt x="1265" y="397"/>
                      <a:pt x="1265" y="397"/>
                    </a:cubicBezTo>
                    <a:cubicBezTo>
                      <a:pt x="1264" y="399"/>
                      <a:pt x="1264" y="400"/>
                      <a:pt x="1263" y="401"/>
                    </a:cubicBezTo>
                    <a:cubicBezTo>
                      <a:pt x="1263" y="401"/>
                      <a:pt x="1263" y="401"/>
                      <a:pt x="1263" y="401"/>
                    </a:cubicBezTo>
                    <a:cubicBezTo>
                      <a:pt x="1258" y="399"/>
                      <a:pt x="1254" y="398"/>
                      <a:pt x="1250" y="399"/>
                    </a:cubicBezTo>
                    <a:cubicBezTo>
                      <a:pt x="1250" y="399"/>
                      <a:pt x="1250" y="399"/>
                      <a:pt x="1250" y="399"/>
                    </a:cubicBezTo>
                    <a:cubicBezTo>
                      <a:pt x="1249" y="399"/>
                      <a:pt x="1249" y="399"/>
                      <a:pt x="1248" y="400"/>
                    </a:cubicBezTo>
                    <a:cubicBezTo>
                      <a:pt x="1248" y="400"/>
                      <a:pt x="1248" y="400"/>
                      <a:pt x="1248" y="400"/>
                    </a:cubicBezTo>
                    <a:cubicBezTo>
                      <a:pt x="1248" y="400"/>
                      <a:pt x="1247" y="400"/>
                      <a:pt x="1247" y="400"/>
                    </a:cubicBezTo>
                    <a:cubicBezTo>
                      <a:pt x="1246" y="400"/>
                      <a:pt x="1246" y="400"/>
                      <a:pt x="1246" y="400"/>
                    </a:cubicBezTo>
                    <a:cubicBezTo>
                      <a:pt x="1246" y="401"/>
                      <a:pt x="1245" y="401"/>
                      <a:pt x="1245" y="401"/>
                    </a:cubicBezTo>
                    <a:cubicBezTo>
                      <a:pt x="1245" y="401"/>
                      <a:pt x="1244" y="401"/>
                      <a:pt x="1244" y="401"/>
                    </a:cubicBezTo>
                    <a:cubicBezTo>
                      <a:pt x="1244" y="402"/>
                      <a:pt x="1243" y="402"/>
                      <a:pt x="1243" y="402"/>
                    </a:cubicBezTo>
                    <a:cubicBezTo>
                      <a:pt x="1243" y="402"/>
                      <a:pt x="1243" y="402"/>
                      <a:pt x="1243" y="403"/>
                    </a:cubicBezTo>
                    <a:cubicBezTo>
                      <a:pt x="1242" y="403"/>
                      <a:pt x="1242" y="403"/>
                      <a:pt x="1241" y="403"/>
                    </a:cubicBezTo>
                    <a:cubicBezTo>
                      <a:pt x="1241" y="404"/>
                      <a:pt x="1241" y="404"/>
                      <a:pt x="1241" y="404"/>
                    </a:cubicBezTo>
                    <a:cubicBezTo>
                      <a:pt x="1240" y="404"/>
                      <a:pt x="1240" y="405"/>
                      <a:pt x="1240" y="405"/>
                    </a:cubicBezTo>
                    <a:cubicBezTo>
                      <a:pt x="1240" y="405"/>
                      <a:pt x="1239" y="405"/>
                      <a:pt x="1239" y="405"/>
                    </a:cubicBezTo>
                    <a:cubicBezTo>
                      <a:pt x="1239" y="406"/>
                      <a:pt x="1238" y="406"/>
                      <a:pt x="1238" y="406"/>
                    </a:cubicBezTo>
                    <a:cubicBezTo>
                      <a:pt x="1238" y="407"/>
                      <a:pt x="1238" y="407"/>
                      <a:pt x="1238" y="407"/>
                    </a:cubicBezTo>
                    <a:cubicBezTo>
                      <a:pt x="1237" y="407"/>
                      <a:pt x="1237" y="408"/>
                      <a:pt x="1237" y="408"/>
                    </a:cubicBezTo>
                    <a:cubicBezTo>
                      <a:pt x="1236" y="408"/>
                      <a:pt x="1236" y="408"/>
                      <a:pt x="1236" y="409"/>
                    </a:cubicBezTo>
                    <a:cubicBezTo>
                      <a:pt x="1236" y="409"/>
                      <a:pt x="1236" y="409"/>
                      <a:pt x="1235" y="410"/>
                    </a:cubicBezTo>
                    <a:cubicBezTo>
                      <a:pt x="1235" y="410"/>
                      <a:pt x="1235" y="410"/>
                      <a:pt x="1235" y="410"/>
                    </a:cubicBezTo>
                    <a:cubicBezTo>
                      <a:pt x="1234" y="411"/>
                      <a:pt x="1234" y="411"/>
                      <a:pt x="1234" y="412"/>
                    </a:cubicBezTo>
                    <a:cubicBezTo>
                      <a:pt x="1234" y="412"/>
                      <a:pt x="1234" y="412"/>
                      <a:pt x="1233" y="412"/>
                    </a:cubicBezTo>
                    <a:cubicBezTo>
                      <a:pt x="1233" y="413"/>
                      <a:pt x="1233" y="413"/>
                      <a:pt x="1233" y="413"/>
                    </a:cubicBezTo>
                    <a:cubicBezTo>
                      <a:pt x="1232" y="414"/>
                      <a:pt x="1232" y="414"/>
                      <a:pt x="1232" y="414"/>
                    </a:cubicBezTo>
                    <a:cubicBezTo>
                      <a:pt x="1232" y="415"/>
                      <a:pt x="1232" y="415"/>
                      <a:pt x="1231" y="415"/>
                    </a:cubicBezTo>
                    <a:cubicBezTo>
                      <a:pt x="1231" y="416"/>
                      <a:pt x="1231" y="416"/>
                      <a:pt x="1231" y="416"/>
                    </a:cubicBezTo>
                    <a:cubicBezTo>
                      <a:pt x="1231" y="416"/>
                      <a:pt x="1230" y="417"/>
                      <a:pt x="1230" y="417"/>
                    </a:cubicBezTo>
                    <a:cubicBezTo>
                      <a:pt x="1230" y="418"/>
                      <a:pt x="1230" y="418"/>
                      <a:pt x="1230" y="418"/>
                    </a:cubicBezTo>
                    <a:cubicBezTo>
                      <a:pt x="1229" y="418"/>
                      <a:pt x="1229" y="419"/>
                      <a:pt x="1229" y="419"/>
                    </a:cubicBezTo>
                    <a:cubicBezTo>
                      <a:pt x="1229" y="419"/>
                      <a:pt x="1229" y="420"/>
                      <a:pt x="1229" y="420"/>
                    </a:cubicBezTo>
                    <a:cubicBezTo>
                      <a:pt x="1228" y="420"/>
                      <a:pt x="1228" y="421"/>
                      <a:pt x="1228" y="421"/>
                    </a:cubicBezTo>
                    <a:cubicBezTo>
                      <a:pt x="1228" y="421"/>
                      <a:pt x="1228" y="422"/>
                      <a:pt x="1228" y="422"/>
                    </a:cubicBezTo>
                    <a:cubicBezTo>
                      <a:pt x="1227" y="422"/>
                      <a:pt x="1227" y="423"/>
                      <a:pt x="1227" y="423"/>
                    </a:cubicBezTo>
                    <a:cubicBezTo>
                      <a:pt x="1227" y="423"/>
                      <a:pt x="1227" y="423"/>
                      <a:pt x="1227" y="424"/>
                    </a:cubicBezTo>
                    <a:cubicBezTo>
                      <a:pt x="1227" y="424"/>
                      <a:pt x="1226" y="424"/>
                      <a:pt x="1226" y="425"/>
                    </a:cubicBezTo>
                    <a:cubicBezTo>
                      <a:pt x="1226" y="425"/>
                      <a:pt x="1226" y="425"/>
                      <a:pt x="1226" y="425"/>
                    </a:cubicBezTo>
                    <a:cubicBezTo>
                      <a:pt x="1226" y="426"/>
                      <a:pt x="1226" y="426"/>
                      <a:pt x="1225" y="426"/>
                    </a:cubicBezTo>
                    <a:cubicBezTo>
                      <a:pt x="1225" y="427"/>
                      <a:pt x="1225" y="427"/>
                      <a:pt x="1225" y="427"/>
                    </a:cubicBezTo>
                    <a:cubicBezTo>
                      <a:pt x="1225" y="427"/>
                      <a:pt x="1225" y="428"/>
                      <a:pt x="1225" y="428"/>
                    </a:cubicBezTo>
                    <a:cubicBezTo>
                      <a:pt x="1225" y="428"/>
                      <a:pt x="1225" y="429"/>
                      <a:pt x="1225" y="429"/>
                    </a:cubicBezTo>
                    <a:cubicBezTo>
                      <a:pt x="1224" y="429"/>
                      <a:pt x="1224" y="429"/>
                      <a:pt x="1224" y="430"/>
                    </a:cubicBezTo>
                    <a:cubicBezTo>
                      <a:pt x="1224" y="430"/>
                      <a:pt x="1224" y="430"/>
                      <a:pt x="1224" y="430"/>
                    </a:cubicBezTo>
                    <a:cubicBezTo>
                      <a:pt x="1224" y="430"/>
                      <a:pt x="1224" y="431"/>
                      <a:pt x="1224" y="431"/>
                    </a:cubicBezTo>
                    <a:cubicBezTo>
                      <a:pt x="1224" y="431"/>
                      <a:pt x="1224" y="431"/>
                      <a:pt x="1224" y="431"/>
                    </a:cubicBezTo>
                    <a:cubicBezTo>
                      <a:pt x="1223" y="433"/>
                      <a:pt x="1222" y="435"/>
                      <a:pt x="1222" y="435"/>
                    </a:cubicBezTo>
                    <a:cubicBezTo>
                      <a:pt x="1222" y="433"/>
                      <a:pt x="1223" y="431"/>
                      <a:pt x="1224" y="429"/>
                    </a:cubicBezTo>
                    <a:cubicBezTo>
                      <a:pt x="1215" y="434"/>
                      <a:pt x="1215" y="434"/>
                      <a:pt x="1215" y="434"/>
                    </a:cubicBezTo>
                    <a:cubicBezTo>
                      <a:pt x="1209" y="435"/>
                      <a:pt x="1203" y="439"/>
                      <a:pt x="1199" y="443"/>
                    </a:cubicBezTo>
                    <a:cubicBezTo>
                      <a:pt x="1199" y="443"/>
                      <a:pt x="1199" y="443"/>
                      <a:pt x="1199" y="443"/>
                    </a:cubicBezTo>
                    <a:cubicBezTo>
                      <a:pt x="1198" y="444"/>
                      <a:pt x="1198" y="445"/>
                      <a:pt x="1197" y="445"/>
                    </a:cubicBezTo>
                    <a:cubicBezTo>
                      <a:pt x="1197" y="445"/>
                      <a:pt x="1197" y="445"/>
                      <a:pt x="1197" y="445"/>
                    </a:cubicBezTo>
                    <a:cubicBezTo>
                      <a:pt x="1196" y="446"/>
                      <a:pt x="1196" y="446"/>
                      <a:pt x="1196" y="447"/>
                    </a:cubicBezTo>
                    <a:cubicBezTo>
                      <a:pt x="1194" y="448"/>
                      <a:pt x="1194" y="448"/>
                      <a:pt x="1194" y="448"/>
                    </a:cubicBezTo>
                    <a:cubicBezTo>
                      <a:pt x="1194" y="448"/>
                      <a:pt x="1194" y="448"/>
                      <a:pt x="1194" y="448"/>
                    </a:cubicBezTo>
                    <a:cubicBezTo>
                      <a:pt x="1194" y="448"/>
                      <a:pt x="1194" y="447"/>
                      <a:pt x="1194" y="447"/>
                    </a:cubicBezTo>
                    <a:cubicBezTo>
                      <a:pt x="1194" y="447"/>
                      <a:pt x="1194" y="447"/>
                      <a:pt x="1194" y="447"/>
                    </a:cubicBezTo>
                    <a:cubicBezTo>
                      <a:pt x="1194" y="446"/>
                      <a:pt x="1193" y="446"/>
                      <a:pt x="1193" y="446"/>
                    </a:cubicBezTo>
                    <a:cubicBezTo>
                      <a:pt x="1193" y="445"/>
                      <a:pt x="1193" y="445"/>
                      <a:pt x="1193" y="445"/>
                    </a:cubicBezTo>
                    <a:cubicBezTo>
                      <a:pt x="1193" y="445"/>
                      <a:pt x="1193" y="445"/>
                      <a:pt x="1192" y="444"/>
                    </a:cubicBezTo>
                    <a:cubicBezTo>
                      <a:pt x="1192" y="444"/>
                      <a:pt x="1192" y="444"/>
                      <a:pt x="1192" y="444"/>
                    </a:cubicBezTo>
                    <a:cubicBezTo>
                      <a:pt x="1192" y="443"/>
                      <a:pt x="1192" y="443"/>
                      <a:pt x="1191" y="443"/>
                    </a:cubicBezTo>
                    <a:cubicBezTo>
                      <a:pt x="1191" y="443"/>
                      <a:pt x="1191" y="442"/>
                      <a:pt x="1191" y="442"/>
                    </a:cubicBezTo>
                    <a:cubicBezTo>
                      <a:pt x="1190" y="442"/>
                      <a:pt x="1190" y="441"/>
                      <a:pt x="1189" y="441"/>
                    </a:cubicBezTo>
                    <a:cubicBezTo>
                      <a:pt x="1189" y="441"/>
                      <a:pt x="1189" y="441"/>
                      <a:pt x="1189" y="441"/>
                    </a:cubicBezTo>
                    <a:cubicBezTo>
                      <a:pt x="1188" y="441"/>
                      <a:pt x="1188" y="440"/>
                      <a:pt x="1187" y="440"/>
                    </a:cubicBezTo>
                    <a:cubicBezTo>
                      <a:pt x="1187" y="440"/>
                      <a:pt x="1187" y="440"/>
                      <a:pt x="1187" y="440"/>
                    </a:cubicBezTo>
                    <a:cubicBezTo>
                      <a:pt x="1186" y="440"/>
                      <a:pt x="1185" y="439"/>
                      <a:pt x="1184" y="439"/>
                    </a:cubicBezTo>
                    <a:cubicBezTo>
                      <a:pt x="1184" y="439"/>
                      <a:pt x="1184" y="439"/>
                      <a:pt x="1183" y="439"/>
                    </a:cubicBezTo>
                    <a:cubicBezTo>
                      <a:pt x="1182" y="439"/>
                      <a:pt x="1181" y="439"/>
                      <a:pt x="1180" y="439"/>
                    </a:cubicBezTo>
                    <a:cubicBezTo>
                      <a:pt x="1167" y="439"/>
                      <a:pt x="1161" y="462"/>
                      <a:pt x="1165" y="498"/>
                    </a:cubicBezTo>
                    <a:cubicBezTo>
                      <a:pt x="1168" y="534"/>
                      <a:pt x="1212" y="542"/>
                      <a:pt x="1212" y="542"/>
                    </a:cubicBezTo>
                    <a:cubicBezTo>
                      <a:pt x="1227" y="571"/>
                      <a:pt x="1204" y="621"/>
                      <a:pt x="1196" y="637"/>
                    </a:cubicBezTo>
                    <a:cubicBezTo>
                      <a:pt x="1196" y="638"/>
                      <a:pt x="1195" y="638"/>
                      <a:pt x="1195" y="639"/>
                    </a:cubicBezTo>
                    <a:cubicBezTo>
                      <a:pt x="1195" y="639"/>
                      <a:pt x="1195" y="640"/>
                      <a:pt x="1195" y="640"/>
                    </a:cubicBezTo>
                    <a:cubicBezTo>
                      <a:pt x="1194" y="641"/>
                      <a:pt x="1194" y="642"/>
                      <a:pt x="1193" y="643"/>
                    </a:cubicBezTo>
                    <a:cubicBezTo>
                      <a:pt x="1193" y="643"/>
                      <a:pt x="1193" y="643"/>
                      <a:pt x="1193" y="643"/>
                    </a:cubicBezTo>
                    <a:cubicBezTo>
                      <a:pt x="1192" y="644"/>
                      <a:pt x="1192" y="645"/>
                      <a:pt x="1191" y="646"/>
                    </a:cubicBezTo>
                    <a:cubicBezTo>
                      <a:pt x="1191" y="647"/>
                      <a:pt x="1191" y="647"/>
                      <a:pt x="1191" y="647"/>
                    </a:cubicBezTo>
                    <a:cubicBezTo>
                      <a:pt x="1191" y="648"/>
                      <a:pt x="1190" y="649"/>
                      <a:pt x="1190" y="650"/>
                    </a:cubicBezTo>
                    <a:cubicBezTo>
                      <a:pt x="1190" y="650"/>
                      <a:pt x="1190" y="650"/>
                      <a:pt x="1189" y="651"/>
                    </a:cubicBezTo>
                    <a:cubicBezTo>
                      <a:pt x="1189" y="652"/>
                      <a:pt x="1188" y="653"/>
                      <a:pt x="1188" y="654"/>
                    </a:cubicBezTo>
                    <a:cubicBezTo>
                      <a:pt x="1188" y="654"/>
                      <a:pt x="1187" y="655"/>
                      <a:pt x="1187" y="655"/>
                    </a:cubicBezTo>
                    <a:cubicBezTo>
                      <a:pt x="1187" y="656"/>
                      <a:pt x="1186" y="657"/>
                      <a:pt x="1186" y="658"/>
                    </a:cubicBezTo>
                    <a:cubicBezTo>
                      <a:pt x="1186" y="659"/>
                      <a:pt x="1185" y="660"/>
                      <a:pt x="1185" y="660"/>
                    </a:cubicBezTo>
                    <a:cubicBezTo>
                      <a:pt x="1185" y="661"/>
                      <a:pt x="1184" y="661"/>
                      <a:pt x="1184" y="662"/>
                    </a:cubicBezTo>
                    <a:cubicBezTo>
                      <a:pt x="1184" y="663"/>
                      <a:pt x="1183" y="664"/>
                      <a:pt x="1183" y="665"/>
                    </a:cubicBezTo>
                    <a:cubicBezTo>
                      <a:pt x="1183" y="665"/>
                      <a:pt x="1182" y="666"/>
                      <a:pt x="1182" y="667"/>
                    </a:cubicBezTo>
                    <a:cubicBezTo>
                      <a:pt x="1181" y="669"/>
                      <a:pt x="1180" y="671"/>
                      <a:pt x="1179" y="674"/>
                    </a:cubicBezTo>
                    <a:cubicBezTo>
                      <a:pt x="1179" y="674"/>
                      <a:pt x="1179" y="674"/>
                      <a:pt x="1178" y="675"/>
                    </a:cubicBezTo>
                    <a:cubicBezTo>
                      <a:pt x="1178" y="676"/>
                      <a:pt x="1177" y="677"/>
                      <a:pt x="1177" y="678"/>
                    </a:cubicBezTo>
                    <a:cubicBezTo>
                      <a:pt x="1177" y="678"/>
                      <a:pt x="1176" y="679"/>
                      <a:pt x="1176" y="679"/>
                    </a:cubicBezTo>
                    <a:cubicBezTo>
                      <a:pt x="1176" y="680"/>
                      <a:pt x="1175" y="681"/>
                      <a:pt x="1175" y="682"/>
                    </a:cubicBezTo>
                    <a:cubicBezTo>
                      <a:pt x="1175" y="683"/>
                      <a:pt x="1174" y="683"/>
                      <a:pt x="1174" y="684"/>
                    </a:cubicBezTo>
                    <a:cubicBezTo>
                      <a:pt x="1174" y="684"/>
                      <a:pt x="1174" y="685"/>
                      <a:pt x="1173" y="685"/>
                    </a:cubicBezTo>
                    <a:cubicBezTo>
                      <a:pt x="1171" y="690"/>
                      <a:pt x="1170" y="694"/>
                      <a:pt x="1169" y="696"/>
                    </a:cubicBezTo>
                    <a:cubicBezTo>
                      <a:pt x="1168" y="695"/>
                      <a:pt x="1168" y="695"/>
                      <a:pt x="1168" y="695"/>
                    </a:cubicBezTo>
                    <a:cubicBezTo>
                      <a:pt x="1168" y="695"/>
                      <a:pt x="1168" y="696"/>
                      <a:pt x="1168" y="696"/>
                    </a:cubicBezTo>
                    <a:cubicBezTo>
                      <a:pt x="1168" y="698"/>
                      <a:pt x="1167" y="699"/>
                      <a:pt x="1167" y="699"/>
                    </a:cubicBezTo>
                    <a:cubicBezTo>
                      <a:pt x="1165" y="683"/>
                      <a:pt x="1145" y="691"/>
                      <a:pt x="1145" y="691"/>
                    </a:cubicBezTo>
                    <a:cubicBezTo>
                      <a:pt x="1148" y="673"/>
                      <a:pt x="1120" y="648"/>
                      <a:pt x="1087" y="621"/>
                    </a:cubicBezTo>
                    <a:cubicBezTo>
                      <a:pt x="1086" y="620"/>
                      <a:pt x="1084" y="619"/>
                      <a:pt x="1083" y="617"/>
                    </a:cubicBezTo>
                    <a:cubicBezTo>
                      <a:pt x="1083" y="617"/>
                      <a:pt x="1083" y="617"/>
                      <a:pt x="1083" y="617"/>
                    </a:cubicBezTo>
                    <a:cubicBezTo>
                      <a:pt x="1081" y="616"/>
                      <a:pt x="1080" y="615"/>
                      <a:pt x="1079" y="614"/>
                    </a:cubicBezTo>
                    <a:cubicBezTo>
                      <a:pt x="1078" y="614"/>
                      <a:pt x="1078" y="613"/>
                      <a:pt x="1078" y="613"/>
                    </a:cubicBezTo>
                    <a:cubicBezTo>
                      <a:pt x="1076" y="612"/>
                      <a:pt x="1075" y="611"/>
                      <a:pt x="1074" y="610"/>
                    </a:cubicBezTo>
                    <a:cubicBezTo>
                      <a:pt x="1074" y="610"/>
                      <a:pt x="1074" y="610"/>
                      <a:pt x="1074" y="610"/>
                    </a:cubicBezTo>
                    <a:cubicBezTo>
                      <a:pt x="1072" y="608"/>
                      <a:pt x="1071" y="607"/>
                      <a:pt x="1069" y="606"/>
                    </a:cubicBezTo>
                    <a:cubicBezTo>
                      <a:pt x="1069" y="605"/>
                      <a:pt x="1068" y="605"/>
                      <a:pt x="1068" y="605"/>
                    </a:cubicBezTo>
                    <a:cubicBezTo>
                      <a:pt x="1067" y="604"/>
                      <a:pt x="1066" y="603"/>
                      <a:pt x="1065" y="602"/>
                    </a:cubicBezTo>
                    <a:cubicBezTo>
                      <a:pt x="1064" y="601"/>
                      <a:pt x="1063" y="600"/>
                      <a:pt x="1062" y="600"/>
                    </a:cubicBezTo>
                    <a:cubicBezTo>
                      <a:pt x="1062" y="599"/>
                      <a:pt x="1061" y="598"/>
                      <a:pt x="1060" y="597"/>
                    </a:cubicBezTo>
                    <a:cubicBezTo>
                      <a:pt x="1059" y="596"/>
                      <a:pt x="1058" y="596"/>
                      <a:pt x="1057" y="595"/>
                    </a:cubicBezTo>
                    <a:cubicBezTo>
                      <a:pt x="1056" y="594"/>
                      <a:pt x="1055" y="593"/>
                      <a:pt x="1055" y="593"/>
                    </a:cubicBezTo>
                    <a:cubicBezTo>
                      <a:pt x="1053" y="592"/>
                      <a:pt x="1052" y="590"/>
                      <a:pt x="1051" y="589"/>
                    </a:cubicBezTo>
                    <a:cubicBezTo>
                      <a:pt x="1050" y="589"/>
                      <a:pt x="1050" y="589"/>
                      <a:pt x="1049" y="588"/>
                    </a:cubicBezTo>
                    <a:cubicBezTo>
                      <a:pt x="1048" y="587"/>
                      <a:pt x="1046" y="585"/>
                      <a:pt x="1045" y="584"/>
                    </a:cubicBezTo>
                    <a:cubicBezTo>
                      <a:pt x="1044" y="584"/>
                      <a:pt x="1044" y="584"/>
                      <a:pt x="1044" y="584"/>
                    </a:cubicBezTo>
                    <a:cubicBezTo>
                      <a:pt x="1032" y="573"/>
                      <a:pt x="1020" y="562"/>
                      <a:pt x="1010" y="552"/>
                    </a:cubicBezTo>
                    <a:cubicBezTo>
                      <a:pt x="1030" y="552"/>
                      <a:pt x="1038" y="555"/>
                      <a:pt x="1063" y="535"/>
                    </a:cubicBezTo>
                    <a:cubicBezTo>
                      <a:pt x="1091" y="512"/>
                      <a:pt x="1079" y="439"/>
                      <a:pt x="1078" y="435"/>
                    </a:cubicBezTo>
                    <a:cubicBezTo>
                      <a:pt x="1078" y="433"/>
                      <a:pt x="1077" y="431"/>
                      <a:pt x="1079" y="428"/>
                    </a:cubicBezTo>
                    <a:cubicBezTo>
                      <a:pt x="1079" y="427"/>
                      <a:pt x="1080" y="427"/>
                      <a:pt x="1080" y="427"/>
                    </a:cubicBezTo>
                    <a:cubicBezTo>
                      <a:pt x="1081" y="425"/>
                      <a:pt x="1083" y="424"/>
                      <a:pt x="1085" y="422"/>
                    </a:cubicBezTo>
                    <a:cubicBezTo>
                      <a:pt x="1102" y="410"/>
                      <a:pt x="1104" y="389"/>
                      <a:pt x="1101" y="381"/>
                    </a:cubicBezTo>
                    <a:cubicBezTo>
                      <a:pt x="1099" y="375"/>
                      <a:pt x="1094" y="368"/>
                      <a:pt x="1092" y="365"/>
                    </a:cubicBezTo>
                    <a:cubicBezTo>
                      <a:pt x="1090" y="363"/>
                      <a:pt x="1090" y="363"/>
                      <a:pt x="1090" y="363"/>
                    </a:cubicBezTo>
                    <a:cubicBezTo>
                      <a:pt x="1100" y="341"/>
                      <a:pt x="1087" y="339"/>
                      <a:pt x="1096" y="301"/>
                    </a:cubicBezTo>
                    <a:cubicBezTo>
                      <a:pt x="1102" y="279"/>
                      <a:pt x="1107" y="242"/>
                      <a:pt x="1093" y="209"/>
                    </a:cubicBezTo>
                    <a:cubicBezTo>
                      <a:pt x="1078" y="174"/>
                      <a:pt x="1059" y="144"/>
                      <a:pt x="1036" y="118"/>
                    </a:cubicBezTo>
                    <a:cubicBezTo>
                      <a:pt x="1036" y="117"/>
                      <a:pt x="1037" y="117"/>
                      <a:pt x="1037" y="117"/>
                    </a:cubicBezTo>
                    <a:cubicBezTo>
                      <a:pt x="969" y="39"/>
                      <a:pt x="874" y="0"/>
                      <a:pt x="784" y="8"/>
                    </a:cubicBezTo>
                    <a:cubicBezTo>
                      <a:pt x="784" y="8"/>
                      <a:pt x="784" y="8"/>
                      <a:pt x="784" y="8"/>
                    </a:cubicBezTo>
                    <a:cubicBezTo>
                      <a:pt x="780" y="9"/>
                      <a:pt x="776" y="9"/>
                      <a:pt x="772" y="10"/>
                    </a:cubicBezTo>
                    <a:cubicBezTo>
                      <a:pt x="769" y="10"/>
                      <a:pt x="767" y="10"/>
                      <a:pt x="765" y="11"/>
                    </a:cubicBezTo>
                    <a:cubicBezTo>
                      <a:pt x="764" y="11"/>
                      <a:pt x="762" y="11"/>
                      <a:pt x="761" y="11"/>
                    </a:cubicBezTo>
                    <a:cubicBezTo>
                      <a:pt x="757" y="12"/>
                      <a:pt x="753" y="13"/>
                      <a:pt x="749" y="14"/>
                    </a:cubicBezTo>
                    <a:cubicBezTo>
                      <a:pt x="749" y="14"/>
                      <a:pt x="749" y="14"/>
                      <a:pt x="749" y="14"/>
                    </a:cubicBezTo>
                    <a:cubicBezTo>
                      <a:pt x="704" y="24"/>
                      <a:pt x="661" y="48"/>
                      <a:pt x="626" y="84"/>
                    </a:cubicBezTo>
                    <a:cubicBezTo>
                      <a:pt x="492" y="225"/>
                      <a:pt x="618" y="403"/>
                      <a:pt x="618" y="403"/>
                    </a:cubicBezTo>
                    <a:cubicBezTo>
                      <a:pt x="627" y="412"/>
                      <a:pt x="624" y="413"/>
                      <a:pt x="625" y="423"/>
                    </a:cubicBezTo>
                    <a:cubicBezTo>
                      <a:pt x="626" y="428"/>
                      <a:pt x="628" y="434"/>
                      <a:pt x="629" y="438"/>
                    </a:cubicBezTo>
                    <a:cubicBezTo>
                      <a:pt x="636" y="460"/>
                      <a:pt x="633" y="482"/>
                      <a:pt x="633" y="482"/>
                    </a:cubicBezTo>
                    <a:close/>
                    <a:moveTo>
                      <a:pt x="596" y="515"/>
                    </a:moveTo>
                    <a:cubicBezTo>
                      <a:pt x="596" y="515"/>
                      <a:pt x="596" y="515"/>
                      <a:pt x="596" y="515"/>
                    </a:cubicBezTo>
                    <a:moveTo>
                      <a:pt x="1090" y="363"/>
                    </a:moveTo>
                    <a:cubicBezTo>
                      <a:pt x="1091" y="364"/>
                      <a:pt x="1091" y="364"/>
                      <a:pt x="1092" y="365"/>
                    </a:cubicBezTo>
                    <a:cubicBezTo>
                      <a:pt x="1091" y="364"/>
                      <a:pt x="1090" y="363"/>
                      <a:pt x="1090" y="363"/>
                    </a:cubicBezTo>
                    <a:cubicBezTo>
                      <a:pt x="1090" y="363"/>
                      <a:pt x="1090" y="363"/>
                      <a:pt x="1090" y="363"/>
                    </a:cubicBezTo>
                    <a:close/>
                    <a:moveTo>
                      <a:pt x="415" y="926"/>
                    </a:moveTo>
                    <a:cubicBezTo>
                      <a:pt x="415" y="924"/>
                      <a:pt x="416" y="922"/>
                      <a:pt x="416" y="921"/>
                    </a:cubicBezTo>
                    <a:cubicBezTo>
                      <a:pt x="417" y="901"/>
                      <a:pt x="416" y="884"/>
                      <a:pt x="411" y="879"/>
                    </a:cubicBezTo>
                    <a:cubicBezTo>
                      <a:pt x="411" y="879"/>
                      <a:pt x="427" y="859"/>
                      <a:pt x="429" y="856"/>
                    </a:cubicBezTo>
                    <a:cubicBezTo>
                      <a:pt x="429" y="856"/>
                      <a:pt x="442" y="839"/>
                      <a:pt x="443" y="839"/>
                    </a:cubicBezTo>
                    <a:cubicBezTo>
                      <a:pt x="445" y="835"/>
                      <a:pt x="452" y="827"/>
                      <a:pt x="452" y="827"/>
                    </a:cubicBezTo>
                    <a:cubicBezTo>
                      <a:pt x="455" y="823"/>
                      <a:pt x="461" y="814"/>
                      <a:pt x="461" y="814"/>
                    </a:cubicBezTo>
                    <a:cubicBezTo>
                      <a:pt x="462" y="812"/>
                      <a:pt x="464" y="810"/>
                      <a:pt x="465" y="809"/>
                    </a:cubicBezTo>
                    <a:cubicBezTo>
                      <a:pt x="464" y="810"/>
                      <a:pt x="444" y="888"/>
                      <a:pt x="444" y="989"/>
                    </a:cubicBezTo>
                    <a:cubicBezTo>
                      <a:pt x="444" y="992"/>
                      <a:pt x="443" y="995"/>
                      <a:pt x="443" y="998"/>
                    </a:cubicBezTo>
                    <a:cubicBezTo>
                      <a:pt x="443" y="1015"/>
                      <a:pt x="446" y="1034"/>
                      <a:pt x="451" y="1051"/>
                    </a:cubicBezTo>
                    <a:cubicBezTo>
                      <a:pt x="451" y="1051"/>
                      <a:pt x="451" y="1051"/>
                      <a:pt x="451" y="1051"/>
                    </a:cubicBezTo>
                    <a:cubicBezTo>
                      <a:pt x="448" y="1050"/>
                      <a:pt x="445" y="1050"/>
                      <a:pt x="445" y="1050"/>
                    </a:cubicBezTo>
                    <a:cubicBezTo>
                      <a:pt x="444" y="1049"/>
                      <a:pt x="441" y="1049"/>
                      <a:pt x="440" y="1049"/>
                    </a:cubicBezTo>
                    <a:cubicBezTo>
                      <a:pt x="440" y="1049"/>
                      <a:pt x="439" y="1049"/>
                      <a:pt x="438" y="1049"/>
                    </a:cubicBezTo>
                    <a:cubicBezTo>
                      <a:pt x="412" y="1009"/>
                      <a:pt x="415" y="926"/>
                      <a:pt x="415" y="926"/>
                    </a:cubicBezTo>
                    <a:close/>
                    <a:moveTo>
                      <a:pt x="462" y="1124"/>
                    </a:moveTo>
                    <a:cubicBezTo>
                      <a:pt x="460" y="1122"/>
                      <a:pt x="459" y="1119"/>
                      <a:pt x="458" y="1117"/>
                    </a:cubicBezTo>
                    <a:cubicBezTo>
                      <a:pt x="461" y="1121"/>
                      <a:pt x="464" y="1125"/>
                      <a:pt x="468" y="1126"/>
                    </a:cubicBezTo>
                    <a:cubicBezTo>
                      <a:pt x="469" y="1126"/>
                      <a:pt x="469" y="1127"/>
                      <a:pt x="470" y="1127"/>
                    </a:cubicBezTo>
                    <a:cubicBezTo>
                      <a:pt x="470" y="1127"/>
                      <a:pt x="470" y="1127"/>
                      <a:pt x="470" y="1127"/>
                    </a:cubicBezTo>
                    <a:cubicBezTo>
                      <a:pt x="470" y="1127"/>
                      <a:pt x="471" y="1127"/>
                      <a:pt x="471" y="1127"/>
                    </a:cubicBezTo>
                    <a:cubicBezTo>
                      <a:pt x="471" y="1127"/>
                      <a:pt x="471" y="1127"/>
                      <a:pt x="472" y="1127"/>
                    </a:cubicBezTo>
                    <a:cubicBezTo>
                      <a:pt x="472" y="1127"/>
                      <a:pt x="472" y="1127"/>
                      <a:pt x="473" y="1127"/>
                    </a:cubicBezTo>
                    <a:cubicBezTo>
                      <a:pt x="473" y="1127"/>
                      <a:pt x="473" y="1127"/>
                      <a:pt x="473" y="1127"/>
                    </a:cubicBezTo>
                    <a:cubicBezTo>
                      <a:pt x="475" y="1127"/>
                      <a:pt x="476" y="1126"/>
                      <a:pt x="477" y="1125"/>
                    </a:cubicBezTo>
                    <a:cubicBezTo>
                      <a:pt x="477" y="1125"/>
                      <a:pt x="477" y="1125"/>
                      <a:pt x="477" y="1125"/>
                    </a:cubicBezTo>
                    <a:cubicBezTo>
                      <a:pt x="478" y="1124"/>
                      <a:pt x="478" y="1124"/>
                      <a:pt x="478" y="1123"/>
                    </a:cubicBezTo>
                    <a:cubicBezTo>
                      <a:pt x="478" y="1123"/>
                      <a:pt x="478" y="1123"/>
                      <a:pt x="478" y="1123"/>
                    </a:cubicBezTo>
                    <a:cubicBezTo>
                      <a:pt x="483" y="1133"/>
                      <a:pt x="488" y="1143"/>
                      <a:pt x="492" y="1152"/>
                    </a:cubicBezTo>
                    <a:cubicBezTo>
                      <a:pt x="479" y="1139"/>
                      <a:pt x="472" y="1129"/>
                      <a:pt x="466" y="1128"/>
                    </a:cubicBezTo>
                    <a:cubicBezTo>
                      <a:pt x="465" y="1127"/>
                      <a:pt x="463" y="1126"/>
                      <a:pt x="462" y="1124"/>
                    </a:cubicBezTo>
                    <a:close/>
                    <a:moveTo>
                      <a:pt x="482" y="1225"/>
                    </a:moveTo>
                    <a:cubicBezTo>
                      <a:pt x="482" y="1225"/>
                      <a:pt x="482" y="1225"/>
                      <a:pt x="482" y="1224"/>
                    </a:cubicBezTo>
                    <a:cubicBezTo>
                      <a:pt x="482" y="1224"/>
                      <a:pt x="482" y="1224"/>
                      <a:pt x="482" y="1224"/>
                    </a:cubicBezTo>
                    <a:cubicBezTo>
                      <a:pt x="485" y="1213"/>
                      <a:pt x="475" y="1210"/>
                      <a:pt x="472" y="1209"/>
                    </a:cubicBezTo>
                    <a:cubicBezTo>
                      <a:pt x="472" y="1209"/>
                      <a:pt x="472" y="1209"/>
                      <a:pt x="472" y="1209"/>
                    </a:cubicBezTo>
                    <a:cubicBezTo>
                      <a:pt x="472" y="1209"/>
                      <a:pt x="472" y="1209"/>
                      <a:pt x="472" y="1209"/>
                    </a:cubicBezTo>
                    <a:cubicBezTo>
                      <a:pt x="472" y="1209"/>
                      <a:pt x="472" y="1209"/>
                      <a:pt x="472" y="1209"/>
                    </a:cubicBezTo>
                    <a:cubicBezTo>
                      <a:pt x="472" y="1209"/>
                      <a:pt x="472" y="1209"/>
                      <a:pt x="472" y="1209"/>
                    </a:cubicBezTo>
                    <a:cubicBezTo>
                      <a:pt x="472" y="1209"/>
                      <a:pt x="472" y="1209"/>
                      <a:pt x="472" y="1209"/>
                    </a:cubicBezTo>
                    <a:cubicBezTo>
                      <a:pt x="472" y="1209"/>
                      <a:pt x="473" y="1209"/>
                      <a:pt x="473" y="1209"/>
                    </a:cubicBezTo>
                    <a:cubicBezTo>
                      <a:pt x="473" y="1209"/>
                      <a:pt x="473" y="1209"/>
                      <a:pt x="473" y="1209"/>
                    </a:cubicBezTo>
                    <a:cubicBezTo>
                      <a:pt x="473" y="1209"/>
                      <a:pt x="474" y="1209"/>
                      <a:pt x="474" y="1209"/>
                    </a:cubicBezTo>
                    <a:cubicBezTo>
                      <a:pt x="474" y="1209"/>
                      <a:pt x="474" y="1209"/>
                      <a:pt x="474" y="1209"/>
                    </a:cubicBezTo>
                    <a:cubicBezTo>
                      <a:pt x="475" y="1209"/>
                      <a:pt x="477" y="1209"/>
                      <a:pt x="478" y="1209"/>
                    </a:cubicBezTo>
                    <a:cubicBezTo>
                      <a:pt x="478" y="1209"/>
                      <a:pt x="478" y="1209"/>
                      <a:pt x="478" y="1209"/>
                    </a:cubicBezTo>
                    <a:cubicBezTo>
                      <a:pt x="479" y="1209"/>
                      <a:pt x="480" y="1209"/>
                      <a:pt x="480" y="1209"/>
                    </a:cubicBezTo>
                    <a:cubicBezTo>
                      <a:pt x="480" y="1209"/>
                      <a:pt x="480" y="1209"/>
                      <a:pt x="480" y="1209"/>
                    </a:cubicBezTo>
                    <a:cubicBezTo>
                      <a:pt x="481" y="1209"/>
                      <a:pt x="481" y="1209"/>
                      <a:pt x="482" y="1209"/>
                    </a:cubicBezTo>
                    <a:cubicBezTo>
                      <a:pt x="482" y="1209"/>
                      <a:pt x="482" y="1209"/>
                      <a:pt x="482" y="1209"/>
                    </a:cubicBezTo>
                    <a:cubicBezTo>
                      <a:pt x="483" y="1209"/>
                      <a:pt x="483" y="1209"/>
                      <a:pt x="484" y="1209"/>
                    </a:cubicBezTo>
                    <a:cubicBezTo>
                      <a:pt x="484" y="1209"/>
                      <a:pt x="484" y="1209"/>
                      <a:pt x="484" y="1209"/>
                    </a:cubicBezTo>
                    <a:cubicBezTo>
                      <a:pt x="485" y="1209"/>
                      <a:pt x="485" y="1209"/>
                      <a:pt x="486" y="1209"/>
                    </a:cubicBezTo>
                    <a:cubicBezTo>
                      <a:pt x="486" y="1209"/>
                      <a:pt x="486" y="1209"/>
                      <a:pt x="486" y="1209"/>
                    </a:cubicBezTo>
                    <a:cubicBezTo>
                      <a:pt x="487" y="1209"/>
                      <a:pt x="488" y="1209"/>
                      <a:pt x="488" y="1209"/>
                    </a:cubicBezTo>
                    <a:cubicBezTo>
                      <a:pt x="488" y="1209"/>
                      <a:pt x="488" y="1209"/>
                      <a:pt x="488" y="1209"/>
                    </a:cubicBezTo>
                    <a:cubicBezTo>
                      <a:pt x="492" y="1209"/>
                      <a:pt x="496" y="1209"/>
                      <a:pt x="499" y="1208"/>
                    </a:cubicBezTo>
                    <a:cubicBezTo>
                      <a:pt x="502" y="1220"/>
                      <a:pt x="507" y="1232"/>
                      <a:pt x="507" y="1232"/>
                    </a:cubicBezTo>
                    <a:cubicBezTo>
                      <a:pt x="507" y="1232"/>
                      <a:pt x="507" y="1232"/>
                      <a:pt x="507" y="1233"/>
                    </a:cubicBezTo>
                    <a:cubicBezTo>
                      <a:pt x="501" y="1231"/>
                      <a:pt x="493" y="1228"/>
                      <a:pt x="482" y="1225"/>
                    </a:cubicBezTo>
                    <a:close/>
                    <a:moveTo>
                      <a:pt x="625" y="1541"/>
                    </a:moveTo>
                    <a:cubicBezTo>
                      <a:pt x="625" y="1541"/>
                      <a:pt x="625" y="1541"/>
                      <a:pt x="625" y="1541"/>
                    </a:cubicBezTo>
                    <a:cubicBezTo>
                      <a:pt x="625" y="1541"/>
                      <a:pt x="625" y="1541"/>
                      <a:pt x="625" y="1541"/>
                    </a:cubicBezTo>
                    <a:close/>
                    <a:moveTo>
                      <a:pt x="676" y="1569"/>
                    </a:moveTo>
                    <a:cubicBezTo>
                      <a:pt x="676" y="1569"/>
                      <a:pt x="677" y="1569"/>
                      <a:pt x="677" y="1568"/>
                    </a:cubicBezTo>
                    <a:cubicBezTo>
                      <a:pt x="677" y="1568"/>
                      <a:pt x="677" y="1568"/>
                      <a:pt x="677" y="1568"/>
                    </a:cubicBezTo>
                    <a:cubicBezTo>
                      <a:pt x="677" y="1569"/>
                      <a:pt x="677" y="1569"/>
                      <a:pt x="677" y="1570"/>
                    </a:cubicBezTo>
                    <a:lnTo>
                      <a:pt x="676" y="1569"/>
                    </a:lnTo>
                    <a:close/>
                  </a:path>
                </a:pathLst>
              </a:custGeom>
              <a:solidFill>
                <a:srgbClr val="FFCCCC"/>
              </a:solidFill>
              <a:ln w="6350" cap="rnd">
                <a:solidFill>
                  <a:srgbClr val="34343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4" name="Group 6">
              <a:extLst>
                <a:ext uri="{FF2B5EF4-FFF2-40B4-BE49-F238E27FC236}">
                  <a16:creationId xmlns:a16="http://schemas.microsoft.com/office/drawing/2014/main" id="{93B24F73-27D3-A151-558E-7C4C0AB0BD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1559" y="2514066"/>
              <a:ext cx="443571" cy="914934"/>
              <a:chOff x="4242" y="738"/>
              <a:chExt cx="994" cy="2049"/>
            </a:xfrm>
          </p:grpSpPr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163F091A-60E5-745A-ACD5-A9CEDD304E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42" y="738"/>
                <a:ext cx="994" cy="2049"/>
              </a:xfrm>
              <a:custGeom>
                <a:avLst/>
                <a:gdLst>
                  <a:gd name="T0" fmla="*/ 427 w 1477"/>
                  <a:gd name="T1" fmla="*/ 520 h 3047"/>
                  <a:gd name="T2" fmla="*/ 425 w 1477"/>
                  <a:gd name="T3" fmla="*/ 391 h 3047"/>
                  <a:gd name="T4" fmla="*/ 347 w 1477"/>
                  <a:gd name="T5" fmla="*/ 249 h 3047"/>
                  <a:gd name="T6" fmla="*/ 252 w 1477"/>
                  <a:gd name="T7" fmla="*/ 219 h 3047"/>
                  <a:gd name="T8" fmla="*/ 257 w 1477"/>
                  <a:gd name="T9" fmla="*/ 203 h 3047"/>
                  <a:gd name="T10" fmla="*/ 272 w 1477"/>
                  <a:gd name="T11" fmla="*/ 153 h 3047"/>
                  <a:gd name="T12" fmla="*/ 258 w 1477"/>
                  <a:gd name="T13" fmla="*/ 88 h 3047"/>
                  <a:gd name="T14" fmla="*/ 87 w 1477"/>
                  <a:gd name="T15" fmla="*/ 154 h 3047"/>
                  <a:gd name="T16" fmla="*/ 88 w 1477"/>
                  <a:gd name="T17" fmla="*/ 176 h 3047"/>
                  <a:gd name="T18" fmla="*/ 104 w 1477"/>
                  <a:gd name="T19" fmla="*/ 206 h 3047"/>
                  <a:gd name="T20" fmla="*/ 55 w 1477"/>
                  <a:gd name="T21" fmla="*/ 288 h 3047"/>
                  <a:gd name="T22" fmla="*/ 38 w 1477"/>
                  <a:gd name="T23" fmla="*/ 477 h 3047"/>
                  <a:gd name="T24" fmla="*/ 57 w 1477"/>
                  <a:gd name="T25" fmla="*/ 555 h 3047"/>
                  <a:gd name="T26" fmla="*/ 20 w 1477"/>
                  <a:gd name="T27" fmla="*/ 726 h 3047"/>
                  <a:gd name="T28" fmla="*/ 200 w 1477"/>
                  <a:gd name="T29" fmla="*/ 867 h 3047"/>
                  <a:gd name="T30" fmla="*/ 234 w 1477"/>
                  <a:gd name="T31" fmla="*/ 915 h 3047"/>
                  <a:gd name="T32" fmla="*/ 246 w 1477"/>
                  <a:gd name="T33" fmla="*/ 915 h 3047"/>
                  <a:gd name="T34" fmla="*/ 257 w 1477"/>
                  <a:gd name="T35" fmla="*/ 898 h 3047"/>
                  <a:gd name="T36" fmla="*/ 287 w 1477"/>
                  <a:gd name="T37" fmla="*/ 894 h 3047"/>
                  <a:gd name="T38" fmla="*/ 252 w 1477"/>
                  <a:gd name="T39" fmla="*/ 826 h 3047"/>
                  <a:gd name="T40" fmla="*/ 261 w 1477"/>
                  <a:gd name="T41" fmla="*/ 833 h 3047"/>
                  <a:gd name="T42" fmla="*/ 286 w 1477"/>
                  <a:gd name="T43" fmla="*/ 849 h 3047"/>
                  <a:gd name="T44" fmla="*/ 312 w 1477"/>
                  <a:gd name="T45" fmla="*/ 835 h 3047"/>
                  <a:gd name="T46" fmla="*/ 314 w 1477"/>
                  <a:gd name="T47" fmla="*/ 753 h 3047"/>
                  <a:gd name="T48" fmla="*/ 90 w 1477"/>
                  <a:gd name="T49" fmla="*/ 483 h 3047"/>
                  <a:gd name="T50" fmla="*/ 90 w 1477"/>
                  <a:gd name="T51" fmla="*/ 483 h 3047"/>
                  <a:gd name="T52" fmla="*/ 86 w 1477"/>
                  <a:gd name="T53" fmla="*/ 402 h 3047"/>
                  <a:gd name="T54" fmla="*/ 86 w 1477"/>
                  <a:gd name="T55" fmla="*/ 467 h 3047"/>
                  <a:gd name="T56" fmla="*/ 84 w 1477"/>
                  <a:gd name="T57" fmla="*/ 521 h 3047"/>
                  <a:gd name="T58" fmla="*/ 93 w 1477"/>
                  <a:gd name="T59" fmla="*/ 535 h 3047"/>
                  <a:gd name="T60" fmla="*/ 79 w 1477"/>
                  <a:gd name="T61" fmla="*/ 520 h 3047"/>
                  <a:gd name="T62" fmla="*/ 65 w 1477"/>
                  <a:gd name="T63" fmla="*/ 572 h 3047"/>
                  <a:gd name="T64" fmla="*/ 67 w 1477"/>
                  <a:gd name="T65" fmla="*/ 581 h 3047"/>
                  <a:gd name="T66" fmla="*/ 75 w 1477"/>
                  <a:gd name="T67" fmla="*/ 554 h 3047"/>
                  <a:gd name="T68" fmla="*/ 96 w 1477"/>
                  <a:gd name="T69" fmla="*/ 546 h 3047"/>
                  <a:gd name="T70" fmla="*/ 234 w 1477"/>
                  <a:gd name="T71" fmla="*/ 726 h 3047"/>
                  <a:gd name="T72" fmla="*/ 211 w 1477"/>
                  <a:gd name="T73" fmla="*/ 761 h 3047"/>
                  <a:gd name="T74" fmla="*/ 154 w 1477"/>
                  <a:gd name="T75" fmla="*/ 696 h 3047"/>
                  <a:gd name="T76" fmla="*/ 214 w 1477"/>
                  <a:gd name="T77" fmla="*/ 656 h 3047"/>
                  <a:gd name="T78" fmla="*/ 247 w 1477"/>
                  <a:gd name="T79" fmla="*/ 700 h 3047"/>
                  <a:gd name="T80" fmla="*/ 341 w 1477"/>
                  <a:gd name="T81" fmla="*/ 492 h 3047"/>
                  <a:gd name="T82" fmla="*/ 330 w 1477"/>
                  <a:gd name="T83" fmla="*/ 500 h 3047"/>
                  <a:gd name="T84" fmla="*/ 314 w 1477"/>
                  <a:gd name="T85" fmla="*/ 336 h 3047"/>
                  <a:gd name="T86" fmla="*/ 347 w 1477"/>
                  <a:gd name="T87" fmla="*/ 390 h 3047"/>
                  <a:gd name="T88" fmla="*/ 390 w 1477"/>
                  <a:gd name="T89" fmla="*/ 514 h 3047"/>
                  <a:gd name="T90" fmla="*/ 411 w 1477"/>
                  <a:gd name="T91" fmla="*/ 527 h 3047"/>
                  <a:gd name="T92" fmla="*/ 411 w 1477"/>
                  <a:gd name="T93" fmla="*/ 527 h 304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477" h="3047">
                    <a:moveTo>
                      <a:pt x="1437" y="1839"/>
                    </a:moveTo>
                    <a:cubicBezTo>
                      <a:pt x="1430" y="1817"/>
                      <a:pt x="1417" y="1797"/>
                      <a:pt x="1400" y="1778"/>
                    </a:cubicBezTo>
                    <a:cubicBezTo>
                      <a:pt x="1406" y="1759"/>
                      <a:pt x="1416" y="1733"/>
                      <a:pt x="1403" y="1711"/>
                    </a:cubicBezTo>
                    <a:cubicBezTo>
                      <a:pt x="1386" y="1682"/>
                      <a:pt x="1374" y="1662"/>
                      <a:pt x="1378" y="1650"/>
                    </a:cubicBezTo>
                    <a:cubicBezTo>
                      <a:pt x="1382" y="1638"/>
                      <a:pt x="1378" y="1610"/>
                      <a:pt x="1378" y="1610"/>
                    </a:cubicBezTo>
                    <a:cubicBezTo>
                      <a:pt x="1421" y="1580"/>
                      <a:pt x="1395" y="1319"/>
                      <a:pt x="1393" y="1288"/>
                    </a:cubicBezTo>
                    <a:cubicBezTo>
                      <a:pt x="1390" y="1258"/>
                      <a:pt x="1395" y="1230"/>
                      <a:pt x="1378" y="1204"/>
                    </a:cubicBezTo>
                    <a:cubicBezTo>
                      <a:pt x="1361" y="1179"/>
                      <a:pt x="1375" y="1191"/>
                      <a:pt x="1342" y="1120"/>
                    </a:cubicBezTo>
                    <a:cubicBezTo>
                      <a:pt x="1309" y="1050"/>
                      <a:pt x="1203" y="959"/>
                      <a:pt x="1138" y="820"/>
                    </a:cubicBezTo>
                    <a:cubicBezTo>
                      <a:pt x="1089" y="716"/>
                      <a:pt x="981" y="728"/>
                      <a:pt x="957" y="726"/>
                    </a:cubicBezTo>
                    <a:cubicBezTo>
                      <a:pt x="933" y="723"/>
                      <a:pt x="877" y="726"/>
                      <a:pt x="847" y="730"/>
                    </a:cubicBezTo>
                    <a:cubicBezTo>
                      <a:pt x="837" y="731"/>
                      <a:pt x="830" y="726"/>
                      <a:pt x="825" y="720"/>
                    </a:cubicBezTo>
                    <a:cubicBezTo>
                      <a:pt x="823" y="716"/>
                      <a:pt x="823" y="714"/>
                      <a:pt x="823" y="714"/>
                    </a:cubicBezTo>
                    <a:cubicBezTo>
                      <a:pt x="821" y="712"/>
                      <a:pt x="821" y="712"/>
                      <a:pt x="821" y="712"/>
                    </a:cubicBezTo>
                    <a:cubicBezTo>
                      <a:pt x="831" y="698"/>
                      <a:pt x="839" y="684"/>
                      <a:pt x="844" y="667"/>
                    </a:cubicBezTo>
                    <a:cubicBezTo>
                      <a:pt x="853" y="638"/>
                      <a:pt x="859" y="612"/>
                      <a:pt x="862" y="588"/>
                    </a:cubicBezTo>
                    <a:cubicBezTo>
                      <a:pt x="876" y="604"/>
                      <a:pt x="893" y="602"/>
                      <a:pt x="901" y="578"/>
                    </a:cubicBezTo>
                    <a:cubicBezTo>
                      <a:pt x="908" y="552"/>
                      <a:pt x="892" y="526"/>
                      <a:pt x="893" y="501"/>
                    </a:cubicBezTo>
                    <a:cubicBezTo>
                      <a:pt x="893" y="480"/>
                      <a:pt x="922" y="448"/>
                      <a:pt x="915" y="429"/>
                    </a:cubicBezTo>
                    <a:cubicBezTo>
                      <a:pt x="908" y="409"/>
                      <a:pt x="881" y="423"/>
                      <a:pt x="868" y="433"/>
                    </a:cubicBezTo>
                    <a:cubicBezTo>
                      <a:pt x="873" y="394"/>
                      <a:pt x="859" y="315"/>
                      <a:pt x="848" y="290"/>
                    </a:cubicBezTo>
                    <a:cubicBezTo>
                      <a:pt x="836" y="264"/>
                      <a:pt x="770" y="0"/>
                      <a:pt x="485" y="54"/>
                    </a:cubicBezTo>
                    <a:cubicBezTo>
                      <a:pt x="408" y="68"/>
                      <a:pt x="234" y="168"/>
                      <a:pt x="264" y="414"/>
                    </a:cubicBezTo>
                    <a:cubicBezTo>
                      <a:pt x="268" y="448"/>
                      <a:pt x="277" y="478"/>
                      <a:pt x="286" y="505"/>
                    </a:cubicBezTo>
                    <a:cubicBezTo>
                      <a:pt x="271" y="503"/>
                      <a:pt x="250" y="502"/>
                      <a:pt x="256" y="526"/>
                    </a:cubicBezTo>
                    <a:cubicBezTo>
                      <a:pt x="258" y="536"/>
                      <a:pt x="269" y="542"/>
                      <a:pt x="276" y="550"/>
                    </a:cubicBezTo>
                    <a:cubicBezTo>
                      <a:pt x="284" y="558"/>
                      <a:pt x="287" y="566"/>
                      <a:pt x="290" y="577"/>
                    </a:cubicBezTo>
                    <a:cubicBezTo>
                      <a:pt x="298" y="603"/>
                      <a:pt x="298" y="630"/>
                      <a:pt x="306" y="655"/>
                    </a:cubicBezTo>
                    <a:cubicBezTo>
                      <a:pt x="310" y="665"/>
                      <a:pt x="313" y="680"/>
                      <a:pt x="325" y="684"/>
                    </a:cubicBezTo>
                    <a:cubicBezTo>
                      <a:pt x="332" y="686"/>
                      <a:pt x="337" y="682"/>
                      <a:pt x="341" y="677"/>
                    </a:cubicBezTo>
                    <a:cubicBezTo>
                      <a:pt x="361" y="717"/>
                      <a:pt x="391" y="758"/>
                      <a:pt x="435" y="782"/>
                    </a:cubicBezTo>
                    <a:cubicBezTo>
                      <a:pt x="416" y="789"/>
                      <a:pt x="392" y="798"/>
                      <a:pt x="371" y="802"/>
                    </a:cubicBezTo>
                    <a:cubicBezTo>
                      <a:pt x="331" y="810"/>
                      <a:pt x="225" y="805"/>
                      <a:pt x="181" y="948"/>
                    </a:cubicBezTo>
                    <a:cubicBezTo>
                      <a:pt x="138" y="1090"/>
                      <a:pt x="123" y="1144"/>
                      <a:pt x="89" y="1199"/>
                    </a:cubicBezTo>
                    <a:cubicBezTo>
                      <a:pt x="55" y="1254"/>
                      <a:pt x="62" y="1272"/>
                      <a:pt x="65" y="1312"/>
                    </a:cubicBezTo>
                    <a:cubicBezTo>
                      <a:pt x="68" y="1353"/>
                      <a:pt x="67" y="1472"/>
                      <a:pt x="125" y="1570"/>
                    </a:cubicBezTo>
                    <a:cubicBezTo>
                      <a:pt x="151" y="1614"/>
                      <a:pt x="156" y="1666"/>
                      <a:pt x="178" y="1666"/>
                    </a:cubicBezTo>
                    <a:cubicBezTo>
                      <a:pt x="178" y="1666"/>
                      <a:pt x="165" y="1732"/>
                      <a:pt x="177" y="1748"/>
                    </a:cubicBezTo>
                    <a:cubicBezTo>
                      <a:pt x="189" y="1763"/>
                      <a:pt x="180" y="1810"/>
                      <a:pt x="187" y="1827"/>
                    </a:cubicBezTo>
                    <a:cubicBezTo>
                      <a:pt x="187" y="1827"/>
                      <a:pt x="172" y="1859"/>
                      <a:pt x="183" y="1887"/>
                    </a:cubicBezTo>
                    <a:cubicBezTo>
                      <a:pt x="193" y="1911"/>
                      <a:pt x="192" y="1937"/>
                      <a:pt x="203" y="1934"/>
                    </a:cubicBezTo>
                    <a:cubicBezTo>
                      <a:pt x="112" y="2050"/>
                      <a:pt x="0" y="2243"/>
                      <a:pt x="67" y="2386"/>
                    </a:cubicBezTo>
                    <a:cubicBezTo>
                      <a:pt x="168" y="2602"/>
                      <a:pt x="361" y="2720"/>
                      <a:pt x="563" y="2732"/>
                    </a:cubicBezTo>
                    <a:cubicBezTo>
                      <a:pt x="582" y="2734"/>
                      <a:pt x="605" y="2748"/>
                      <a:pt x="635" y="2758"/>
                    </a:cubicBezTo>
                    <a:cubicBezTo>
                      <a:pt x="635" y="2758"/>
                      <a:pt x="626" y="2808"/>
                      <a:pt x="655" y="2853"/>
                    </a:cubicBezTo>
                    <a:cubicBezTo>
                      <a:pt x="685" y="2898"/>
                      <a:pt x="691" y="2964"/>
                      <a:pt x="704" y="2976"/>
                    </a:cubicBezTo>
                    <a:cubicBezTo>
                      <a:pt x="717" y="2987"/>
                      <a:pt x="727" y="2994"/>
                      <a:pt x="730" y="2986"/>
                    </a:cubicBezTo>
                    <a:cubicBezTo>
                      <a:pt x="730" y="2986"/>
                      <a:pt x="747" y="3013"/>
                      <a:pt x="766" y="3009"/>
                    </a:cubicBezTo>
                    <a:cubicBezTo>
                      <a:pt x="774" y="3008"/>
                      <a:pt x="773" y="3003"/>
                      <a:pt x="773" y="3003"/>
                    </a:cubicBezTo>
                    <a:cubicBezTo>
                      <a:pt x="773" y="3003"/>
                      <a:pt x="783" y="3016"/>
                      <a:pt x="796" y="3014"/>
                    </a:cubicBezTo>
                    <a:cubicBezTo>
                      <a:pt x="804" y="3012"/>
                      <a:pt x="806" y="3010"/>
                      <a:pt x="806" y="3008"/>
                    </a:cubicBezTo>
                    <a:cubicBezTo>
                      <a:pt x="807" y="3015"/>
                      <a:pt x="814" y="3047"/>
                      <a:pt x="842" y="3038"/>
                    </a:cubicBezTo>
                    <a:cubicBezTo>
                      <a:pt x="857" y="3032"/>
                      <a:pt x="847" y="2995"/>
                      <a:pt x="840" y="2980"/>
                    </a:cubicBezTo>
                    <a:cubicBezTo>
                      <a:pt x="837" y="2973"/>
                      <a:pt x="843" y="2964"/>
                      <a:pt x="842" y="2954"/>
                    </a:cubicBezTo>
                    <a:cubicBezTo>
                      <a:pt x="842" y="2954"/>
                      <a:pt x="860" y="2959"/>
                      <a:pt x="870" y="2963"/>
                    </a:cubicBezTo>
                    <a:cubicBezTo>
                      <a:pt x="881" y="2968"/>
                      <a:pt x="893" y="3000"/>
                      <a:pt x="918" y="2994"/>
                    </a:cubicBezTo>
                    <a:cubicBezTo>
                      <a:pt x="943" y="2988"/>
                      <a:pt x="951" y="2966"/>
                      <a:pt x="942" y="2939"/>
                    </a:cubicBezTo>
                    <a:cubicBezTo>
                      <a:pt x="933" y="2912"/>
                      <a:pt x="895" y="2898"/>
                      <a:pt x="895" y="2878"/>
                    </a:cubicBezTo>
                    <a:cubicBezTo>
                      <a:pt x="894" y="2858"/>
                      <a:pt x="907" y="2822"/>
                      <a:pt x="873" y="2798"/>
                    </a:cubicBezTo>
                    <a:cubicBezTo>
                      <a:pt x="840" y="2774"/>
                      <a:pt x="829" y="2747"/>
                      <a:pt x="826" y="2716"/>
                    </a:cubicBezTo>
                    <a:cubicBezTo>
                      <a:pt x="824" y="2695"/>
                      <a:pt x="824" y="2674"/>
                      <a:pt x="821" y="2658"/>
                    </a:cubicBezTo>
                    <a:cubicBezTo>
                      <a:pt x="825" y="2664"/>
                      <a:pt x="829" y="2669"/>
                      <a:pt x="833" y="2671"/>
                    </a:cubicBezTo>
                    <a:cubicBezTo>
                      <a:pt x="833" y="2671"/>
                      <a:pt x="814" y="2718"/>
                      <a:pt x="858" y="2740"/>
                    </a:cubicBezTo>
                    <a:cubicBezTo>
                      <a:pt x="902" y="2763"/>
                      <a:pt x="910" y="2736"/>
                      <a:pt x="910" y="2736"/>
                    </a:cubicBezTo>
                    <a:cubicBezTo>
                      <a:pt x="910" y="2736"/>
                      <a:pt x="913" y="2767"/>
                      <a:pt x="933" y="2764"/>
                    </a:cubicBezTo>
                    <a:cubicBezTo>
                      <a:pt x="933" y="2764"/>
                      <a:pt x="919" y="2786"/>
                      <a:pt x="938" y="2791"/>
                    </a:cubicBezTo>
                    <a:cubicBezTo>
                      <a:pt x="957" y="2796"/>
                      <a:pt x="954" y="2779"/>
                      <a:pt x="963" y="2778"/>
                    </a:cubicBezTo>
                    <a:cubicBezTo>
                      <a:pt x="963" y="2778"/>
                      <a:pt x="963" y="2803"/>
                      <a:pt x="989" y="2794"/>
                    </a:cubicBezTo>
                    <a:cubicBezTo>
                      <a:pt x="1014" y="2784"/>
                      <a:pt x="1021" y="2774"/>
                      <a:pt x="1023" y="2747"/>
                    </a:cubicBezTo>
                    <a:cubicBezTo>
                      <a:pt x="1026" y="2720"/>
                      <a:pt x="1023" y="2699"/>
                      <a:pt x="1026" y="2680"/>
                    </a:cubicBezTo>
                    <a:cubicBezTo>
                      <a:pt x="1029" y="2662"/>
                      <a:pt x="1039" y="2580"/>
                      <a:pt x="993" y="2515"/>
                    </a:cubicBezTo>
                    <a:cubicBezTo>
                      <a:pt x="993" y="2515"/>
                      <a:pt x="1027" y="2499"/>
                      <a:pt x="1031" y="2476"/>
                    </a:cubicBezTo>
                    <a:cubicBezTo>
                      <a:pt x="1035" y="2454"/>
                      <a:pt x="1171" y="2432"/>
                      <a:pt x="1293" y="2256"/>
                    </a:cubicBezTo>
                    <a:cubicBezTo>
                      <a:pt x="1414" y="2080"/>
                      <a:pt x="1477" y="1959"/>
                      <a:pt x="1437" y="1839"/>
                    </a:cubicBezTo>
                    <a:close/>
                    <a:moveTo>
                      <a:pt x="296" y="1587"/>
                    </a:moveTo>
                    <a:cubicBezTo>
                      <a:pt x="295" y="1586"/>
                      <a:pt x="295" y="1586"/>
                      <a:pt x="294" y="1586"/>
                    </a:cubicBezTo>
                    <a:cubicBezTo>
                      <a:pt x="294" y="1586"/>
                      <a:pt x="294" y="1578"/>
                      <a:pt x="292" y="1568"/>
                    </a:cubicBezTo>
                    <a:cubicBezTo>
                      <a:pt x="293" y="1574"/>
                      <a:pt x="294" y="1580"/>
                      <a:pt x="296" y="1587"/>
                    </a:cubicBezTo>
                    <a:close/>
                    <a:moveTo>
                      <a:pt x="287" y="1316"/>
                    </a:moveTo>
                    <a:cubicBezTo>
                      <a:pt x="286" y="1320"/>
                      <a:pt x="286" y="1323"/>
                      <a:pt x="286" y="1327"/>
                    </a:cubicBezTo>
                    <a:cubicBezTo>
                      <a:pt x="285" y="1325"/>
                      <a:pt x="283" y="1325"/>
                      <a:pt x="282" y="1324"/>
                    </a:cubicBezTo>
                    <a:cubicBezTo>
                      <a:pt x="282" y="1324"/>
                      <a:pt x="284" y="1322"/>
                      <a:pt x="287" y="1316"/>
                    </a:cubicBezTo>
                    <a:close/>
                    <a:moveTo>
                      <a:pt x="289" y="1555"/>
                    </a:moveTo>
                    <a:cubicBezTo>
                      <a:pt x="288" y="1548"/>
                      <a:pt x="286" y="1541"/>
                      <a:pt x="283" y="1535"/>
                    </a:cubicBezTo>
                    <a:cubicBezTo>
                      <a:pt x="275" y="1513"/>
                      <a:pt x="273" y="1374"/>
                      <a:pt x="284" y="1338"/>
                    </a:cubicBezTo>
                    <a:moveTo>
                      <a:pt x="259" y="1686"/>
                    </a:moveTo>
                    <a:cubicBezTo>
                      <a:pt x="259" y="1686"/>
                      <a:pt x="271" y="1701"/>
                      <a:pt x="277" y="1714"/>
                    </a:cubicBezTo>
                    <a:cubicBezTo>
                      <a:pt x="281" y="1726"/>
                      <a:pt x="299" y="1742"/>
                      <a:pt x="315" y="1737"/>
                    </a:cubicBezTo>
                    <a:cubicBezTo>
                      <a:pt x="315" y="1744"/>
                      <a:pt x="315" y="1751"/>
                      <a:pt x="314" y="1757"/>
                    </a:cubicBezTo>
                    <a:cubicBezTo>
                      <a:pt x="310" y="1757"/>
                      <a:pt x="311" y="1758"/>
                      <a:pt x="305" y="1758"/>
                    </a:cubicBezTo>
                    <a:cubicBezTo>
                      <a:pt x="297" y="1759"/>
                      <a:pt x="279" y="1748"/>
                      <a:pt x="271" y="1751"/>
                    </a:cubicBezTo>
                    <a:cubicBezTo>
                      <a:pt x="263" y="1754"/>
                      <a:pt x="269" y="1742"/>
                      <a:pt x="266" y="1740"/>
                    </a:cubicBezTo>
                    <a:cubicBezTo>
                      <a:pt x="263" y="1738"/>
                      <a:pt x="267" y="1712"/>
                      <a:pt x="261" y="1709"/>
                    </a:cubicBezTo>
                    <a:cubicBezTo>
                      <a:pt x="255" y="1706"/>
                      <a:pt x="259" y="1686"/>
                      <a:pt x="259" y="1686"/>
                    </a:cubicBezTo>
                    <a:close/>
                    <a:moveTo>
                      <a:pt x="220" y="1911"/>
                    </a:moveTo>
                    <a:cubicBezTo>
                      <a:pt x="223" y="1899"/>
                      <a:pt x="219" y="1886"/>
                      <a:pt x="213" y="1880"/>
                    </a:cubicBezTo>
                    <a:cubicBezTo>
                      <a:pt x="205" y="1872"/>
                      <a:pt x="213" y="1864"/>
                      <a:pt x="213" y="1864"/>
                    </a:cubicBezTo>
                    <a:cubicBezTo>
                      <a:pt x="213" y="1864"/>
                      <a:pt x="227" y="1875"/>
                      <a:pt x="245" y="1883"/>
                    </a:cubicBezTo>
                    <a:cubicBezTo>
                      <a:pt x="237" y="1892"/>
                      <a:pt x="229" y="1901"/>
                      <a:pt x="220" y="1911"/>
                    </a:cubicBezTo>
                    <a:close/>
                    <a:moveTo>
                      <a:pt x="297" y="1830"/>
                    </a:moveTo>
                    <a:cubicBezTo>
                      <a:pt x="293" y="1832"/>
                      <a:pt x="286" y="1839"/>
                      <a:pt x="276" y="1849"/>
                    </a:cubicBezTo>
                    <a:cubicBezTo>
                      <a:pt x="272" y="1845"/>
                      <a:pt x="253" y="1823"/>
                      <a:pt x="246" y="1821"/>
                    </a:cubicBezTo>
                    <a:cubicBezTo>
                      <a:pt x="238" y="1818"/>
                      <a:pt x="233" y="1801"/>
                      <a:pt x="233" y="1801"/>
                    </a:cubicBezTo>
                    <a:cubicBezTo>
                      <a:pt x="233" y="1801"/>
                      <a:pt x="277" y="1812"/>
                      <a:pt x="303" y="1801"/>
                    </a:cubicBezTo>
                    <a:cubicBezTo>
                      <a:pt x="308" y="1799"/>
                      <a:pt x="312" y="1797"/>
                      <a:pt x="316" y="1796"/>
                    </a:cubicBezTo>
                    <a:cubicBezTo>
                      <a:pt x="315" y="1809"/>
                      <a:pt x="311" y="1821"/>
                      <a:pt x="297" y="1830"/>
                    </a:cubicBezTo>
                    <a:close/>
                    <a:moveTo>
                      <a:pt x="810" y="2302"/>
                    </a:moveTo>
                    <a:cubicBezTo>
                      <a:pt x="795" y="2326"/>
                      <a:pt x="770" y="2358"/>
                      <a:pt x="767" y="2388"/>
                    </a:cubicBezTo>
                    <a:cubicBezTo>
                      <a:pt x="762" y="2442"/>
                      <a:pt x="721" y="2442"/>
                      <a:pt x="711" y="2483"/>
                    </a:cubicBezTo>
                    <a:cubicBezTo>
                      <a:pt x="709" y="2492"/>
                      <a:pt x="708" y="2503"/>
                      <a:pt x="708" y="2515"/>
                    </a:cubicBezTo>
                    <a:cubicBezTo>
                      <a:pt x="703" y="2511"/>
                      <a:pt x="698" y="2507"/>
                      <a:pt x="693" y="2504"/>
                    </a:cubicBezTo>
                    <a:cubicBezTo>
                      <a:pt x="640" y="2469"/>
                      <a:pt x="601" y="2412"/>
                      <a:pt x="590" y="2390"/>
                    </a:cubicBezTo>
                    <a:cubicBezTo>
                      <a:pt x="579" y="2367"/>
                      <a:pt x="557" y="2328"/>
                      <a:pt x="490" y="2336"/>
                    </a:cubicBezTo>
                    <a:cubicBezTo>
                      <a:pt x="490" y="2336"/>
                      <a:pt x="507" y="2311"/>
                      <a:pt x="507" y="2288"/>
                    </a:cubicBezTo>
                    <a:cubicBezTo>
                      <a:pt x="507" y="2288"/>
                      <a:pt x="517" y="2278"/>
                      <a:pt x="551" y="2276"/>
                    </a:cubicBezTo>
                    <a:cubicBezTo>
                      <a:pt x="586" y="2275"/>
                      <a:pt x="675" y="2208"/>
                      <a:pt x="682" y="2192"/>
                    </a:cubicBezTo>
                    <a:cubicBezTo>
                      <a:pt x="689" y="2176"/>
                      <a:pt x="705" y="2164"/>
                      <a:pt x="703" y="2159"/>
                    </a:cubicBezTo>
                    <a:cubicBezTo>
                      <a:pt x="717" y="2171"/>
                      <a:pt x="750" y="2202"/>
                      <a:pt x="789" y="2200"/>
                    </a:cubicBezTo>
                    <a:cubicBezTo>
                      <a:pt x="827" y="2199"/>
                      <a:pt x="863" y="2215"/>
                      <a:pt x="863" y="2215"/>
                    </a:cubicBezTo>
                    <a:cubicBezTo>
                      <a:pt x="863" y="2215"/>
                      <a:pt x="825" y="2278"/>
                      <a:pt x="810" y="2302"/>
                    </a:cubicBezTo>
                    <a:close/>
                    <a:moveTo>
                      <a:pt x="1183" y="1484"/>
                    </a:moveTo>
                    <a:cubicBezTo>
                      <a:pt x="1174" y="1512"/>
                      <a:pt x="1173" y="1542"/>
                      <a:pt x="1173" y="1542"/>
                    </a:cubicBezTo>
                    <a:cubicBezTo>
                      <a:pt x="1147" y="1548"/>
                      <a:pt x="1126" y="1590"/>
                      <a:pt x="1118" y="1619"/>
                    </a:cubicBezTo>
                    <a:cubicBezTo>
                      <a:pt x="1115" y="1629"/>
                      <a:pt x="1116" y="1637"/>
                      <a:pt x="1118" y="1643"/>
                    </a:cubicBezTo>
                    <a:cubicBezTo>
                      <a:pt x="1114" y="1643"/>
                      <a:pt x="1110" y="1643"/>
                      <a:pt x="1106" y="1643"/>
                    </a:cubicBezTo>
                    <a:cubicBezTo>
                      <a:pt x="1100" y="1643"/>
                      <a:pt x="1093" y="1644"/>
                      <a:pt x="1085" y="1646"/>
                    </a:cubicBezTo>
                    <a:cubicBezTo>
                      <a:pt x="1101" y="1608"/>
                      <a:pt x="1109" y="1556"/>
                      <a:pt x="1103" y="1475"/>
                    </a:cubicBezTo>
                    <a:cubicBezTo>
                      <a:pt x="1085" y="1235"/>
                      <a:pt x="1029" y="1191"/>
                      <a:pt x="1031" y="1124"/>
                    </a:cubicBezTo>
                    <a:cubicBezTo>
                      <a:pt x="1031" y="1117"/>
                      <a:pt x="1031" y="1110"/>
                      <a:pt x="1030" y="1104"/>
                    </a:cubicBezTo>
                    <a:cubicBezTo>
                      <a:pt x="1032" y="1105"/>
                      <a:pt x="1033" y="1106"/>
                      <a:pt x="1033" y="1106"/>
                    </a:cubicBezTo>
                    <a:cubicBezTo>
                      <a:pt x="1047" y="1116"/>
                      <a:pt x="1082" y="1180"/>
                      <a:pt x="1082" y="1180"/>
                    </a:cubicBezTo>
                    <a:cubicBezTo>
                      <a:pt x="1102" y="1247"/>
                      <a:pt x="1135" y="1236"/>
                      <a:pt x="1139" y="1283"/>
                    </a:cubicBezTo>
                    <a:cubicBezTo>
                      <a:pt x="1143" y="1330"/>
                      <a:pt x="1193" y="1456"/>
                      <a:pt x="1183" y="1484"/>
                    </a:cubicBezTo>
                    <a:close/>
                    <a:moveTo>
                      <a:pt x="1284" y="1693"/>
                    </a:moveTo>
                    <a:cubicBezTo>
                      <a:pt x="1283" y="1693"/>
                      <a:pt x="1281" y="1692"/>
                      <a:pt x="1280" y="1691"/>
                    </a:cubicBezTo>
                    <a:cubicBezTo>
                      <a:pt x="1284" y="1687"/>
                      <a:pt x="1286" y="1684"/>
                      <a:pt x="1286" y="1684"/>
                    </a:cubicBezTo>
                    <a:cubicBezTo>
                      <a:pt x="1286" y="1684"/>
                      <a:pt x="1285" y="1688"/>
                      <a:pt x="1284" y="1693"/>
                    </a:cubicBezTo>
                    <a:close/>
                    <a:moveTo>
                      <a:pt x="1347" y="1731"/>
                    </a:moveTo>
                    <a:cubicBezTo>
                      <a:pt x="1350" y="1730"/>
                      <a:pt x="1351" y="1730"/>
                      <a:pt x="1351" y="1730"/>
                    </a:cubicBezTo>
                    <a:cubicBezTo>
                      <a:pt x="1358" y="1734"/>
                      <a:pt x="1361" y="1738"/>
                      <a:pt x="1363" y="1743"/>
                    </a:cubicBezTo>
                    <a:cubicBezTo>
                      <a:pt x="1358" y="1739"/>
                      <a:pt x="1353" y="1735"/>
                      <a:pt x="1347" y="1731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894B219D-EEC1-DFC0-949C-7E89D6C013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42" y="738"/>
                <a:ext cx="993" cy="2049"/>
              </a:xfrm>
              <a:custGeom>
                <a:avLst/>
                <a:gdLst>
                  <a:gd name="T0" fmla="*/ 427 w 1477"/>
                  <a:gd name="T1" fmla="*/ 520 h 3047"/>
                  <a:gd name="T2" fmla="*/ 424 w 1477"/>
                  <a:gd name="T3" fmla="*/ 391 h 3047"/>
                  <a:gd name="T4" fmla="*/ 346 w 1477"/>
                  <a:gd name="T5" fmla="*/ 249 h 3047"/>
                  <a:gd name="T6" fmla="*/ 251 w 1477"/>
                  <a:gd name="T7" fmla="*/ 219 h 3047"/>
                  <a:gd name="T8" fmla="*/ 257 w 1477"/>
                  <a:gd name="T9" fmla="*/ 203 h 3047"/>
                  <a:gd name="T10" fmla="*/ 271 w 1477"/>
                  <a:gd name="T11" fmla="*/ 152 h 3047"/>
                  <a:gd name="T12" fmla="*/ 257 w 1477"/>
                  <a:gd name="T13" fmla="*/ 87 h 3047"/>
                  <a:gd name="T14" fmla="*/ 87 w 1477"/>
                  <a:gd name="T15" fmla="*/ 154 h 3047"/>
                  <a:gd name="T16" fmla="*/ 89 w 1477"/>
                  <a:gd name="T17" fmla="*/ 176 h 3047"/>
                  <a:gd name="T18" fmla="*/ 104 w 1477"/>
                  <a:gd name="T19" fmla="*/ 206 h 3047"/>
                  <a:gd name="T20" fmla="*/ 55 w 1477"/>
                  <a:gd name="T21" fmla="*/ 288 h 3047"/>
                  <a:gd name="T22" fmla="*/ 38 w 1477"/>
                  <a:gd name="T23" fmla="*/ 477 h 3047"/>
                  <a:gd name="T24" fmla="*/ 57 w 1477"/>
                  <a:gd name="T25" fmla="*/ 555 h 3047"/>
                  <a:gd name="T26" fmla="*/ 21 w 1477"/>
                  <a:gd name="T27" fmla="*/ 726 h 3047"/>
                  <a:gd name="T28" fmla="*/ 199 w 1477"/>
                  <a:gd name="T29" fmla="*/ 867 h 3047"/>
                  <a:gd name="T30" fmla="*/ 233 w 1477"/>
                  <a:gd name="T31" fmla="*/ 915 h 3047"/>
                  <a:gd name="T32" fmla="*/ 245 w 1477"/>
                  <a:gd name="T33" fmla="*/ 915 h 3047"/>
                  <a:gd name="T34" fmla="*/ 256 w 1477"/>
                  <a:gd name="T35" fmla="*/ 898 h 3047"/>
                  <a:gd name="T36" fmla="*/ 286 w 1477"/>
                  <a:gd name="T37" fmla="*/ 894 h 3047"/>
                  <a:gd name="T38" fmla="*/ 251 w 1477"/>
                  <a:gd name="T39" fmla="*/ 826 h 3047"/>
                  <a:gd name="T40" fmla="*/ 261 w 1477"/>
                  <a:gd name="T41" fmla="*/ 833 h 3047"/>
                  <a:gd name="T42" fmla="*/ 285 w 1477"/>
                  <a:gd name="T43" fmla="*/ 849 h 3047"/>
                  <a:gd name="T44" fmla="*/ 311 w 1477"/>
                  <a:gd name="T45" fmla="*/ 835 h 3047"/>
                  <a:gd name="T46" fmla="*/ 314 w 1477"/>
                  <a:gd name="T47" fmla="*/ 753 h 3047"/>
                  <a:gd name="T48" fmla="*/ 88 w 1477"/>
                  <a:gd name="T49" fmla="*/ 473 h 3047"/>
                  <a:gd name="T50" fmla="*/ 87 w 1477"/>
                  <a:gd name="T51" fmla="*/ 419 h 3047"/>
                  <a:gd name="T52" fmla="*/ 84 w 1477"/>
                  <a:gd name="T53" fmla="*/ 521 h 3047"/>
                  <a:gd name="T54" fmla="*/ 93 w 1477"/>
                  <a:gd name="T55" fmla="*/ 535 h 3047"/>
                  <a:gd name="T56" fmla="*/ 79 w 1477"/>
                  <a:gd name="T57" fmla="*/ 520 h 3047"/>
                  <a:gd name="T58" fmla="*/ 65 w 1477"/>
                  <a:gd name="T59" fmla="*/ 572 h 3047"/>
                  <a:gd name="T60" fmla="*/ 67 w 1477"/>
                  <a:gd name="T61" fmla="*/ 581 h 3047"/>
                  <a:gd name="T62" fmla="*/ 75 w 1477"/>
                  <a:gd name="T63" fmla="*/ 553 h 3047"/>
                  <a:gd name="T64" fmla="*/ 96 w 1477"/>
                  <a:gd name="T65" fmla="*/ 546 h 3047"/>
                  <a:gd name="T66" fmla="*/ 233 w 1477"/>
                  <a:gd name="T67" fmla="*/ 726 h 3047"/>
                  <a:gd name="T68" fmla="*/ 211 w 1477"/>
                  <a:gd name="T69" fmla="*/ 761 h 3047"/>
                  <a:gd name="T70" fmla="*/ 155 w 1477"/>
                  <a:gd name="T71" fmla="*/ 696 h 3047"/>
                  <a:gd name="T72" fmla="*/ 214 w 1477"/>
                  <a:gd name="T73" fmla="*/ 656 h 3047"/>
                  <a:gd name="T74" fmla="*/ 246 w 1477"/>
                  <a:gd name="T75" fmla="*/ 699 h 3047"/>
                  <a:gd name="T76" fmla="*/ 340 w 1477"/>
                  <a:gd name="T77" fmla="*/ 492 h 3047"/>
                  <a:gd name="T78" fmla="*/ 330 w 1477"/>
                  <a:gd name="T79" fmla="*/ 500 h 3047"/>
                  <a:gd name="T80" fmla="*/ 313 w 1477"/>
                  <a:gd name="T81" fmla="*/ 336 h 3047"/>
                  <a:gd name="T82" fmla="*/ 346 w 1477"/>
                  <a:gd name="T83" fmla="*/ 390 h 3047"/>
                  <a:gd name="T84" fmla="*/ 389 w 1477"/>
                  <a:gd name="T85" fmla="*/ 514 h 3047"/>
                  <a:gd name="T86" fmla="*/ 409 w 1477"/>
                  <a:gd name="T87" fmla="*/ 526 h 3047"/>
                  <a:gd name="T88" fmla="*/ 409 w 1477"/>
                  <a:gd name="T89" fmla="*/ 526 h 30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477" h="3047">
                    <a:moveTo>
                      <a:pt x="1437" y="1838"/>
                    </a:moveTo>
                    <a:cubicBezTo>
                      <a:pt x="1430" y="1817"/>
                      <a:pt x="1417" y="1796"/>
                      <a:pt x="1401" y="1778"/>
                    </a:cubicBezTo>
                    <a:cubicBezTo>
                      <a:pt x="1407" y="1758"/>
                      <a:pt x="1417" y="1732"/>
                      <a:pt x="1404" y="1710"/>
                    </a:cubicBezTo>
                    <a:cubicBezTo>
                      <a:pt x="1386" y="1681"/>
                      <a:pt x="1374" y="1661"/>
                      <a:pt x="1378" y="1649"/>
                    </a:cubicBezTo>
                    <a:cubicBezTo>
                      <a:pt x="1382" y="1637"/>
                      <a:pt x="1378" y="1609"/>
                      <a:pt x="1378" y="1609"/>
                    </a:cubicBezTo>
                    <a:cubicBezTo>
                      <a:pt x="1421" y="1580"/>
                      <a:pt x="1396" y="1318"/>
                      <a:pt x="1393" y="1288"/>
                    </a:cubicBezTo>
                    <a:cubicBezTo>
                      <a:pt x="1390" y="1257"/>
                      <a:pt x="1396" y="1229"/>
                      <a:pt x="1378" y="1204"/>
                    </a:cubicBezTo>
                    <a:cubicBezTo>
                      <a:pt x="1361" y="1178"/>
                      <a:pt x="1376" y="1190"/>
                      <a:pt x="1342" y="1120"/>
                    </a:cubicBezTo>
                    <a:cubicBezTo>
                      <a:pt x="1309" y="1049"/>
                      <a:pt x="1204" y="958"/>
                      <a:pt x="1138" y="820"/>
                    </a:cubicBezTo>
                    <a:cubicBezTo>
                      <a:pt x="1089" y="715"/>
                      <a:pt x="981" y="728"/>
                      <a:pt x="957" y="725"/>
                    </a:cubicBezTo>
                    <a:cubicBezTo>
                      <a:pt x="933" y="722"/>
                      <a:pt x="877" y="725"/>
                      <a:pt x="848" y="729"/>
                    </a:cubicBezTo>
                    <a:cubicBezTo>
                      <a:pt x="837" y="731"/>
                      <a:pt x="830" y="726"/>
                      <a:pt x="825" y="719"/>
                    </a:cubicBezTo>
                    <a:cubicBezTo>
                      <a:pt x="823" y="716"/>
                      <a:pt x="823" y="714"/>
                      <a:pt x="823" y="714"/>
                    </a:cubicBezTo>
                    <a:cubicBezTo>
                      <a:pt x="821" y="711"/>
                      <a:pt x="821" y="711"/>
                      <a:pt x="821" y="711"/>
                    </a:cubicBezTo>
                    <a:cubicBezTo>
                      <a:pt x="832" y="698"/>
                      <a:pt x="840" y="683"/>
                      <a:pt x="845" y="667"/>
                    </a:cubicBezTo>
                    <a:cubicBezTo>
                      <a:pt x="854" y="638"/>
                      <a:pt x="859" y="612"/>
                      <a:pt x="863" y="588"/>
                    </a:cubicBezTo>
                    <a:cubicBezTo>
                      <a:pt x="876" y="603"/>
                      <a:pt x="894" y="601"/>
                      <a:pt x="901" y="577"/>
                    </a:cubicBezTo>
                    <a:cubicBezTo>
                      <a:pt x="909" y="552"/>
                      <a:pt x="892" y="525"/>
                      <a:pt x="893" y="500"/>
                    </a:cubicBezTo>
                    <a:cubicBezTo>
                      <a:pt x="894" y="479"/>
                      <a:pt x="922" y="448"/>
                      <a:pt x="915" y="429"/>
                    </a:cubicBezTo>
                    <a:cubicBezTo>
                      <a:pt x="908" y="409"/>
                      <a:pt x="882" y="422"/>
                      <a:pt x="868" y="432"/>
                    </a:cubicBezTo>
                    <a:cubicBezTo>
                      <a:pt x="873" y="393"/>
                      <a:pt x="859" y="314"/>
                      <a:pt x="848" y="289"/>
                    </a:cubicBezTo>
                    <a:cubicBezTo>
                      <a:pt x="837" y="263"/>
                      <a:pt x="770" y="0"/>
                      <a:pt x="485" y="53"/>
                    </a:cubicBezTo>
                    <a:cubicBezTo>
                      <a:pt x="408" y="67"/>
                      <a:pt x="234" y="168"/>
                      <a:pt x="264" y="414"/>
                    </a:cubicBezTo>
                    <a:cubicBezTo>
                      <a:pt x="269" y="447"/>
                      <a:pt x="278" y="478"/>
                      <a:pt x="286" y="505"/>
                    </a:cubicBezTo>
                    <a:cubicBezTo>
                      <a:pt x="271" y="503"/>
                      <a:pt x="251" y="502"/>
                      <a:pt x="256" y="525"/>
                    </a:cubicBezTo>
                    <a:cubicBezTo>
                      <a:pt x="258" y="535"/>
                      <a:pt x="270" y="542"/>
                      <a:pt x="276" y="549"/>
                    </a:cubicBezTo>
                    <a:cubicBezTo>
                      <a:pt x="284" y="558"/>
                      <a:pt x="287" y="566"/>
                      <a:pt x="291" y="577"/>
                    </a:cubicBezTo>
                    <a:cubicBezTo>
                      <a:pt x="298" y="602"/>
                      <a:pt x="298" y="629"/>
                      <a:pt x="307" y="654"/>
                    </a:cubicBezTo>
                    <a:cubicBezTo>
                      <a:pt x="310" y="664"/>
                      <a:pt x="313" y="680"/>
                      <a:pt x="325" y="683"/>
                    </a:cubicBezTo>
                    <a:cubicBezTo>
                      <a:pt x="333" y="686"/>
                      <a:pt x="337" y="682"/>
                      <a:pt x="341" y="676"/>
                    </a:cubicBezTo>
                    <a:cubicBezTo>
                      <a:pt x="362" y="716"/>
                      <a:pt x="392" y="757"/>
                      <a:pt x="435" y="781"/>
                    </a:cubicBezTo>
                    <a:cubicBezTo>
                      <a:pt x="416" y="789"/>
                      <a:pt x="392" y="797"/>
                      <a:pt x="371" y="801"/>
                    </a:cubicBezTo>
                    <a:cubicBezTo>
                      <a:pt x="331" y="809"/>
                      <a:pt x="226" y="805"/>
                      <a:pt x="182" y="947"/>
                    </a:cubicBezTo>
                    <a:cubicBezTo>
                      <a:pt x="138" y="1090"/>
                      <a:pt x="123" y="1143"/>
                      <a:pt x="89" y="1198"/>
                    </a:cubicBezTo>
                    <a:cubicBezTo>
                      <a:pt x="55" y="1253"/>
                      <a:pt x="62" y="1271"/>
                      <a:pt x="65" y="1312"/>
                    </a:cubicBezTo>
                    <a:cubicBezTo>
                      <a:pt x="68" y="1352"/>
                      <a:pt x="67" y="1471"/>
                      <a:pt x="125" y="1570"/>
                    </a:cubicBezTo>
                    <a:cubicBezTo>
                      <a:pt x="151" y="1613"/>
                      <a:pt x="156" y="1665"/>
                      <a:pt x="179" y="1665"/>
                    </a:cubicBezTo>
                    <a:cubicBezTo>
                      <a:pt x="179" y="1665"/>
                      <a:pt x="165" y="1732"/>
                      <a:pt x="177" y="1747"/>
                    </a:cubicBezTo>
                    <a:cubicBezTo>
                      <a:pt x="189" y="1762"/>
                      <a:pt x="180" y="1810"/>
                      <a:pt x="187" y="1826"/>
                    </a:cubicBezTo>
                    <a:cubicBezTo>
                      <a:pt x="187" y="1826"/>
                      <a:pt x="172" y="1858"/>
                      <a:pt x="184" y="1886"/>
                    </a:cubicBezTo>
                    <a:cubicBezTo>
                      <a:pt x="194" y="1911"/>
                      <a:pt x="192" y="1937"/>
                      <a:pt x="203" y="1933"/>
                    </a:cubicBezTo>
                    <a:cubicBezTo>
                      <a:pt x="113" y="2050"/>
                      <a:pt x="0" y="2242"/>
                      <a:pt x="68" y="2386"/>
                    </a:cubicBezTo>
                    <a:cubicBezTo>
                      <a:pt x="169" y="2601"/>
                      <a:pt x="361" y="2719"/>
                      <a:pt x="563" y="2732"/>
                    </a:cubicBezTo>
                    <a:cubicBezTo>
                      <a:pt x="583" y="2733"/>
                      <a:pt x="606" y="2747"/>
                      <a:pt x="635" y="2758"/>
                    </a:cubicBezTo>
                    <a:cubicBezTo>
                      <a:pt x="635" y="2758"/>
                      <a:pt x="626" y="2808"/>
                      <a:pt x="656" y="2852"/>
                    </a:cubicBezTo>
                    <a:cubicBezTo>
                      <a:pt x="685" y="2897"/>
                      <a:pt x="692" y="2964"/>
                      <a:pt x="704" y="2975"/>
                    </a:cubicBezTo>
                    <a:cubicBezTo>
                      <a:pt x="717" y="2987"/>
                      <a:pt x="727" y="2993"/>
                      <a:pt x="730" y="2986"/>
                    </a:cubicBezTo>
                    <a:cubicBezTo>
                      <a:pt x="730" y="2986"/>
                      <a:pt x="748" y="3012"/>
                      <a:pt x="766" y="3009"/>
                    </a:cubicBezTo>
                    <a:cubicBezTo>
                      <a:pt x="774" y="3007"/>
                      <a:pt x="774" y="3002"/>
                      <a:pt x="774" y="3002"/>
                    </a:cubicBezTo>
                    <a:cubicBezTo>
                      <a:pt x="774" y="3002"/>
                      <a:pt x="783" y="3016"/>
                      <a:pt x="796" y="3013"/>
                    </a:cubicBezTo>
                    <a:cubicBezTo>
                      <a:pt x="805" y="3012"/>
                      <a:pt x="806" y="3009"/>
                      <a:pt x="807" y="3008"/>
                    </a:cubicBezTo>
                    <a:cubicBezTo>
                      <a:pt x="808" y="3015"/>
                      <a:pt x="815" y="3047"/>
                      <a:pt x="842" y="3037"/>
                    </a:cubicBezTo>
                    <a:cubicBezTo>
                      <a:pt x="857" y="3032"/>
                      <a:pt x="848" y="2994"/>
                      <a:pt x="841" y="2980"/>
                    </a:cubicBezTo>
                    <a:cubicBezTo>
                      <a:pt x="837" y="2973"/>
                      <a:pt x="844" y="2964"/>
                      <a:pt x="842" y="2953"/>
                    </a:cubicBezTo>
                    <a:cubicBezTo>
                      <a:pt x="842" y="2953"/>
                      <a:pt x="860" y="2958"/>
                      <a:pt x="871" y="2963"/>
                    </a:cubicBezTo>
                    <a:cubicBezTo>
                      <a:pt x="881" y="2967"/>
                      <a:pt x="893" y="3000"/>
                      <a:pt x="918" y="2994"/>
                    </a:cubicBezTo>
                    <a:cubicBezTo>
                      <a:pt x="943" y="2988"/>
                      <a:pt x="951" y="2965"/>
                      <a:pt x="942" y="2938"/>
                    </a:cubicBezTo>
                    <a:cubicBezTo>
                      <a:pt x="933" y="2912"/>
                      <a:pt x="895" y="2897"/>
                      <a:pt x="895" y="2878"/>
                    </a:cubicBezTo>
                    <a:cubicBezTo>
                      <a:pt x="895" y="2858"/>
                      <a:pt x="907" y="2821"/>
                      <a:pt x="874" y="2797"/>
                    </a:cubicBezTo>
                    <a:cubicBezTo>
                      <a:pt x="840" y="2773"/>
                      <a:pt x="830" y="2746"/>
                      <a:pt x="827" y="2715"/>
                    </a:cubicBezTo>
                    <a:cubicBezTo>
                      <a:pt x="825" y="2695"/>
                      <a:pt x="824" y="2673"/>
                      <a:pt x="821" y="2658"/>
                    </a:cubicBezTo>
                    <a:cubicBezTo>
                      <a:pt x="825" y="2663"/>
                      <a:pt x="829" y="2668"/>
                      <a:pt x="833" y="2670"/>
                    </a:cubicBezTo>
                    <a:cubicBezTo>
                      <a:pt x="833" y="2670"/>
                      <a:pt x="814" y="2717"/>
                      <a:pt x="858" y="2740"/>
                    </a:cubicBezTo>
                    <a:cubicBezTo>
                      <a:pt x="902" y="2762"/>
                      <a:pt x="910" y="2736"/>
                      <a:pt x="910" y="2736"/>
                    </a:cubicBezTo>
                    <a:cubicBezTo>
                      <a:pt x="910" y="2736"/>
                      <a:pt x="913" y="2766"/>
                      <a:pt x="933" y="2764"/>
                    </a:cubicBezTo>
                    <a:cubicBezTo>
                      <a:pt x="933" y="2764"/>
                      <a:pt x="920" y="2785"/>
                      <a:pt x="938" y="2790"/>
                    </a:cubicBezTo>
                    <a:cubicBezTo>
                      <a:pt x="957" y="2796"/>
                      <a:pt x="954" y="2778"/>
                      <a:pt x="964" y="2777"/>
                    </a:cubicBezTo>
                    <a:cubicBezTo>
                      <a:pt x="964" y="2777"/>
                      <a:pt x="964" y="2802"/>
                      <a:pt x="989" y="2793"/>
                    </a:cubicBezTo>
                    <a:cubicBezTo>
                      <a:pt x="1014" y="2784"/>
                      <a:pt x="1021" y="2773"/>
                      <a:pt x="1024" y="2746"/>
                    </a:cubicBezTo>
                    <a:cubicBezTo>
                      <a:pt x="1026" y="2720"/>
                      <a:pt x="1024" y="2698"/>
                      <a:pt x="1026" y="2680"/>
                    </a:cubicBezTo>
                    <a:cubicBezTo>
                      <a:pt x="1029" y="2661"/>
                      <a:pt x="1040" y="2580"/>
                      <a:pt x="993" y="2514"/>
                    </a:cubicBezTo>
                    <a:cubicBezTo>
                      <a:pt x="993" y="2514"/>
                      <a:pt x="1028" y="2498"/>
                      <a:pt x="1032" y="2476"/>
                    </a:cubicBezTo>
                    <a:cubicBezTo>
                      <a:pt x="1036" y="2453"/>
                      <a:pt x="1172" y="2432"/>
                      <a:pt x="1293" y="2256"/>
                    </a:cubicBezTo>
                    <a:cubicBezTo>
                      <a:pt x="1414" y="2080"/>
                      <a:pt x="1477" y="1958"/>
                      <a:pt x="1437" y="1838"/>
                    </a:cubicBezTo>
                    <a:close/>
                    <a:moveTo>
                      <a:pt x="290" y="1554"/>
                    </a:moveTo>
                    <a:cubicBezTo>
                      <a:pt x="288" y="1548"/>
                      <a:pt x="286" y="1541"/>
                      <a:pt x="284" y="1534"/>
                    </a:cubicBezTo>
                    <a:cubicBezTo>
                      <a:pt x="275" y="1513"/>
                      <a:pt x="275" y="1357"/>
                      <a:pt x="286" y="1321"/>
                    </a:cubicBezTo>
                    <a:cubicBezTo>
                      <a:pt x="286" y="1321"/>
                      <a:pt x="285" y="1349"/>
                      <a:pt x="286" y="1378"/>
                    </a:cubicBezTo>
                    <a:cubicBezTo>
                      <a:pt x="288" y="1406"/>
                      <a:pt x="285" y="1548"/>
                      <a:pt x="290" y="1554"/>
                    </a:cubicBezTo>
                    <a:close/>
                    <a:moveTo>
                      <a:pt x="259" y="1686"/>
                    </a:moveTo>
                    <a:cubicBezTo>
                      <a:pt x="259" y="1686"/>
                      <a:pt x="272" y="1700"/>
                      <a:pt x="277" y="1714"/>
                    </a:cubicBezTo>
                    <a:cubicBezTo>
                      <a:pt x="282" y="1726"/>
                      <a:pt x="300" y="1742"/>
                      <a:pt x="316" y="1736"/>
                    </a:cubicBezTo>
                    <a:cubicBezTo>
                      <a:pt x="315" y="1744"/>
                      <a:pt x="315" y="1751"/>
                      <a:pt x="315" y="1756"/>
                    </a:cubicBezTo>
                    <a:cubicBezTo>
                      <a:pt x="310" y="1756"/>
                      <a:pt x="311" y="1757"/>
                      <a:pt x="306" y="1758"/>
                    </a:cubicBezTo>
                    <a:cubicBezTo>
                      <a:pt x="297" y="1758"/>
                      <a:pt x="280" y="1748"/>
                      <a:pt x="272" y="1750"/>
                    </a:cubicBezTo>
                    <a:cubicBezTo>
                      <a:pt x="264" y="1753"/>
                      <a:pt x="269" y="1742"/>
                      <a:pt x="266" y="1740"/>
                    </a:cubicBezTo>
                    <a:cubicBezTo>
                      <a:pt x="264" y="1738"/>
                      <a:pt x="268" y="1712"/>
                      <a:pt x="262" y="1708"/>
                    </a:cubicBezTo>
                    <a:cubicBezTo>
                      <a:pt x="256" y="1705"/>
                      <a:pt x="259" y="1686"/>
                      <a:pt x="259" y="1686"/>
                    </a:cubicBezTo>
                    <a:close/>
                    <a:moveTo>
                      <a:pt x="221" y="1911"/>
                    </a:moveTo>
                    <a:cubicBezTo>
                      <a:pt x="224" y="1898"/>
                      <a:pt x="219" y="1886"/>
                      <a:pt x="214" y="1880"/>
                    </a:cubicBezTo>
                    <a:cubicBezTo>
                      <a:pt x="206" y="1871"/>
                      <a:pt x="213" y="1864"/>
                      <a:pt x="213" y="1864"/>
                    </a:cubicBezTo>
                    <a:cubicBezTo>
                      <a:pt x="213" y="1864"/>
                      <a:pt x="227" y="1874"/>
                      <a:pt x="245" y="1883"/>
                    </a:cubicBezTo>
                    <a:cubicBezTo>
                      <a:pt x="237" y="1891"/>
                      <a:pt x="229" y="1901"/>
                      <a:pt x="221" y="1911"/>
                    </a:cubicBezTo>
                    <a:close/>
                    <a:moveTo>
                      <a:pt x="297" y="1830"/>
                    </a:moveTo>
                    <a:cubicBezTo>
                      <a:pt x="294" y="1832"/>
                      <a:pt x="286" y="1838"/>
                      <a:pt x="276" y="1848"/>
                    </a:cubicBezTo>
                    <a:cubicBezTo>
                      <a:pt x="273" y="1844"/>
                      <a:pt x="254" y="1823"/>
                      <a:pt x="246" y="1820"/>
                    </a:cubicBezTo>
                    <a:cubicBezTo>
                      <a:pt x="238" y="1818"/>
                      <a:pt x="234" y="1800"/>
                      <a:pt x="234" y="1800"/>
                    </a:cubicBezTo>
                    <a:cubicBezTo>
                      <a:pt x="234" y="1800"/>
                      <a:pt x="277" y="1812"/>
                      <a:pt x="304" y="1800"/>
                    </a:cubicBezTo>
                    <a:cubicBezTo>
                      <a:pt x="308" y="1799"/>
                      <a:pt x="312" y="1797"/>
                      <a:pt x="316" y="1795"/>
                    </a:cubicBezTo>
                    <a:cubicBezTo>
                      <a:pt x="315" y="1809"/>
                      <a:pt x="311" y="1821"/>
                      <a:pt x="297" y="1830"/>
                    </a:cubicBezTo>
                    <a:close/>
                    <a:moveTo>
                      <a:pt x="810" y="2301"/>
                    </a:moveTo>
                    <a:cubicBezTo>
                      <a:pt x="796" y="2325"/>
                      <a:pt x="771" y="2357"/>
                      <a:pt x="768" y="2388"/>
                    </a:cubicBezTo>
                    <a:cubicBezTo>
                      <a:pt x="762" y="2441"/>
                      <a:pt x="721" y="2441"/>
                      <a:pt x="712" y="2482"/>
                    </a:cubicBezTo>
                    <a:cubicBezTo>
                      <a:pt x="710" y="2492"/>
                      <a:pt x="708" y="2503"/>
                      <a:pt x="708" y="2514"/>
                    </a:cubicBezTo>
                    <a:cubicBezTo>
                      <a:pt x="703" y="2510"/>
                      <a:pt x="699" y="2507"/>
                      <a:pt x="694" y="2504"/>
                    </a:cubicBezTo>
                    <a:cubicBezTo>
                      <a:pt x="641" y="2469"/>
                      <a:pt x="601" y="2412"/>
                      <a:pt x="590" y="2389"/>
                    </a:cubicBezTo>
                    <a:cubicBezTo>
                      <a:pt x="580" y="2366"/>
                      <a:pt x="557" y="2328"/>
                      <a:pt x="490" y="2336"/>
                    </a:cubicBezTo>
                    <a:cubicBezTo>
                      <a:pt x="490" y="2336"/>
                      <a:pt x="508" y="2310"/>
                      <a:pt x="508" y="2288"/>
                    </a:cubicBezTo>
                    <a:cubicBezTo>
                      <a:pt x="508" y="2288"/>
                      <a:pt x="517" y="2277"/>
                      <a:pt x="552" y="2276"/>
                    </a:cubicBezTo>
                    <a:cubicBezTo>
                      <a:pt x="586" y="2274"/>
                      <a:pt x="676" y="2208"/>
                      <a:pt x="682" y="2192"/>
                    </a:cubicBezTo>
                    <a:cubicBezTo>
                      <a:pt x="689" y="2176"/>
                      <a:pt x="705" y="2164"/>
                      <a:pt x="704" y="2158"/>
                    </a:cubicBezTo>
                    <a:cubicBezTo>
                      <a:pt x="717" y="2170"/>
                      <a:pt x="750" y="2201"/>
                      <a:pt x="789" y="2200"/>
                    </a:cubicBezTo>
                    <a:cubicBezTo>
                      <a:pt x="828" y="2198"/>
                      <a:pt x="864" y="2214"/>
                      <a:pt x="864" y="2214"/>
                    </a:cubicBezTo>
                    <a:cubicBezTo>
                      <a:pt x="864" y="2214"/>
                      <a:pt x="825" y="2277"/>
                      <a:pt x="810" y="2301"/>
                    </a:cubicBezTo>
                    <a:close/>
                    <a:moveTo>
                      <a:pt x="1184" y="1484"/>
                    </a:moveTo>
                    <a:cubicBezTo>
                      <a:pt x="1174" y="1512"/>
                      <a:pt x="1173" y="1541"/>
                      <a:pt x="1173" y="1541"/>
                    </a:cubicBezTo>
                    <a:cubicBezTo>
                      <a:pt x="1148" y="1548"/>
                      <a:pt x="1126" y="1589"/>
                      <a:pt x="1118" y="1618"/>
                    </a:cubicBezTo>
                    <a:cubicBezTo>
                      <a:pt x="1116" y="1629"/>
                      <a:pt x="1116" y="1637"/>
                      <a:pt x="1119" y="1643"/>
                    </a:cubicBezTo>
                    <a:cubicBezTo>
                      <a:pt x="1114" y="1642"/>
                      <a:pt x="1110" y="1642"/>
                      <a:pt x="1106" y="1642"/>
                    </a:cubicBezTo>
                    <a:cubicBezTo>
                      <a:pt x="1100" y="1643"/>
                      <a:pt x="1093" y="1644"/>
                      <a:pt x="1086" y="1646"/>
                    </a:cubicBezTo>
                    <a:cubicBezTo>
                      <a:pt x="1102" y="1608"/>
                      <a:pt x="1109" y="1555"/>
                      <a:pt x="1103" y="1474"/>
                    </a:cubicBezTo>
                    <a:cubicBezTo>
                      <a:pt x="1086" y="1234"/>
                      <a:pt x="1029" y="1191"/>
                      <a:pt x="1031" y="1123"/>
                    </a:cubicBezTo>
                    <a:cubicBezTo>
                      <a:pt x="1031" y="1116"/>
                      <a:pt x="1031" y="1110"/>
                      <a:pt x="1031" y="1103"/>
                    </a:cubicBezTo>
                    <a:cubicBezTo>
                      <a:pt x="1032" y="1104"/>
                      <a:pt x="1033" y="1105"/>
                      <a:pt x="1033" y="1105"/>
                    </a:cubicBezTo>
                    <a:cubicBezTo>
                      <a:pt x="1048" y="1116"/>
                      <a:pt x="1082" y="1180"/>
                      <a:pt x="1082" y="1180"/>
                    </a:cubicBezTo>
                    <a:cubicBezTo>
                      <a:pt x="1102" y="1246"/>
                      <a:pt x="1136" y="1236"/>
                      <a:pt x="1140" y="1282"/>
                    </a:cubicBezTo>
                    <a:cubicBezTo>
                      <a:pt x="1144" y="1329"/>
                      <a:pt x="1193" y="1456"/>
                      <a:pt x="1184" y="1484"/>
                    </a:cubicBezTo>
                    <a:close/>
                    <a:moveTo>
                      <a:pt x="1284" y="1693"/>
                    </a:moveTo>
                    <a:cubicBezTo>
                      <a:pt x="1283" y="1692"/>
                      <a:pt x="1282" y="1692"/>
                      <a:pt x="1280" y="1691"/>
                    </a:cubicBezTo>
                    <a:cubicBezTo>
                      <a:pt x="1284" y="1687"/>
                      <a:pt x="1286" y="1684"/>
                      <a:pt x="1286" y="1684"/>
                    </a:cubicBezTo>
                    <a:cubicBezTo>
                      <a:pt x="1286" y="1684"/>
                      <a:pt x="1285" y="1687"/>
                      <a:pt x="1284" y="1693"/>
                    </a:cubicBezTo>
                    <a:close/>
                    <a:moveTo>
                      <a:pt x="1347" y="1730"/>
                    </a:moveTo>
                    <a:cubicBezTo>
                      <a:pt x="1350" y="1729"/>
                      <a:pt x="1352" y="1729"/>
                      <a:pt x="1352" y="1729"/>
                    </a:cubicBezTo>
                    <a:cubicBezTo>
                      <a:pt x="1358" y="1734"/>
                      <a:pt x="1362" y="1738"/>
                      <a:pt x="1364" y="1743"/>
                    </a:cubicBezTo>
                    <a:cubicBezTo>
                      <a:pt x="1358" y="1739"/>
                      <a:pt x="1353" y="1734"/>
                      <a:pt x="1347" y="1730"/>
                    </a:cubicBezTo>
                    <a:close/>
                  </a:path>
                </a:pathLst>
              </a:custGeom>
              <a:solidFill>
                <a:srgbClr val="FFCCCC"/>
              </a:solidFill>
              <a:ln w="4763" cap="flat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7" name="Group 9">
              <a:extLst>
                <a:ext uri="{FF2B5EF4-FFF2-40B4-BE49-F238E27FC236}">
                  <a16:creationId xmlns:a16="http://schemas.microsoft.com/office/drawing/2014/main" id="{1B391678-57AB-AB6E-CCE4-E534359197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3813" y="1660277"/>
              <a:ext cx="504714" cy="1688681"/>
              <a:chOff x="910" y="2016"/>
              <a:chExt cx="616" cy="2066"/>
            </a:xfrm>
          </p:grpSpPr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932553BC-971B-7136-D996-62D30F9FD7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2016"/>
                <a:ext cx="616" cy="2066"/>
              </a:xfrm>
              <a:custGeom>
                <a:avLst/>
                <a:gdLst>
                  <a:gd name="T0" fmla="*/ 395 w 755"/>
                  <a:gd name="T1" fmla="*/ 598 h 2549"/>
                  <a:gd name="T2" fmla="*/ 336 w 755"/>
                  <a:gd name="T3" fmla="*/ 283 h 2549"/>
                  <a:gd name="T4" fmla="*/ 252 w 755"/>
                  <a:gd name="T5" fmla="*/ 204 h 2549"/>
                  <a:gd name="T6" fmla="*/ 274 w 755"/>
                  <a:gd name="T7" fmla="*/ 184 h 2549"/>
                  <a:gd name="T8" fmla="*/ 284 w 755"/>
                  <a:gd name="T9" fmla="*/ 172 h 2549"/>
                  <a:gd name="T10" fmla="*/ 295 w 755"/>
                  <a:gd name="T11" fmla="*/ 156 h 2549"/>
                  <a:gd name="T12" fmla="*/ 291 w 755"/>
                  <a:gd name="T13" fmla="*/ 151 h 2549"/>
                  <a:gd name="T14" fmla="*/ 292 w 755"/>
                  <a:gd name="T15" fmla="*/ 139 h 2549"/>
                  <a:gd name="T16" fmla="*/ 296 w 755"/>
                  <a:gd name="T17" fmla="*/ 122 h 2549"/>
                  <a:gd name="T18" fmla="*/ 299 w 755"/>
                  <a:gd name="T19" fmla="*/ 97 h 2549"/>
                  <a:gd name="T20" fmla="*/ 244 w 755"/>
                  <a:gd name="T21" fmla="*/ 7 h 2549"/>
                  <a:gd name="T22" fmla="*/ 172 w 755"/>
                  <a:gd name="T23" fmla="*/ 2 h 2549"/>
                  <a:gd name="T24" fmla="*/ 146 w 755"/>
                  <a:gd name="T25" fmla="*/ 15 h 2549"/>
                  <a:gd name="T26" fmla="*/ 110 w 755"/>
                  <a:gd name="T27" fmla="*/ 102 h 2549"/>
                  <a:gd name="T28" fmla="*/ 113 w 755"/>
                  <a:gd name="T29" fmla="*/ 139 h 2549"/>
                  <a:gd name="T30" fmla="*/ 119 w 755"/>
                  <a:gd name="T31" fmla="*/ 163 h 2549"/>
                  <a:gd name="T32" fmla="*/ 117 w 755"/>
                  <a:gd name="T33" fmla="*/ 181 h 2549"/>
                  <a:gd name="T34" fmla="*/ 129 w 755"/>
                  <a:gd name="T35" fmla="*/ 179 h 2549"/>
                  <a:gd name="T36" fmla="*/ 138 w 755"/>
                  <a:gd name="T37" fmla="*/ 190 h 2549"/>
                  <a:gd name="T38" fmla="*/ 157 w 755"/>
                  <a:gd name="T39" fmla="*/ 205 h 2549"/>
                  <a:gd name="T40" fmla="*/ 132 w 755"/>
                  <a:gd name="T41" fmla="*/ 255 h 2549"/>
                  <a:gd name="T42" fmla="*/ 25 w 755"/>
                  <a:gd name="T43" fmla="*/ 502 h 2549"/>
                  <a:gd name="T44" fmla="*/ 18 w 755"/>
                  <a:gd name="T45" fmla="*/ 786 h 2549"/>
                  <a:gd name="T46" fmla="*/ 55 w 755"/>
                  <a:gd name="T47" fmla="*/ 792 h 2549"/>
                  <a:gd name="T48" fmla="*/ 56 w 755"/>
                  <a:gd name="T49" fmla="*/ 785 h 2549"/>
                  <a:gd name="T50" fmla="*/ 56 w 755"/>
                  <a:gd name="T51" fmla="*/ 782 h 2549"/>
                  <a:gd name="T52" fmla="*/ 55 w 755"/>
                  <a:gd name="T53" fmla="*/ 781 h 2549"/>
                  <a:gd name="T54" fmla="*/ 46 w 755"/>
                  <a:gd name="T55" fmla="*/ 704 h 2549"/>
                  <a:gd name="T56" fmla="*/ 102 w 755"/>
                  <a:gd name="T57" fmla="*/ 423 h 2549"/>
                  <a:gd name="T58" fmla="*/ 90 w 755"/>
                  <a:gd name="T59" fmla="*/ 693 h 2549"/>
                  <a:gd name="T60" fmla="*/ 125 w 755"/>
                  <a:gd name="T61" fmla="*/ 1146 h 2549"/>
                  <a:gd name="T62" fmla="*/ 122 w 755"/>
                  <a:gd name="T63" fmla="*/ 1341 h 2549"/>
                  <a:gd name="T64" fmla="*/ 122 w 755"/>
                  <a:gd name="T65" fmla="*/ 1345 h 2549"/>
                  <a:gd name="T66" fmla="*/ 125 w 755"/>
                  <a:gd name="T67" fmla="*/ 1347 h 2549"/>
                  <a:gd name="T68" fmla="*/ 127 w 755"/>
                  <a:gd name="T69" fmla="*/ 1350 h 2549"/>
                  <a:gd name="T70" fmla="*/ 129 w 755"/>
                  <a:gd name="T71" fmla="*/ 1350 h 2549"/>
                  <a:gd name="T72" fmla="*/ 131 w 755"/>
                  <a:gd name="T73" fmla="*/ 1353 h 2549"/>
                  <a:gd name="T74" fmla="*/ 135 w 755"/>
                  <a:gd name="T75" fmla="*/ 1354 h 2549"/>
                  <a:gd name="T76" fmla="*/ 139 w 755"/>
                  <a:gd name="T77" fmla="*/ 1355 h 2549"/>
                  <a:gd name="T78" fmla="*/ 144 w 755"/>
                  <a:gd name="T79" fmla="*/ 1354 h 2549"/>
                  <a:gd name="T80" fmla="*/ 193 w 755"/>
                  <a:gd name="T81" fmla="*/ 1350 h 2549"/>
                  <a:gd name="T82" fmla="*/ 198 w 755"/>
                  <a:gd name="T83" fmla="*/ 1038 h 2549"/>
                  <a:gd name="T84" fmla="*/ 213 w 755"/>
                  <a:gd name="T85" fmla="*/ 744 h 2549"/>
                  <a:gd name="T86" fmla="*/ 223 w 755"/>
                  <a:gd name="T87" fmla="*/ 1208 h 2549"/>
                  <a:gd name="T88" fmla="*/ 244 w 755"/>
                  <a:gd name="T89" fmla="*/ 1352 h 2549"/>
                  <a:gd name="T90" fmla="*/ 267 w 755"/>
                  <a:gd name="T91" fmla="*/ 1354 h 2549"/>
                  <a:gd name="T92" fmla="*/ 273 w 755"/>
                  <a:gd name="T93" fmla="*/ 1355 h 2549"/>
                  <a:gd name="T94" fmla="*/ 277 w 755"/>
                  <a:gd name="T95" fmla="*/ 1354 h 2549"/>
                  <a:gd name="T96" fmla="*/ 280 w 755"/>
                  <a:gd name="T97" fmla="*/ 1353 h 2549"/>
                  <a:gd name="T98" fmla="*/ 281 w 755"/>
                  <a:gd name="T99" fmla="*/ 1350 h 2549"/>
                  <a:gd name="T100" fmla="*/ 284 w 755"/>
                  <a:gd name="T101" fmla="*/ 1349 h 2549"/>
                  <a:gd name="T102" fmla="*/ 286 w 755"/>
                  <a:gd name="T103" fmla="*/ 1347 h 2549"/>
                  <a:gd name="T104" fmla="*/ 288 w 755"/>
                  <a:gd name="T105" fmla="*/ 1345 h 2549"/>
                  <a:gd name="T106" fmla="*/ 288 w 755"/>
                  <a:gd name="T107" fmla="*/ 1341 h 2549"/>
                  <a:gd name="T108" fmla="*/ 285 w 755"/>
                  <a:gd name="T109" fmla="*/ 1148 h 2549"/>
                  <a:gd name="T110" fmla="*/ 313 w 755"/>
                  <a:gd name="T111" fmla="*/ 593 h 2549"/>
                  <a:gd name="T112" fmla="*/ 301 w 755"/>
                  <a:gd name="T113" fmla="*/ 361 h 2549"/>
                  <a:gd name="T114" fmla="*/ 357 w 755"/>
                  <a:gd name="T115" fmla="*/ 781 h 2549"/>
                  <a:gd name="T116" fmla="*/ 354 w 755"/>
                  <a:gd name="T117" fmla="*/ 782 h 2549"/>
                  <a:gd name="T118" fmla="*/ 354 w 755"/>
                  <a:gd name="T119" fmla="*/ 785 h 2549"/>
                  <a:gd name="T120" fmla="*/ 402 w 755"/>
                  <a:gd name="T121" fmla="*/ 772 h 254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755" h="2549">
                    <a:moveTo>
                      <a:pt x="213" y="323"/>
                    </a:moveTo>
                    <a:cubicBezTo>
                      <a:pt x="211" y="324"/>
                      <a:pt x="209" y="325"/>
                      <a:pt x="206" y="327"/>
                    </a:cubicBezTo>
                    <a:cubicBezTo>
                      <a:pt x="209" y="326"/>
                      <a:pt x="211" y="325"/>
                      <a:pt x="213" y="323"/>
                    </a:cubicBezTo>
                    <a:close/>
                    <a:moveTo>
                      <a:pt x="752" y="1414"/>
                    </a:moveTo>
                    <a:cubicBezTo>
                      <a:pt x="749" y="1408"/>
                      <a:pt x="744" y="1370"/>
                      <a:pt x="737" y="1348"/>
                    </a:cubicBezTo>
                    <a:cubicBezTo>
                      <a:pt x="732" y="1330"/>
                      <a:pt x="727" y="1252"/>
                      <a:pt x="730" y="1216"/>
                    </a:cubicBezTo>
                    <a:cubicBezTo>
                      <a:pt x="732" y="1187"/>
                      <a:pt x="726" y="1142"/>
                      <a:pt x="727" y="1123"/>
                    </a:cubicBezTo>
                    <a:cubicBezTo>
                      <a:pt x="728" y="1016"/>
                      <a:pt x="714" y="963"/>
                      <a:pt x="709" y="943"/>
                    </a:cubicBezTo>
                    <a:cubicBezTo>
                      <a:pt x="705" y="923"/>
                      <a:pt x="701" y="897"/>
                      <a:pt x="692" y="855"/>
                    </a:cubicBezTo>
                    <a:cubicBezTo>
                      <a:pt x="691" y="852"/>
                      <a:pt x="691" y="850"/>
                      <a:pt x="690" y="847"/>
                    </a:cubicBezTo>
                    <a:cubicBezTo>
                      <a:pt x="690" y="847"/>
                      <a:pt x="690" y="846"/>
                      <a:pt x="690" y="846"/>
                    </a:cubicBezTo>
                    <a:cubicBezTo>
                      <a:pt x="681" y="777"/>
                      <a:pt x="648" y="637"/>
                      <a:pt x="630" y="569"/>
                    </a:cubicBezTo>
                    <a:cubicBezTo>
                      <a:pt x="628" y="561"/>
                      <a:pt x="626" y="554"/>
                      <a:pt x="624" y="548"/>
                    </a:cubicBezTo>
                    <a:cubicBezTo>
                      <a:pt x="622" y="540"/>
                      <a:pt x="620" y="534"/>
                      <a:pt x="619" y="532"/>
                    </a:cubicBezTo>
                    <a:cubicBezTo>
                      <a:pt x="616" y="526"/>
                      <a:pt x="612" y="520"/>
                      <a:pt x="608" y="515"/>
                    </a:cubicBezTo>
                    <a:cubicBezTo>
                      <a:pt x="597" y="500"/>
                      <a:pt x="580" y="486"/>
                      <a:pt x="553" y="482"/>
                    </a:cubicBezTo>
                    <a:cubicBezTo>
                      <a:pt x="552" y="482"/>
                      <a:pt x="550" y="481"/>
                      <a:pt x="548" y="481"/>
                    </a:cubicBezTo>
                    <a:cubicBezTo>
                      <a:pt x="548" y="481"/>
                      <a:pt x="547" y="481"/>
                      <a:pt x="547" y="481"/>
                    </a:cubicBezTo>
                    <a:cubicBezTo>
                      <a:pt x="529" y="478"/>
                      <a:pt x="488" y="472"/>
                      <a:pt x="466" y="445"/>
                    </a:cubicBezTo>
                    <a:cubicBezTo>
                      <a:pt x="457" y="434"/>
                      <a:pt x="451" y="419"/>
                      <a:pt x="450" y="398"/>
                    </a:cubicBezTo>
                    <a:cubicBezTo>
                      <a:pt x="455" y="393"/>
                      <a:pt x="460" y="389"/>
                      <a:pt x="465" y="384"/>
                    </a:cubicBezTo>
                    <a:cubicBezTo>
                      <a:pt x="480" y="368"/>
                      <a:pt x="491" y="352"/>
                      <a:pt x="493" y="344"/>
                    </a:cubicBezTo>
                    <a:cubicBezTo>
                      <a:pt x="493" y="343"/>
                      <a:pt x="493" y="342"/>
                      <a:pt x="493" y="341"/>
                    </a:cubicBezTo>
                    <a:cubicBezTo>
                      <a:pt x="494" y="347"/>
                      <a:pt x="494" y="352"/>
                      <a:pt x="494" y="358"/>
                    </a:cubicBezTo>
                    <a:cubicBezTo>
                      <a:pt x="493" y="351"/>
                      <a:pt x="496" y="342"/>
                      <a:pt x="499" y="336"/>
                    </a:cubicBezTo>
                    <a:cubicBezTo>
                      <a:pt x="499" y="342"/>
                      <a:pt x="501" y="346"/>
                      <a:pt x="505" y="351"/>
                    </a:cubicBezTo>
                    <a:cubicBezTo>
                      <a:pt x="504" y="348"/>
                      <a:pt x="504" y="345"/>
                      <a:pt x="504" y="342"/>
                    </a:cubicBezTo>
                    <a:cubicBezTo>
                      <a:pt x="504" y="343"/>
                      <a:pt x="505" y="344"/>
                      <a:pt x="505" y="345"/>
                    </a:cubicBezTo>
                    <a:cubicBezTo>
                      <a:pt x="505" y="343"/>
                      <a:pt x="504" y="340"/>
                      <a:pt x="504" y="338"/>
                    </a:cubicBezTo>
                    <a:cubicBezTo>
                      <a:pt x="504" y="332"/>
                      <a:pt x="505" y="326"/>
                      <a:pt x="505" y="320"/>
                    </a:cubicBezTo>
                    <a:cubicBezTo>
                      <a:pt x="505" y="320"/>
                      <a:pt x="505" y="320"/>
                      <a:pt x="505" y="320"/>
                    </a:cubicBezTo>
                    <a:cubicBezTo>
                      <a:pt x="505" y="327"/>
                      <a:pt x="509" y="337"/>
                      <a:pt x="516" y="341"/>
                    </a:cubicBezTo>
                    <a:cubicBezTo>
                      <a:pt x="510" y="337"/>
                      <a:pt x="510" y="326"/>
                      <a:pt x="510" y="319"/>
                    </a:cubicBezTo>
                    <a:cubicBezTo>
                      <a:pt x="513" y="325"/>
                      <a:pt x="519" y="329"/>
                      <a:pt x="526" y="329"/>
                    </a:cubicBezTo>
                    <a:cubicBezTo>
                      <a:pt x="524" y="327"/>
                      <a:pt x="523" y="325"/>
                      <a:pt x="522" y="323"/>
                    </a:cubicBezTo>
                    <a:cubicBezTo>
                      <a:pt x="523" y="323"/>
                      <a:pt x="524" y="323"/>
                      <a:pt x="524" y="323"/>
                    </a:cubicBezTo>
                    <a:cubicBezTo>
                      <a:pt x="523" y="321"/>
                      <a:pt x="521" y="319"/>
                      <a:pt x="520" y="316"/>
                    </a:cubicBezTo>
                    <a:cubicBezTo>
                      <a:pt x="519" y="312"/>
                      <a:pt x="519" y="308"/>
                      <a:pt x="518" y="304"/>
                    </a:cubicBezTo>
                    <a:cubicBezTo>
                      <a:pt x="518" y="304"/>
                      <a:pt x="518" y="304"/>
                      <a:pt x="518" y="304"/>
                    </a:cubicBezTo>
                    <a:cubicBezTo>
                      <a:pt x="524" y="309"/>
                      <a:pt x="534" y="310"/>
                      <a:pt x="540" y="308"/>
                    </a:cubicBezTo>
                    <a:cubicBezTo>
                      <a:pt x="536" y="308"/>
                      <a:pt x="532" y="306"/>
                      <a:pt x="528" y="303"/>
                    </a:cubicBezTo>
                    <a:cubicBezTo>
                      <a:pt x="534" y="301"/>
                      <a:pt x="538" y="297"/>
                      <a:pt x="544" y="294"/>
                    </a:cubicBezTo>
                    <a:cubicBezTo>
                      <a:pt x="542" y="295"/>
                      <a:pt x="540" y="295"/>
                      <a:pt x="538" y="294"/>
                    </a:cubicBezTo>
                    <a:cubicBezTo>
                      <a:pt x="540" y="294"/>
                      <a:pt x="542" y="293"/>
                      <a:pt x="544" y="292"/>
                    </a:cubicBezTo>
                    <a:cubicBezTo>
                      <a:pt x="541" y="291"/>
                      <a:pt x="536" y="291"/>
                      <a:pt x="531" y="290"/>
                    </a:cubicBezTo>
                    <a:cubicBezTo>
                      <a:pt x="530" y="288"/>
                      <a:pt x="529" y="287"/>
                      <a:pt x="528" y="285"/>
                    </a:cubicBezTo>
                    <a:cubicBezTo>
                      <a:pt x="531" y="287"/>
                      <a:pt x="534" y="287"/>
                      <a:pt x="536" y="288"/>
                    </a:cubicBezTo>
                    <a:cubicBezTo>
                      <a:pt x="535" y="286"/>
                      <a:pt x="534" y="284"/>
                      <a:pt x="532" y="282"/>
                    </a:cubicBezTo>
                    <a:cubicBezTo>
                      <a:pt x="533" y="283"/>
                      <a:pt x="534" y="283"/>
                      <a:pt x="535" y="284"/>
                    </a:cubicBezTo>
                    <a:cubicBezTo>
                      <a:pt x="533" y="281"/>
                      <a:pt x="531" y="279"/>
                      <a:pt x="529" y="277"/>
                    </a:cubicBezTo>
                    <a:cubicBezTo>
                      <a:pt x="528" y="276"/>
                      <a:pt x="527" y="275"/>
                      <a:pt x="527" y="274"/>
                    </a:cubicBezTo>
                    <a:cubicBezTo>
                      <a:pt x="526" y="271"/>
                      <a:pt x="525" y="269"/>
                      <a:pt x="525" y="266"/>
                    </a:cubicBezTo>
                    <a:cubicBezTo>
                      <a:pt x="529" y="273"/>
                      <a:pt x="536" y="279"/>
                      <a:pt x="546" y="283"/>
                    </a:cubicBezTo>
                    <a:cubicBezTo>
                      <a:pt x="537" y="279"/>
                      <a:pt x="531" y="269"/>
                      <a:pt x="529" y="260"/>
                    </a:cubicBezTo>
                    <a:cubicBezTo>
                      <a:pt x="532" y="268"/>
                      <a:pt x="540" y="267"/>
                      <a:pt x="547" y="269"/>
                    </a:cubicBezTo>
                    <a:cubicBezTo>
                      <a:pt x="543" y="267"/>
                      <a:pt x="540" y="264"/>
                      <a:pt x="538" y="261"/>
                    </a:cubicBezTo>
                    <a:cubicBezTo>
                      <a:pt x="546" y="264"/>
                      <a:pt x="558" y="264"/>
                      <a:pt x="562" y="260"/>
                    </a:cubicBezTo>
                    <a:cubicBezTo>
                      <a:pt x="551" y="262"/>
                      <a:pt x="538" y="251"/>
                      <a:pt x="531" y="240"/>
                    </a:cubicBezTo>
                    <a:cubicBezTo>
                      <a:pt x="531" y="240"/>
                      <a:pt x="531" y="240"/>
                      <a:pt x="531" y="240"/>
                    </a:cubicBezTo>
                    <a:cubicBezTo>
                      <a:pt x="534" y="243"/>
                      <a:pt x="539" y="244"/>
                      <a:pt x="543" y="246"/>
                    </a:cubicBezTo>
                    <a:cubicBezTo>
                      <a:pt x="540" y="244"/>
                      <a:pt x="537" y="240"/>
                      <a:pt x="535" y="236"/>
                    </a:cubicBezTo>
                    <a:cubicBezTo>
                      <a:pt x="544" y="243"/>
                      <a:pt x="557" y="247"/>
                      <a:pt x="563" y="241"/>
                    </a:cubicBezTo>
                    <a:cubicBezTo>
                      <a:pt x="554" y="241"/>
                      <a:pt x="549" y="236"/>
                      <a:pt x="545" y="229"/>
                    </a:cubicBezTo>
                    <a:cubicBezTo>
                      <a:pt x="545" y="230"/>
                      <a:pt x="546" y="230"/>
                      <a:pt x="547" y="230"/>
                    </a:cubicBezTo>
                    <a:cubicBezTo>
                      <a:pt x="545" y="228"/>
                      <a:pt x="544" y="227"/>
                      <a:pt x="542" y="225"/>
                    </a:cubicBezTo>
                    <a:cubicBezTo>
                      <a:pt x="541" y="222"/>
                      <a:pt x="539" y="219"/>
                      <a:pt x="538" y="216"/>
                    </a:cubicBezTo>
                    <a:cubicBezTo>
                      <a:pt x="537" y="213"/>
                      <a:pt x="537" y="211"/>
                      <a:pt x="538" y="208"/>
                    </a:cubicBezTo>
                    <a:cubicBezTo>
                      <a:pt x="546" y="214"/>
                      <a:pt x="554" y="221"/>
                      <a:pt x="564" y="223"/>
                    </a:cubicBezTo>
                    <a:cubicBezTo>
                      <a:pt x="551" y="210"/>
                      <a:pt x="537" y="196"/>
                      <a:pt x="532" y="177"/>
                    </a:cubicBezTo>
                    <a:cubicBezTo>
                      <a:pt x="537" y="180"/>
                      <a:pt x="543" y="183"/>
                      <a:pt x="549" y="182"/>
                    </a:cubicBezTo>
                    <a:cubicBezTo>
                      <a:pt x="537" y="173"/>
                      <a:pt x="527" y="160"/>
                      <a:pt x="522" y="145"/>
                    </a:cubicBezTo>
                    <a:cubicBezTo>
                      <a:pt x="521" y="141"/>
                      <a:pt x="520" y="135"/>
                      <a:pt x="519" y="130"/>
                    </a:cubicBezTo>
                    <a:cubicBezTo>
                      <a:pt x="518" y="124"/>
                      <a:pt x="517" y="119"/>
                      <a:pt x="516" y="114"/>
                    </a:cubicBezTo>
                    <a:cubicBezTo>
                      <a:pt x="511" y="97"/>
                      <a:pt x="500" y="61"/>
                      <a:pt x="483" y="49"/>
                    </a:cubicBezTo>
                    <a:cubicBezTo>
                      <a:pt x="485" y="50"/>
                      <a:pt x="487" y="52"/>
                      <a:pt x="488" y="53"/>
                    </a:cubicBezTo>
                    <a:cubicBezTo>
                      <a:pt x="477" y="35"/>
                      <a:pt x="457" y="14"/>
                      <a:pt x="434" y="13"/>
                    </a:cubicBezTo>
                    <a:cubicBezTo>
                      <a:pt x="439" y="13"/>
                      <a:pt x="444" y="13"/>
                      <a:pt x="448" y="13"/>
                    </a:cubicBezTo>
                    <a:cubicBezTo>
                      <a:pt x="426" y="1"/>
                      <a:pt x="398" y="2"/>
                      <a:pt x="376" y="7"/>
                    </a:cubicBezTo>
                    <a:cubicBezTo>
                      <a:pt x="378" y="6"/>
                      <a:pt x="386" y="3"/>
                      <a:pt x="390" y="1"/>
                    </a:cubicBezTo>
                    <a:cubicBezTo>
                      <a:pt x="371" y="1"/>
                      <a:pt x="355" y="3"/>
                      <a:pt x="338" y="9"/>
                    </a:cubicBezTo>
                    <a:cubicBezTo>
                      <a:pt x="337" y="7"/>
                      <a:pt x="349" y="1"/>
                      <a:pt x="350" y="1"/>
                    </a:cubicBezTo>
                    <a:cubicBezTo>
                      <a:pt x="347" y="0"/>
                      <a:pt x="343" y="2"/>
                      <a:pt x="340" y="3"/>
                    </a:cubicBezTo>
                    <a:cubicBezTo>
                      <a:pt x="338" y="4"/>
                      <a:pt x="336" y="5"/>
                      <a:pt x="335" y="7"/>
                    </a:cubicBezTo>
                    <a:cubicBezTo>
                      <a:pt x="330" y="5"/>
                      <a:pt x="323" y="2"/>
                      <a:pt x="318" y="4"/>
                    </a:cubicBezTo>
                    <a:cubicBezTo>
                      <a:pt x="321" y="5"/>
                      <a:pt x="324" y="5"/>
                      <a:pt x="326" y="8"/>
                    </a:cubicBezTo>
                    <a:cubicBezTo>
                      <a:pt x="326" y="8"/>
                      <a:pt x="326" y="9"/>
                      <a:pt x="326" y="9"/>
                    </a:cubicBezTo>
                    <a:cubicBezTo>
                      <a:pt x="320" y="8"/>
                      <a:pt x="314" y="6"/>
                      <a:pt x="308" y="7"/>
                    </a:cubicBezTo>
                    <a:cubicBezTo>
                      <a:pt x="299" y="8"/>
                      <a:pt x="289" y="11"/>
                      <a:pt x="281" y="14"/>
                    </a:cubicBezTo>
                    <a:cubicBezTo>
                      <a:pt x="286" y="14"/>
                      <a:pt x="291" y="14"/>
                      <a:pt x="296" y="14"/>
                    </a:cubicBezTo>
                    <a:cubicBezTo>
                      <a:pt x="284" y="15"/>
                      <a:pt x="255" y="24"/>
                      <a:pt x="248" y="34"/>
                    </a:cubicBezTo>
                    <a:cubicBezTo>
                      <a:pt x="254" y="31"/>
                      <a:pt x="262" y="29"/>
                      <a:pt x="269" y="29"/>
                    </a:cubicBezTo>
                    <a:cubicBezTo>
                      <a:pt x="248" y="35"/>
                      <a:pt x="224" y="52"/>
                      <a:pt x="212" y="70"/>
                    </a:cubicBezTo>
                    <a:cubicBezTo>
                      <a:pt x="216" y="65"/>
                      <a:pt x="223" y="61"/>
                      <a:pt x="228" y="58"/>
                    </a:cubicBezTo>
                    <a:cubicBezTo>
                      <a:pt x="221" y="69"/>
                      <a:pt x="211" y="77"/>
                      <a:pt x="207" y="91"/>
                    </a:cubicBezTo>
                    <a:cubicBezTo>
                      <a:pt x="205" y="95"/>
                      <a:pt x="205" y="100"/>
                      <a:pt x="204" y="105"/>
                    </a:cubicBezTo>
                    <a:cubicBezTo>
                      <a:pt x="197" y="121"/>
                      <a:pt x="197" y="137"/>
                      <a:pt x="198" y="154"/>
                    </a:cubicBezTo>
                    <a:cubicBezTo>
                      <a:pt x="198" y="161"/>
                      <a:pt x="199" y="168"/>
                      <a:pt x="199" y="175"/>
                    </a:cubicBezTo>
                    <a:cubicBezTo>
                      <a:pt x="199" y="180"/>
                      <a:pt x="200" y="186"/>
                      <a:pt x="202" y="192"/>
                    </a:cubicBezTo>
                    <a:cubicBezTo>
                      <a:pt x="202" y="205"/>
                      <a:pt x="202" y="218"/>
                      <a:pt x="197" y="229"/>
                    </a:cubicBezTo>
                    <a:cubicBezTo>
                      <a:pt x="201" y="226"/>
                      <a:pt x="205" y="220"/>
                      <a:pt x="207" y="215"/>
                    </a:cubicBezTo>
                    <a:cubicBezTo>
                      <a:pt x="209" y="232"/>
                      <a:pt x="202" y="246"/>
                      <a:pt x="199" y="261"/>
                    </a:cubicBezTo>
                    <a:cubicBezTo>
                      <a:pt x="203" y="258"/>
                      <a:pt x="206" y="253"/>
                      <a:pt x="209" y="248"/>
                    </a:cubicBezTo>
                    <a:cubicBezTo>
                      <a:pt x="209" y="249"/>
                      <a:pt x="209" y="251"/>
                      <a:pt x="209" y="254"/>
                    </a:cubicBezTo>
                    <a:cubicBezTo>
                      <a:pt x="205" y="260"/>
                      <a:pt x="199" y="267"/>
                      <a:pt x="193" y="270"/>
                    </a:cubicBezTo>
                    <a:cubicBezTo>
                      <a:pt x="198" y="269"/>
                      <a:pt x="203" y="266"/>
                      <a:pt x="207" y="262"/>
                    </a:cubicBezTo>
                    <a:cubicBezTo>
                      <a:pt x="205" y="271"/>
                      <a:pt x="202" y="281"/>
                      <a:pt x="200" y="287"/>
                    </a:cubicBezTo>
                    <a:cubicBezTo>
                      <a:pt x="197" y="293"/>
                      <a:pt x="195" y="299"/>
                      <a:pt x="192" y="305"/>
                    </a:cubicBezTo>
                    <a:cubicBezTo>
                      <a:pt x="198" y="300"/>
                      <a:pt x="207" y="293"/>
                      <a:pt x="210" y="285"/>
                    </a:cubicBezTo>
                    <a:cubicBezTo>
                      <a:pt x="210" y="285"/>
                      <a:pt x="210" y="285"/>
                      <a:pt x="211" y="285"/>
                    </a:cubicBezTo>
                    <a:cubicBezTo>
                      <a:pt x="216" y="297"/>
                      <a:pt x="204" y="315"/>
                      <a:pt x="193" y="322"/>
                    </a:cubicBezTo>
                    <a:cubicBezTo>
                      <a:pt x="198" y="322"/>
                      <a:pt x="202" y="320"/>
                      <a:pt x="206" y="317"/>
                    </a:cubicBezTo>
                    <a:cubicBezTo>
                      <a:pt x="212" y="315"/>
                      <a:pt x="216" y="312"/>
                      <a:pt x="219" y="306"/>
                    </a:cubicBezTo>
                    <a:cubicBezTo>
                      <a:pt x="219" y="308"/>
                      <a:pt x="219" y="310"/>
                      <a:pt x="219" y="311"/>
                    </a:cubicBezTo>
                    <a:cubicBezTo>
                      <a:pt x="217" y="315"/>
                      <a:pt x="216" y="319"/>
                      <a:pt x="213" y="323"/>
                    </a:cubicBezTo>
                    <a:cubicBezTo>
                      <a:pt x="214" y="322"/>
                      <a:pt x="216" y="321"/>
                      <a:pt x="217" y="320"/>
                    </a:cubicBezTo>
                    <a:cubicBezTo>
                      <a:pt x="214" y="326"/>
                      <a:pt x="209" y="333"/>
                      <a:pt x="204" y="338"/>
                    </a:cubicBezTo>
                    <a:cubicBezTo>
                      <a:pt x="211" y="336"/>
                      <a:pt x="219" y="329"/>
                      <a:pt x="223" y="321"/>
                    </a:cubicBezTo>
                    <a:cubicBezTo>
                      <a:pt x="223" y="322"/>
                      <a:pt x="223" y="322"/>
                      <a:pt x="223" y="323"/>
                    </a:cubicBezTo>
                    <a:cubicBezTo>
                      <a:pt x="222" y="328"/>
                      <a:pt x="218" y="335"/>
                      <a:pt x="214" y="339"/>
                    </a:cubicBezTo>
                    <a:cubicBezTo>
                      <a:pt x="217" y="337"/>
                      <a:pt x="220" y="334"/>
                      <a:pt x="223" y="332"/>
                    </a:cubicBezTo>
                    <a:cubicBezTo>
                      <a:pt x="223" y="331"/>
                      <a:pt x="223" y="331"/>
                      <a:pt x="224" y="331"/>
                    </a:cubicBezTo>
                    <a:cubicBezTo>
                      <a:pt x="223" y="336"/>
                      <a:pt x="222" y="341"/>
                      <a:pt x="219" y="345"/>
                    </a:cubicBezTo>
                    <a:cubicBezTo>
                      <a:pt x="224" y="342"/>
                      <a:pt x="228" y="338"/>
                      <a:pt x="231" y="334"/>
                    </a:cubicBezTo>
                    <a:cubicBezTo>
                      <a:pt x="231" y="335"/>
                      <a:pt x="231" y="336"/>
                      <a:pt x="231" y="337"/>
                    </a:cubicBezTo>
                    <a:cubicBezTo>
                      <a:pt x="229" y="342"/>
                      <a:pt x="224" y="346"/>
                      <a:pt x="223" y="351"/>
                    </a:cubicBezTo>
                    <a:cubicBezTo>
                      <a:pt x="228" y="348"/>
                      <a:pt x="234" y="343"/>
                      <a:pt x="238" y="337"/>
                    </a:cubicBezTo>
                    <a:cubicBezTo>
                      <a:pt x="238" y="342"/>
                      <a:pt x="238" y="346"/>
                      <a:pt x="238" y="350"/>
                    </a:cubicBezTo>
                    <a:cubicBezTo>
                      <a:pt x="239" y="350"/>
                      <a:pt x="239" y="349"/>
                      <a:pt x="240" y="349"/>
                    </a:cubicBezTo>
                    <a:cubicBezTo>
                      <a:pt x="239" y="351"/>
                      <a:pt x="239" y="353"/>
                      <a:pt x="239" y="355"/>
                    </a:cubicBezTo>
                    <a:cubicBezTo>
                      <a:pt x="243" y="350"/>
                      <a:pt x="246" y="344"/>
                      <a:pt x="249" y="338"/>
                    </a:cubicBezTo>
                    <a:cubicBezTo>
                      <a:pt x="250" y="344"/>
                      <a:pt x="252" y="351"/>
                      <a:pt x="254" y="356"/>
                    </a:cubicBezTo>
                    <a:cubicBezTo>
                      <a:pt x="254" y="355"/>
                      <a:pt x="254" y="355"/>
                      <a:pt x="254" y="354"/>
                    </a:cubicBezTo>
                    <a:cubicBezTo>
                      <a:pt x="254" y="355"/>
                      <a:pt x="254" y="356"/>
                      <a:pt x="254" y="357"/>
                    </a:cubicBezTo>
                    <a:cubicBezTo>
                      <a:pt x="254" y="356"/>
                      <a:pt x="254" y="355"/>
                      <a:pt x="254" y="353"/>
                    </a:cubicBezTo>
                    <a:cubicBezTo>
                      <a:pt x="255" y="350"/>
                      <a:pt x="255" y="348"/>
                      <a:pt x="255" y="345"/>
                    </a:cubicBezTo>
                    <a:cubicBezTo>
                      <a:pt x="256" y="344"/>
                      <a:pt x="256" y="344"/>
                      <a:pt x="256" y="344"/>
                    </a:cubicBezTo>
                    <a:cubicBezTo>
                      <a:pt x="259" y="343"/>
                      <a:pt x="262" y="352"/>
                      <a:pt x="265" y="353"/>
                    </a:cubicBezTo>
                    <a:cubicBezTo>
                      <a:pt x="264" y="352"/>
                      <a:pt x="264" y="351"/>
                      <a:pt x="264" y="351"/>
                    </a:cubicBezTo>
                    <a:cubicBezTo>
                      <a:pt x="266" y="351"/>
                      <a:pt x="267" y="351"/>
                      <a:pt x="268" y="351"/>
                    </a:cubicBezTo>
                    <a:cubicBezTo>
                      <a:pt x="275" y="364"/>
                      <a:pt x="283" y="376"/>
                      <a:pt x="290" y="385"/>
                    </a:cubicBezTo>
                    <a:cubicBezTo>
                      <a:pt x="292" y="386"/>
                      <a:pt x="293" y="388"/>
                      <a:pt x="295" y="389"/>
                    </a:cubicBezTo>
                    <a:cubicBezTo>
                      <a:pt x="298" y="392"/>
                      <a:pt x="302" y="395"/>
                      <a:pt x="306" y="398"/>
                    </a:cubicBezTo>
                    <a:cubicBezTo>
                      <a:pt x="306" y="399"/>
                      <a:pt x="306" y="401"/>
                      <a:pt x="306" y="402"/>
                    </a:cubicBezTo>
                    <a:cubicBezTo>
                      <a:pt x="306" y="403"/>
                      <a:pt x="306" y="403"/>
                      <a:pt x="306" y="404"/>
                    </a:cubicBezTo>
                    <a:cubicBezTo>
                      <a:pt x="306" y="405"/>
                      <a:pt x="306" y="406"/>
                      <a:pt x="306" y="407"/>
                    </a:cubicBezTo>
                    <a:cubicBezTo>
                      <a:pt x="306" y="440"/>
                      <a:pt x="288" y="460"/>
                      <a:pt x="267" y="471"/>
                    </a:cubicBezTo>
                    <a:cubicBezTo>
                      <a:pt x="258" y="476"/>
                      <a:pt x="250" y="478"/>
                      <a:pt x="243" y="480"/>
                    </a:cubicBezTo>
                    <a:cubicBezTo>
                      <a:pt x="231" y="484"/>
                      <a:pt x="179" y="486"/>
                      <a:pt x="149" y="519"/>
                    </a:cubicBezTo>
                    <a:cubicBezTo>
                      <a:pt x="145" y="523"/>
                      <a:pt x="142" y="527"/>
                      <a:pt x="139" y="532"/>
                    </a:cubicBezTo>
                    <a:cubicBezTo>
                      <a:pt x="136" y="535"/>
                      <a:pt x="132" y="548"/>
                      <a:pt x="127" y="566"/>
                    </a:cubicBezTo>
                    <a:cubicBezTo>
                      <a:pt x="120" y="586"/>
                      <a:pt x="115" y="609"/>
                      <a:pt x="111" y="626"/>
                    </a:cubicBezTo>
                    <a:cubicBezTo>
                      <a:pt x="91" y="708"/>
                      <a:pt x="67" y="818"/>
                      <a:pt x="63" y="846"/>
                    </a:cubicBezTo>
                    <a:cubicBezTo>
                      <a:pt x="59" y="867"/>
                      <a:pt x="56" y="887"/>
                      <a:pt x="54" y="903"/>
                    </a:cubicBezTo>
                    <a:cubicBezTo>
                      <a:pt x="51" y="920"/>
                      <a:pt x="48" y="934"/>
                      <a:pt x="46" y="943"/>
                    </a:cubicBezTo>
                    <a:cubicBezTo>
                      <a:pt x="42" y="963"/>
                      <a:pt x="23" y="1017"/>
                      <a:pt x="24" y="1124"/>
                    </a:cubicBezTo>
                    <a:cubicBezTo>
                      <a:pt x="24" y="1143"/>
                      <a:pt x="23" y="1187"/>
                      <a:pt x="25" y="1216"/>
                    </a:cubicBezTo>
                    <a:cubicBezTo>
                      <a:pt x="29" y="1252"/>
                      <a:pt x="23" y="1330"/>
                      <a:pt x="18" y="1348"/>
                    </a:cubicBezTo>
                    <a:cubicBezTo>
                      <a:pt x="12" y="1370"/>
                      <a:pt x="6" y="1408"/>
                      <a:pt x="3" y="1414"/>
                    </a:cubicBezTo>
                    <a:cubicBezTo>
                      <a:pt x="0" y="1419"/>
                      <a:pt x="6" y="1426"/>
                      <a:pt x="9" y="1432"/>
                    </a:cubicBezTo>
                    <a:cubicBezTo>
                      <a:pt x="12" y="1438"/>
                      <a:pt x="12" y="1443"/>
                      <a:pt x="16" y="1451"/>
                    </a:cubicBezTo>
                    <a:cubicBezTo>
                      <a:pt x="19" y="1457"/>
                      <a:pt x="28" y="1470"/>
                      <a:pt x="33" y="1477"/>
                    </a:cubicBezTo>
                    <a:cubicBezTo>
                      <a:pt x="38" y="1485"/>
                      <a:pt x="57" y="1493"/>
                      <a:pt x="72" y="1498"/>
                    </a:cubicBezTo>
                    <a:cubicBezTo>
                      <a:pt x="82" y="1501"/>
                      <a:pt x="101" y="1511"/>
                      <a:pt x="103" y="1507"/>
                    </a:cubicBezTo>
                    <a:cubicBezTo>
                      <a:pt x="106" y="1499"/>
                      <a:pt x="105" y="1492"/>
                      <a:pt x="99" y="1488"/>
                    </a:cubicBezTo>
                    <a:cubicBezTo>
                      <a:pt x="100" y="1488"/>
                      <a:pt x="100" y="1488"/>
                      <a:pt x="101" y="1488"/>
                    </a:cubicBezTo>
                    <a:cubicBezTo>
                      <a:pt x="101" y="1488"/>
                      <a:pt x="101" y="1488"/>
                      <a:pt x="101" y="1488"/>
                    </a:cubicBezTo>
                    <a:cubicBezTo>
                      <a:pt x="101" y="1488"/>
                      <a:pt x="102" y="1487"/>
                      <a:pt x="102" y="1487"/>
                    </a:cubicBezTo>
                    <a:cubicBezTo>
                      <a:pt x="102" y="1487"/>
                      <a:pt x="102" y="1487"/>
                      <a:pt x="102" y="1487"/>
                    </a:cubicBezTo>
                    <a:cubicBezTo>
                      <a:pt x="102" y="1487"/>
                      <a:pt x="102" y="1487"/>
                      <a:pt x="102" y="1487"/>
                    </a:cubicBezTo>
                    <a:cubicBezTo>
                      <a:pt x="103" y="1487"/>
                      <a:pt x="103" y="1487"/>
                      <a:pt x="103" y="1486"/>
                    </a:cubicBezTo>
                    <a:cubicBezTo>
                      <a:pt x="103" y="1486"/>
                      <a:pt x="103" y="1486"/>
                      <a:pt x="103" y="1486"/>
                    </a:cubicBezTo>
                    <a:cubicBezTo>
                      <a:pt x="103" y="1486"/>
                      <a:pt x="104" y="1486"/>
                      <a:pt x="104" y="1485"/>
                    </a:cubicBezTo>
                    <a:cubicBezTo>
                      <a:pt x="104" y="1485"/>
                      <a:pt x="104" y="1485"/>
                      <a:pt x="104" y="1484"/>
                    </a:cubicBezTo>
                    <a:cubicBezTo>
                      <a:pt x="105" y="1482"/>
                      <a:pt x="105" y="1480"/>
                      <a:pt x="103" y="1476"/>
                    </a:cubicBezTo>
                    <a:cubicBezTo>
                      <a:pt x="103" y="1476"/>
                      <a:pt x="103" y="1475"/>
                      <a:pt x="104" y="1475"/>
                    </a:cubicBezTo>
                    <a:cubicBezTo>
                      <a:pt x="104" y="1474"/>
                      <a:pt x="104" y="1474"/>
                      <a:pt x="104" y="1474"/>
                    </a:cubicBezTo>
                    <a:cubicBezTo>
                      <a:pt x="104" y="1473"/>
                      <a:pt x="104" y="1473"/>
                      <a:pt x="104" y="1473"/>
                    </a:cubicBezTo>
                    <a:cubicBezTo>
                      <a:pt x="104" y="1473"/>
                      <a:pt x="104" y="1473"/>
                      <a:pt x="104" y="1472"/>
                    </a:cubicBezTo>
                    <a:cubicBezTo>
                      <a:pt x="104" y="1472"/>
                      <a:pt x="104" y="1472"/>
                      <a:pt x="104" y="1472"/>
                    </a:cubicBezTo>
                    <a:cubicBezTo>
                      <a:pt x="104" y="1472"/>
                      <a:pt x="104" y="1472"/>
                      <a:pt x="104" y="1471"/>
                    </a:cubicBezTo>
                    <a:cubicBezTo>
                      <a:pt x="104" y="1471"/>
                      <a:pt x="104" y="1471"/>
                      <a:pt x="104" y="1471"/>
                    </a:cubicBezTo>
                    <a:cubicBezTo>
                      <a:pt x="103" y="1471"/>
                      <a:pt x="103" y="1471"/>
                      <a:pt x="103" y="1470"/>
                    </a:cubicBezTo>
                    <a:cubicBezTo>
                      <a:pt x="103" y="1470"/>
                      <a:pt x="103" y="1470"/>
                      <a:pt x="103" y="1470"/>
                    </a:cubicBezTo>
                    <a:cubicBezTo>
                      <a:pt x="103" y="1470"/>
                      <a:pt x="103" y="1470"/>
                      <a:pt x="103" y="1470"/>
                    </a:cubicBezTo>
                    <a:cubicBezTo>
                      <a:pt x="102" y="1469"/>
                      <a:pt x="101" y="1468"/>
                      <a:pt x="100" y="1467"/>
                    </a:cubicBezTo>
                    <a:cubicBezTo>
                      <a:pt x="100" y="1467"/>
                      <a:pt x="100" y="1467"/>
                      <a:pt x="100" y="1467"/>
                    </a:cubicBezTo>
                    <a:cubicBezTo>
                      <a:pt x="101" y="1467"/>
                      <a:pt x="101" y="1467"/>
                      <a:pt x="101" y="1467"/>
                    </a:cubicBezTo>
                    <a:cubicBezTo>
                      <a:pt x="100" y="1466"/>
                      <a:pt x="100" y="1466"/>
                      <a:pt x="100" y="1466"/>
                    </a:cubicBezTo>
                    <a:cubicBezTo>
                      <a:pt x="100" y="1466"/>
                      <a:pt x="100" y="1466"/>
                      <a:pt x="100" y="1466"/>
                    </a:cubicBezTo>
                    <a:cubicBezTo>
                      <a:pt x="101" y="1466"/>
                      <a:pt x="102" y="1465"/>
                      <a:pt x="103" y="1463"/>
                    </a:cubicBezTo>
                    <a:cubicBezTo>
                      <a:pt x="106" y="1454"/>
                      <a:pt x="105" y="1434"/>
                      <a:pt x="103" y="1423"/>
                    </a:cubicBezTo>
                    <a:cubicBezTo>
                      <a:pt x="104" y="1413"/>
                      <a:pt x="104" y="1381"/>
                      <a:pt x="96" y="1359"/>
                    </a:cubicBezTo>
                    <a:cubicBezTo>
                      <a:pt x="90" y="1345"/>
                      <a:pt x="85" y="1334"/>
                      <a:pt x="85" y="1325"/>
                    </a:cubicBezTo>
                    <a:cubicBezTo>
                      <a:pt x="85" y="1325"/>
                      <a:pt x="85" y="1324"/>
                      <a:pt x="85" y="1323"/>
                    </a:cubicBezTo>
                    <a:cubicBezTo>
                      <a:pt x="85" y="1323"/>
                      <a:pt x="85" y="1322"/>
                      <a:pt x="84" y="1321"/>
                    </a:cubicBezTo>
                    <a:cubicBezTo>
                      <a:pt x="84" y="1321"/>
                      <a:pt x="84" y="1321"/>
                      <a:pt x="84" y="1321"/>
                    </a:cubicBezTo>
                    <a:cubicBezTo>
                      <a:pt x="83" y="1296"/>
                      <a:pt x="94" y="1204"/>
                      <a:pt x="105" y="1151"/>
                    </a:cubicBezTo>
                    <a:cubicBezTo>
                      <a:pt x="108" y="1137"/>
                      <a:pt x="112" y="1123"/>
                      <a:pt x="117" y="1110"/>
                    </a:cubicBezTo>
                    <a:cubicBezTo>
                      <a:pt x="121" y="1096"/>
                      <a:pt x="124" y="1082"/>
                      <a:pt x="127" y="1068"/>
                    </a:cubicBezTo>
                    <a:cubicBezTo>
                      <a:pt x="139" y="1010"/>
                      <a:pt x="139" y="966"/>
                      <a:pt x="141" y="954"/>
                    </a:cubicBezTo>
                    <a:cubicBezTo>
                      <a:pt x="144" y="939"/>
                      <a:pt x="187" y="737"/>
                      <a:pt x="193" y="703"/>
                    </a:cubicBezTo>
                    <a:cubicBezTo>
                      <a:pt x="192" y="737"/>
                      <a:pt x="192" y="737"/>
                      <a:pt x="192" y="737"/>
                    </a:cubicBezTo>
                    <a:cubicBezTo>
                      <a:pt x="188" y="794"/>
                      <a:pt x="188" y="794"/>
                      <a:pt x="188" y="794"/>
                    </a:cubicBezTo>
                    <a:cubicBezTo>
                      <a:pt x="189" y="801"/>
                      <a:pt x="189" y="809"/>
                      <a:pt x="190" y="817"/>
                    </a:cubicBezTo>
                    <a:cubicBezTo>
                      <a:pt x="189" y="826"/>
                      <a:pt x="189" y="826"/>
                      <a:pt x="189" y="826"/>
                    </a:cubicBezTo>
                    <a:cubicBezTo>
                      <a:pt x="190" y="830"/>
                      <a:pt x="190" y="834"/>
                      <a:pt x="190" y="838"/>
                    </a:cubicBezTo>
                    <a:cubicBezTo>
                      <a:pt x="191" y="879"/>
                      <a:pt x="190" y="925"/>
                      <a:pt x="191" y="941"/>
                    </a:cubicBezTo>
                    <a:cubicBezTo>
                      <a:pt x="192" y="971"/>
                      <a:pt x="183" y="1003"/>
                      <a:pt x="186" y="1054"/>
                    </a:cubicBezTo>
                    <a:cubicBezTo>
                      <a:pt x="187" y="1081"/>
                      <a:pt x="185" y="1134"/>
                      <a:pt x="173" y="1201"/>
                    </a:cubicBezTo>
                    <a:cubicBezTo>
                      <a:pt x="165" y="1234"/>
                      <a:pt x="165" y="1262"/>
                      <a:pt x="165" y="1302"/>
                    </a:cubicBezTo>
                    <a:cubicBezTo>
                      <a:pt x="163" y="1380"/>
                      <a:pt x="163" y="1487"/>
                      <a:pt x="175" y="1577"/>
                    </a:cubicBezTo>
                    <a:cubicBezTo>
                      <a:pt x="176" y="1581"/>
                      <a:pt x="177" y="1586"/>
                      <a:pt x="177" y="1591"/>
                    </a:cubicBezTo>
                    <a:cubicBezTo>
                      <a:pt x="186" y="1657"/>
                      <a:pt x="205" y="1735"/>
                      <a:pt x="214" y="1782"/>
                    </a:cubicBezTo>
                    <a:cubicBezTo>
                      <a:pt x="223" y="1831"/>
                      <a:pt x="215" y="1854"/>
                      <a:pt x="217" y="1886"/>
                    </a:cubicBezTo>
                    <a:cubicBezTo>
                      <a:pt x="219" y="1902"/>
                      <a:pt x="204" y="1988"/>
                      <a:pt x="220" y="2097"/>
                    </a:cubicBezTo>
                    <a:cubicBezTo>
                      <a:pt x="222" y="2115"/>
                      <a:pt x="225" y="2133"/>
                      <a:pt x="229" y="2150"/>
                    </a:cubicBezTo>
                    <a:cubicBezTo>
                      <a:pt x="229" y="2151"/>
                      <a:pt x="229" y="2152"/>
                      <a:pt x="230" y="2153"/>
                    </a:cubicBezTo>
                    <a:cubicBezTo>
                      <a:pt x="246" y="2234"/>
                      <a:pt x="260" y="2305"/>
                      <a:pt x="265" y="2325"/>
                    </a:cubicBezTo>
                    <a:cubicBezTo>
                      <a:pt x="276" y="2372"/>
                      <a:pt x="266" y="2377"/>
                      <a:pt x="271" y="2400"/>
                    </a:cubicBezTo>
                    <a:cubicBezTo>
                      <a:pt x="275" y="2424"/>
                      <a:pt x="276" y="2421"/>
                      <a:pt x="263" y="2444"/>
                    </a:cubicBezTo>
                    <a:cubicBezTo>
                      <a:pt x="251" y="2459"/>
                      <a:pt x="231" y="2491"/>
                      <a:pt x="225" y="2499"/>
                    </a:cubicBezTo>
                    <a:cubicBezTo>
                      <a:pt x="218" y="2506"/>
                      <a:pt x="222" y="2513"/>
                      <a:pt x="225" y="2518"/>
                    </a:cubicBezTo>
                    <a:cubicBezTo>
                      <a:pt x="224" y="2518"/>
                      <a:pt x="224" y="2519"/>
                      <a:pt x="224" y="2520"/>
                    </a:cubicBezTo>
                    <a:cubicBezTo>
                      <a:pt x="224" y="2520"/>
                      <a:pt x="224" y="2520"/>
                      <a:pt x="224" y="2520"/>
                    </a:cubicBezTo>
                    <a:cubicBezTo>
                      <a:pt x="224" y="2521"/>
                      <a:pt x="224" y="2521"/>
                      <a:pt x="224" y="2522"/>
                    </a:cubicBezTo>
                    <a:cubicBezTo>
                      <a:pt x="224" y="2522"/>
                      <a:pt x="224" y="2522"/>
                      <a:pt x="224" y="2522"/>
                    </a:cubicBezTo>
                    <a:cubicBezTo>
                      <a:pt x="224" y="2523"/>
                      <a:pt x="224" y="2523"/>
                      <a:pt x="224" y="2523"/>
                    </a:cubicBezTo>
                    <a:cubicBezTo>
                      <a:pt x="224" y="2524"/>
                      <a:pt x="224" y="2524"/>
                      <a:pt x="224" y="2524"/>
                    </a:cubicBezTo>
                    <a:cubicBezTo>
                      <a:pt x="224" y="2524"/>
                      <a:pt x="224" y="2525"/>
                      <a:pt x="224" y="2525"/>
                    </a:cubicBezTo>
                    <a:cubicBezTo>
                      <a:pt x="224" y="2525"/>
                      <a:pt x="224" y="2525"/>
                      <a:pt x="224" y="2526"/>
                    </a:cubicBezTo>
                    <a:cubicBezTo>
                      <a:pt x="225" y="2526"/>
                      <a:pt x="225" y="2526"/>
                      <a:pt x="225" y="2527"/>
                    </a:cubicBezTo>
                    <a:cubicBezTo>
                      <a:pt x="225" y="2527"/>
                      <a:pt x="225" y="2527"/>
                      <a:pt x="225" y="2527"/>
                    </a:cubicBezTo>
                    <a:cubicBezTo>
                      <a:pt x="225" y="2527"/>
                      <a:pt x="226" y="2528"/>
                      <a:pt x="226" y="2528"/>
                    </a:cubicBezTo>
                    <a:cubicBezTo>
                      <a:pt x="226" y="2528"/>
                      <a:pt x="226" y="2528"/>
                      <a:pt x="226" y="2529"/>
                    </a:cubicBezTo>
                    <a:cubicBezTo>
                      <a:pt x="226" y="2529"/>
                      <a:pt x="227" y="2529"/>
                      <a:pt x="227" y="2529"/>
                    </a:cubicBezTo>
                    <a:cubicBezTo>
                      <a:pt x="227" y="2529"/>
                      <a:pt x="227" y="2530"/>
                      <a:pt x="227" y="2530"/>
                    </a:cubicBezTo>
                    <a:cubicBezTo>
                      <a:pt x="228" y="2530"/>
                      <a:pt x="228" y="2530"/>
                      <a:pt x="228" y="2530"/>
                    </a:cubicBezTo>
                    <a:cubicBezTo>
                      <a:pt x="228" y="2531"/>
                      <a:pt x="229" y="2531"/>
                      <a:pt x="229" y="2531"/>
                    </a:cubicBezTo>
                    <a:cubicBezTo>
                      <a:pt x="229" y="2531"/>
                      <a:pt x="229" y="2531"/>
                      <a:pt x="229" y="2531"/>
                    </a:cubicBezTo>
                    <a:cubicBezTo>
                      <a:pt x="230" y="2532"/>
                      <a:pt x="230" y="2532"/>
                      <a:pt x="230" y="2532"/>
                    </a:cubicBezTo>
                    <a:cubicBezTo>
                      <a:pt x="230" y="2532"/>
                      <a:pt x="231" y="2532"/>
                      <a:pt x="231" y="2532"/>
                    </a:cubicBezTo>
                    <a:cubicBezTo>
                      <a:pt x="231" y="2533"/>
                      <a:pt x="232" y="2533"/>
                      <a:pt x="232" y="2533"/>
                    </a:cubicBezTo>
                    <a:cubicBezTo>
                      <a:pt x="232" y="2533"/>
                      <a:pt x="232" y="2533"/>
                      <a:pt x="232" y="2533"/>
                    </a:cubicBezTo>
                    <a:cubicBezTo>
                      <a:pt x="233" y="2533"/>
                      <a:pt x="233" y="2533"/>
                      <a:pt x="233" y="2534"/>
                    </a:cubicBezTo>
                    <a:cubicBezTo>
                      <a:pt x="233" y="2534"/>
                      <a:pt x="234" y="2534"/>
                      <a:pt x="234" y="2534"/>
                    </a:cubicBezTo>
                    <a:cubicBezTo>
                      <a:pt x="234" y="2534"/>
                      <a:pt x="234" y="2534"/>
                      <a:pt x="235" y="2534"/>
                    </a:cubicBezTo>
                    <a:cubicBezTo>
                      <a:pt x="235" y="2534"/>
                      <a:pt x="235" y="2534"/>
                      <a:pt x="235" y="2534"/>
                    </a:cubicBezTo>
                    <a:cubicBezTo>
                      <a:pt x="235" y="2534"/>
                      <a:pt x="236" y="2534"/>
                      <a:pt x="236" y="2534"/>
                    </a:cubicBezTo>
                    <a:cubicBezTo>
                      <a:pt x="236" y="2534"/>
                      <a:pt x="236" y="2534"/>
                      <a:pt x="236" y="2534"/>
                    </a:cubicBezTo>
                    <a:cubicBezTo>
                      <a:pt x="237" y="2535"/>
                      <a:pt x="237" y="2535"/>
                      <a:pt x="237" y="2535"/>
                    </a:cubicBezTo>
                    <a:cubicBezTo>
                      <a:pt x="238" y="2535"/>
                      <a:pt x="238" y="2535"/>
                      <a:pt x="238" y="2535"/>
                    </a:cubicBezTo>
                    <a:cubicBezTo>
                      <a:pt x="238" y="2535"/>
                      <a:pt x="238" y="2535"/>
                      <a:pt x="238" y="2535"/>
                    </a:cubicBezTo>
                    <a:cubicBezTo>
                      <a:pt x="238" y="2535"/>
                      <a:pt x="239" y="2535"/>
                      <a:pt x="239" y="2535"/>
                    </a:cubicBezTo>
                    <a:cubicBezTo>
                      <a:pt x="239" y="2535"/>
                      <a:pt x="238" y="2536"/>
                      <a:pt x="239" y="2537"/>
                    </a:cubicBezTo>
                    <a:cubicBezTo>
                      <a:pt x="239" y="2537"/>
                      <a:pt x="239" y="2537"/>
                      <a:pt x="239" y="2537"/>
                    </a:cubicBezTo>
                    <a:cubicBezTo>
                      <a:pt x="239" y="2537"/>
                      <a:pt x="239" y="2538"/>
                      <a:pt x="239" y="2538"/>
                    </a:cubicBezTo>
                    <a:cubicBezTo>
                      <a:pt x="239" y="2538"/>
                      <a:pt x="239" y="2538"/>
                      <a:pt x="239" y="2538"/>
                    </a:cubicBezTo>
                    <a:cubicBezTo>
                      <a:pt x="239" y="2539"/>
                      <a:pt x="240" y="2540"/>
                      <a:pt x="240" y="2540"/>
                    </a:cubicBezTo>
                    <a:cubicBezTo>
                      <a:pt x="240" y="2540"/>
                      <a:pt x="240" y="2540"/>
                      <a:pt x="240" y="2540"/>
                    </a:cubicBezTo>
                    <a:cubicBezTo>
                      <a:pt x="240" y="2541"/>
                      <a:pt x="241" y="2541"/>
                      <a:pt x="241" y="2541"/>
                    </a:cubicBezTo>
                    <a:cubicBezTo>
                      <a:pt x="241" y="2541"/>
                      <a:pt x="241" y="2541"/>
                      <a:pt x="241" y="2541"/>
                    </a:cubicBezTo>
                    <a:cubicBezTo>
                      <a:pt x="242" y="2542"/>
                      <a:pt x="242" y="2542"/>
                      <a:pt x="243" y="2543"/>
                    </a:cubicBezTo>
                    <a:cubicBezTo>
                      <a:pt x="243" y="2543"/>
                      <a:pt x="243" y="2543"/>
                      <a:pt x="243" y="2543"/>
                    </a:cubicBezTo>
                    <a:cubicBezTo>
                      <a:pt x="244" y="2543"/>
                      <a:pt x="244" y="2543"/>
                      <a:pt x="245" y="2543"/>
                    </a:cubicBezTo>
                    <a:cubicBezTo>
                      <a:pt x="245" y="2543"/>
                      <a:pt x="245" y="2544"/>
                      <a:pt x="245" y="2544"/>
                    </a:cubicBezTo>
                    <a:cubicBezTo>
                      <a:pt x="246" y="2544"/>
                      <a:pt x="247" y="2544"/>
                      <a:pt x="247" y="2544"/>
                    </a:cubicBezTo>
                    <a:cubicBezTo>
                      <a:pt x="247" y="2544"/>
                      <a:pt x="247" y="2544"/>
                      <a:pt x="247" y="2544"/>
                    </a:cubicBezTo>
                    <a:cubicBezTo>
                      <a:pt x="248" y="2544"/>
                      <a:pt x="249" y="2544"/>
                      <a:pt x="250" y="2545"/>
                    </a:cubicBezTo>
                    <a:cubicBezTo>
                      <a:pt x="250" y="2545"/>
                      <a:pt x="250" y="2545"/>
                      <a:pt x="250" y="2545"/>
                    </a:cubicBezTo>
                    <a:cubicBezTo>
                      <a:pt x="251" y="2545"/>
                      <a:pt x="251" y="2545"/>
                      <a:pt x="252" y="2545"/>
                    </a:cubicBezTo>
                    <a:cubicBezTo>
                      <a:pt x="252" y="2545"/>
                      <a:pt x="252" y="2545"/>
                      <a:pt x="253" y="2545"/>
                    </a:cubicBezTo>
                    <a:cubicBezTo>
                      <a:pt x="253" y="2545"/>
                      <a:pt x="254" y="2545"/>
                      <a:pt x="255" y="2545"/>
                    </a:cubicBezTo>
                    <a:cubicBezTo>
                      <a:pt x="255" y="2545"/>
                      <a:pt x="255" y="2545"/>
                      <a:pt x="255" y="2545"/>
                    </a:cubicBezTo>
                    <a:cubicBezTo>
                      <a:pt x="256" y="2545"/>
                      <a:pt x="257" y="2545"/>
                      <a:pt x="257" y="2545"/>
                    </a:cubicBezTo>
                    <a:cubicBezTo>
                      <a:pt x="258" y="2545"/>
                      <a:pt x="258" y="2545"/>
                      <a:pt x="258" y="2545"/>
                    </a:cubicBezTo>
                    <a:cubicBezTo>
                      <a:pt x="259" y="2545"/>
                      <a:pt x="259" y="2545"/>
                      <a:pt x="260" y="2544"/>
                    </a:cubicBezTo>
                    <a:cubicBezTo>
                      <a:pt x="260" y="2544"/>
                      <a:pt x="261" y="2544"/>
                      <a:pt x="261" y="2544"/>
                    </a:cubicBezTo>
                    <a:cubicBezTo>
                      <a:pt x="261" y="2544"/>
                      <a:pt x="262" y="2544"/>
                      <a:pt x="262" y="2544"/>
                    </a:cubicBezTo>
                    <a:cubicBezTo>
                      <a:pt x="263" y="2544"/>
                      <a:pt x="263" y="2544"/>
                      <a:pt x="263" y="2544"/>
                    </a:cubicBezTo>
                    <a:cubicBezTo>
                      <a:pt x="264" y="2544"/>
                      <a:pt x="264" y="2544"/>
                      <a:pt x="265" y="2543"/>
                    </a:cubicBezTo>
                    <a:cubicBezTo>
                      <a:pt x="265" y="2543"/>
                      <a:pt x="265" y="2543"/>
                      <a:pt x="266" y="2543"/>
                    </a:cubicBezTo>
                    <a:cubicBezTo>
                      <a:pt x="266" y="2543"/>
                      <a:pt x="266" y="2543"/>
                      <a:pt x="267" y="2543"/>
                    </a:cubicBezTo>
                    <a:cubicBezTo>
                      <a:pt x="267" y="2542"/>
                      <a:pt x="267" y="2542"/>
                      <a:pt x="268" y="2542"/>
                    </a:cubicBezTo>
                    <a:cubicBezTo>
                      <a:pt x="268" y="2542"/>
                      <a:pt x="268" y="2542"/>
                      <a:pt x="268" y="2542"/>
                    </a:cubicBezTo>
                    <a:cubicBezTo>
                      <a:pt x="269" y="2541"/>
                      <a:pt x="269" y="2541"/>
                      <a:pt x="270" y="2541"/>
                    </a:cubicBezTo>
                    <a:cubicBezTo>
                      <a:pt x="277" y="2548"/>
                      <a:pt x="297" y="2548"/>
                      <a:pt x="305" y="2539"/>
                    </a:cubicBezTo>
                    <a:cubicBezTo>
                      <a:pt x="318" y="2549"/>
                      <a:pt x="340" y="2549"/>
                      <a:pt x="354" y="2536"/>
                    </a:cubicBezTo>
                    <a:cubicBezTo>
                      <a:pt x="368" y="2523"/>
                      <a:pt x="370" y="2510"/>
                      <a:pt x="368" y="2498"/>
                    </a:cubicBezTo>
                    <a:cubicBezTo>
                      <a:pt x="367" y="2485"/>
                      <a:pt x="370" y="2480"/>
                      <a:pt x="373" y="2465"/>
                    </a:cubicBezTo>
                    <a:cubicBezTo>
                      <a:pt x="376" y="2449"/>
                      <a:pt x="378" y="2436"/>
                      <a:pt x="372" y="2425"/>
                    </a:cubicBezTo>
                    <a:cubicBezTo>
                      <a:pt x="365" y="2414"/>
                      <a:pt x="365" y="2408"/>
                      <a:pt x="365" y="2397"/>
                    </a:cubicBezTo>
                    <a:cubicBezTo>
                      <a:pt x="365" y="2386"/>
                      <a:pt x="370" y="2368"/>
                      <a:pt x="362" y="2354"/>
                    </a:cubicBezTo>
                    <a:cubicBezTo>
                      <a:pt x="354" y="2340"/>
                      <a:pt x="344" y="2305"/>
                      <a:pt x="346" y="2268"/>
                    </a:cubicBezTo>
                    <a:cubicBezTo>
                      <a:pt x="348" y="2231"/>
                      <a:pt x="378" y="2022"/>
                      <a:pt x="365" y="1951"/>
                    </a:cubicBezTo>
                    <a:cubicBezTo>
                      <a:pt x="352" y="1879"/>
                      <a:pt x="357" y="1865"/>
                      <a:pt x="360" y="1840"/>
                    </a:cubicBezTo>
                    <a:cubicBezTo>
                      <a:pt x="363" y="1816"/>
                      <a:pt x="371" y="1777"/>
                      <a:pt x="364" y="1725"/>
                    </a:cubicBezTo>
                    <a:cubicBezTo>
                      <a:pt x="361" y="1706"/>
                      <a:pt x="362" y="1622"/>
                      <a:pt x="363" y="1538"/>
                    </a:cubicBezTo>
                    <a:cubicBezTo>
                      <a:pt x="363" y="1484"/>
                      <a:pt x="368" y="1419"/>
                      <a:pt x="364" y="1398"/>
                    </a:cubicBezTo>
                    <a:cubicBezTo>
                      <a:pt x="368" y="1399"/>
                      <a:pt x="372" y="1400"/>
                      <a:pt x="376" y="1400"/>
                    </a:cubicBezTo>
                    <a:cubicBezTo>
                      <a:pt x="377" y="1400"/>
                      <a:pt x="377" y="1400"/>
                      <a:pt x="377" y="1400"/>
                    </a:cubicBezTo>
                    <a:cubicBezTo>
                      <a:pt x="382" y="1400"/>
                      <a:pt x="387" y="1399"/>
                      <a:pt x="392" y="1397"/>
                    </a:cubicBezTo>
                    <a:cubicBezTo>
                      <a:pt x="392" y="1398"/>
                      <a:pt x="392" y="1398"/>
                      <a:pt x="392" y="1398"/>
                    </a:cubicBezTo>
                    <a:cubicBezTo>
                      <a:pt x="391" y="1399"/>
                      <a:pt x="391" y="1401"/>
                      <a:pt x="391" y="1405"/>
                    </a:cubicBezTo>
                    <a:cubicBezTo>
                      <a:pt x="389" y="1431"/>
                      <a:pt x="392" y="1489"/>
                      <a:pt x="393" y="1538"/>
                    </a:cubicBezTo>
                    <a:cubicBezTo>
                      <a:pt x="393" y="1622"/>
                      <a:pt x="394" y="1706"/>
                      <a:pt x="391" y="1725"/>
                    </a:cubicBezTo>
                    <a:cubicBezTo>
                      <a:pt x="384" y="1777"/>
                      <a:pt x="392" y="1816"/>
                      <a:pt x="395" y="1840"/>
                    </a:cubicBezTo>
                    <a:cubicBezTo>
                      <a:pt x="398" y="1865"/>
                      <a:pt x="403" y="1879"/>
                      <a:pt x="390" y="1951"/>
                    </a:cubicBezTo>
                    <a:cubicBezTo>
                      <a:pt x="378" y="2022"/>
                      <a:pt x="408" y="2231"/>
                      <a:pt x="409" y="2268"/>
                    </a:cubicBezTo>
                    <a:cubicBezTo>
                      <a:pt x="411" y="2305"/>
                      <a:pt x="402" y="2340"/>
                      <a:pt x="394" y="2354"/>
                    </a:cubicBezTo>
                    <a:cubicBezTo>
                      <a:pt x="386" y="2368"/>
                      <a:pt x="390" y="2386"/>
                      <a:pt x="390" y="2397"/>
                    </a:cubicBezTo>
                    <a:cubicBezTo>
                      <a:pt x="390" y="2408"/>
                      <a:pt x="390" y="2414"/>
                      <a:pt x="384" y="2425"/>
                    </a:cubicBezTo>
                    <a:cubicBezTo>
                      <a:pt x="377" y="2436"/>
                      <a:pt x="379" y="2449"/>
                      <a:pt x="383" y="2465"/>
                    </a:cubicBezTo>
                    <a:cubicBezTo>
                      <a:pt x="386" y="2480"/>
                      <a:pt x="389" y="2485"/>
                      <a:pt x="387" y="2498"/>
                    </a:cubicBezTo>
                    <a:cubicBezTo>
                      <a:pt x="386" y="2510"/>
                      <a:pt x="387" y="2523"/>
                      <a:pt x="402" y="2536"/>
                    </a:cubicBezTo>
                    <a:cubicBezTo>
                      <a:pt x="416" y="2549"/>
                      <a:pt x="438" y="2549"/>
                      <a:pt x="450" y="2539"/>
                    </a:cubicBezTo>
                    <a:cubicBezTo>
                      <a:pt x="458" y="2548"/>
                      <a:pt x="478" y="2548"/>
                      <a:pt x="486" y="2541"/>
                    </a:cubicBezTo>
                    <a:cubicBezTo>
                      <a:pt x="486" y="2541"/>
                      <a:pt x="487" y="2541"/>
                      <a:pt x="487" y="2542"/>
                    </a:cubicBezTo>
                    <a:cubicBezTo>
                      <a:pt x="487" y="2542"/>
                      <a:pt x="487" y="2542"/>
                      <a:pt x="488" y="2542"/>
                    </a:cubicBezTo>
                    <a:cubicBezTo>
                      <a:pt x="488" y="2542"/>
                      <a:pt x="488" y="2542"/>
                      <a:pt x="489" y="2543"/>
                    </a:cubicBezTo>
                    <a:cubicBezTo>
                      <a:pt x="489" y="2543"/>
                      <a:pt x="489" y="2543"/>
                      <a:pt x="490" y="2543"/>
                    </a:cubicBezTo>
                    <a:cubicBezTo>
                      <a:pt x="490" y="2543"/>
                      <a:pt x="490" y="2543"/>
                      <a:pt x="491" y="2543"/>
                    </a:cubicBezTo>
                    <a:cubicBezTo>
                      <a:pt x="491" y="2544"/>
                      <a:pt x="492" y="2544"/>
                      <a:pt x="492" y="2544"/>
                    </a:cubicBezTo>
                    <a:cubicBezTo>
                      <a:pt x="492" y="2544"/>
                      <a:pt x="493" y="2544"/>
                      <a:pt x="493" y="2544"/>
                    </a:cubicBezTo>
                    <a:cubicBezTo>
                      <a:pt x="494" y="2544"/>
                      <a:pt x="494" y="2544"/>
                      <a:pt x="495" y="2544"/>
                    </a:cubicBezTo>
                    <a:cubicBezTo>
                      <a:pt x="495" y="2544"/>
                      <a:pt x="495" y="2544"/>
                      <a:pt x="496" y="2544"/>
                    </a:cubicBezTo>
                    <a:cubicBezTo>
                      <a:pt x="496" y="2545"/>
                      <a:pt x="497" y="2545"/>
                      <a:pt x="497" y="2545"/>
                    </a:cubicBezTo>
                    <a:cubicBezTo>
                      <a:pt x="498" y="2545"/>
                      <a:pt x="498" y="2545"/>
                      <a:pt x="498" y="2545"/>
                    </a:cubicBezTo>
                    <a:cubicBezTo>
                      <a:pt x="499" y="2545"/>
                      <a:pt x="499" y="2545"/>
                      <a:pt x="500" y="2545"/>
                    </a:cubicBezTo>
                    <a:cubicBezTo>
                      <a:pt x="500" y="2545"/>
                      <a:pt x="500" y="2545"/>
                      <a:pt x="501" y="2545"/>
                    </a:cubicBezTo>
                    <a:cubicBezTo>
                      <a:pt x="501" y="2545"/>
                      <a:pt x="502" y="2545"/>
                      <a:pt x="503" y="2545"/>
                    </a:cubicBezTo>
                    <a:cubicBezTo>
                      <a:pt x="503" y="2545"/>
                      <a:pt x="503" y="2545"/>
                      <a:pt x="503" y="2545"/>
                    </a:cubicBezTo>
                    <a:cubicBezTo>
                      <a:pt x="504" y="2545"/>
                      <a:pt x="505" y="2545"/>
                      <a:pt x="505" y="2545"/>
                    </a:cubicBezTo>
                    <a:cubicBezTo>
                      <a:pt x="506" y="2545"/>
                      <a:pt x="506" y="2545"/>
                      <a:pt x="506" y="2545"/>
                    </a:cubicBezTo>
                    <a:cubicBezTo>
                      <a:pt x="507" y="2544"/>
                      <a:pt x="507" y="2544"/>
                      <a:pt x="508" y="2544"/>
                    </a:cubicBezTo>
                    <a:cubicBezTo>
                      <a:pt x="508" y="2544"/>
                      <a:pt x="508" y="2544"/>
                      <a:pt x="508" y="2544"/>
                    </a:cubicBezTo>
                    <a:cubicBezTo>
                      <a:pt x="509" y="2544"/>
                      <a:pt x="510" y="2544"/>
                      <a:pt x="510" y="2544"/>
                    </a:cubicBezTo>
                    <a:cubicBezTo>
                      <a:pt x="510" y="2544"/>
                      <a:pt x="510" y="2543"/>
                      <a:pt x="510" y="2543"/>
                    </a:cubicBezTo>
                    <a:cubicBezTo>
                      <a:pt x="511" y="2543"/>
                      <a:pt x="512" y="2543"/>
                      <a:pt x="512" y="2543"/>
                    </a:cubicBezTo>
                    <a:cubicBezTo>
                      <a:pt x="512" y="2543"/>
                      <a:pt x="512" y="2543"/>
                      <a:pt x="512" y="2543"/>
                    </a:cubicBezTo>
                    <a:cubicBezTo>
                      <a:pt x="513" y="2542"/>
                      <a:pt x="514" y="2542"/>
                      <a:pt x="514" y="2541"/>
                    </a:cubicBezTo>
                    <a:cubicBezTo>
                      <a:pt x="514" y="2541"/>
                      <a:pt x="514" y="2541"/>
                      <a:pt x="514" y="2541"/>
                    </a:cubicBezTo>
                    <a:cubicBezTo>
                      <a:pt x="515" y="2541"/>
                      <a:pt x="515" y="2541"/>
                      <a:pt x="515" y="2540"/>
                    </a:cubicBezTo>
                    <a:cubicBezTo>
                      <a:pt x="515" y="2540"/>
                      <a:pt x="515" y="2540"/>
                      <a:pt x="515" y="2540"/>
                    </a:cubicBezTo>
                    <a:cubicBezTo>
                      <a:pt x="516" y="2540"/>
                      <a:pt x="516" y="2539"/>
                      <a:pt x="516" y="2538"/>
                    </a:cubicBezTo>
                    <a:cubicBezTo>
                      <a:pt x="516" y="2538"/>
                      <a:pt x="516" y="2538"/>
                      <a:pt x="516" y="2538"/>
                    </a:cubicBezTo>
                    <a:cubicBezTo>
                      <a:pt x="517" y="2538"/>
                      <a:pt x="517" y="2537"/>
                      <a:pt x="517" y="2537"/>
                    </a:cubicBezTo>
                    <a:cubicBezTo>
                      <a:pt x="517" y="2537"/>
                      <a:pt x="517" y="2537"/>
                      <a:pt x="517" y="2537"/>
                    </a:cubicBezTo>
                    <a:cubicBezTo>
                      <a:pt x="517" y="2536"/>
                      <a:pt x="517" y="2535"/>
                      <a:pt x="517" y="2535"/>
                    </a:cubicBezTo>
                    <a:cubicBezTo>
                      <a:pt x="517" y="2535"/>
                      <a:pt x="517" y="2535"/>
                      <a:pt x="517" y="2535"/>
                    </a:cubicBezTo>
                    <a:cubicBezTo>
                      <a:pt x="517" y="2535"/>
                      <a:pt x="518" y="2535"/>
                      <a:pt x="518" y="2535"/>
                    </a:cubicBezTo>
                    <a:cubicBezTo>
                      <a:pt x="518" y="2535"/>
                      <a:pt x="518" y="2535"/>
                      <a:pt x="518" y="2535"/>
                    </a:cubicBezTo>
                    <a:cubicBezTo>
                      <a:pt x="518" y="2535"/>
                      <a:pt x="519" y="2535"/>
                      <a:pt x="519" y="2534"/>
                    </a:cubicBezTo>
                    <a:cubicBezTo>
                      <a:pt x="519" y="2534"/>
                      <a:pt x="519" y="2534"/>
                      <a:pt x="519" y="2534"/>
                    </a:cubicBezTo>
                    <a:cubicBezTo>
                      <a:pt x="520" y="2534"/>
                      <a:pt x="520" y="2534"/>
                      <a:pt x="520" y="2534"/>
                    </a:cubicBezTo>
                    <a:cubicBezTo>
                      <a:pt x="521" y="2534"/>
                      <a:pt x="521" y="2534"/>
                      <a:pt x="521" y="2534"/>
                    </a:cubicBezTo>
                    <a:cubicBezTo>
                      <a:pt x="521" y="2534"/>
                      <a:pt x="521" y="2534"/>
                      <a:pt x="522" y="2534"/>
                    </a:cubicBezTo>
                    <a:cubicBezTo>
                      <a:pt x="522" y="2534"/>
                      <a:pt x="522" y="2534"/>
                      <a:pt x="522" y="2533"/>
                    </a:cubicBezTo>
                    <a:cubicBezTo>
                      <a:pt x="523" y="2533"/>
                      <a:pt x="523" y="2533"/>
                      <a:pt x="523" y="2533"/>
                    </a:cubicBezTo>
                    <a:cubicBezTo>
                      <a:pt x="523" y="2533"/>
                      <a:pt x="524" y="2533"/>
                      <a:pt x="524" y="2533"/>
                    </a:cubicBezTo>
                    <a:cubicBezTo>
                      <a:pt x="524" y="2533"/>
                      <a:pt x="524" y="2532"/>
                      <a:pt x="525" y="2532"/>
                    </a:cubicBezTo>
                    <a:cubicBezTo>
                      <a:pt x="525" y="2532"/>
                      <a:pt x="525" y="2532"/>
                      <a:pt x="525" y="2532"/>
                    </a:cubicBezTo>
                    <a:cubicBezTo>
                      <a:pt x="526" y="2532"/>
                      <a:pt x="526" y="2532"/>
                      <a:pt x="526" y="2531"/>
                    </a:cubicBezTo>
                    <a:cubicBezTo>
                      <a:pt x="526" y="2531"/>
                      <a:pt x="527" y="2531"/>
                      <a:pt x="527" y="2531"/>
                    </a:cubicBezTo>
                    <a:cubicBezTo>
                      <a:pt x="527" y="2531"/>
                      <a:pt x="527" y="2531"/>
                      <a:pt x="527" y="2530"/>
                    </a:cubicBezTo>
                    <a:cubicBezTo>
                      <a:pt x="528" y="2530"/>
                      <a:pt x="528" y="2530"/>
                      <a:pt x="528" y="2530"/>
                    </a:cubicBezTo>
                    <a:cubicBezTo>
                      <a:pt x="528" y="2530"/>
                      <a:pt x="528" y="2529"/>
                      <a:pt x="529" y="2529"/>
                    </a:cubicBezTo>
                    <a:cubicBezTo>
                      <a:pt x="529" y="2529"/>
                      <a:pt x="529" y="2529"/>
                      <a:pt x="529" y="2528"/>
                    </a:cubicBezTo>
                    <a:cubicBezTo>
                      <a:pt x="529" y="2528"/>
                      <a:pt x="530" y="2528"/>
                      <a:pt x="530" y="2528"/>
                    </a:cubicBezTo>
                    <a:cubicBezTo>
                      <a:pt x="530" y="2528"/>
                      <a:pt x="530" y="2527"/>
                      <a:pt x="530" y="2527"/>
                    </a:cubicBezTo>
                    <a:cubicBezTo>
                      <a:pt x="530" y="2527"/>
                      <a:pt x="530" y="2527"/>
                      <a:pt x="530" y="2527"/>
                    </a:cubicBezTo>
                    <a:cubicBezTo>
                      <a:pt x="531" y="2526"/>
                      <a:pt x="531" y="2526"/>
                      <a:pt x="531" y="2526"/>
                    </a:cubicBezTo>
                    <a:cubicBezTo>
                      <a:pt x="531" y="2525"/>
                      <a:pt x="531" y="2525"/>
                      <a:pt x="531" y="2525"/>
                    </a:cubicBezTo>
                    <a:cubicBezTo>
                      <a:pt x="531" y="2525"/>
                      <a:pt x="531" y="2524"/>
                      <a:pt x="531" y="2524"/>
                    </a:cubicBezTo>
                    <a:cubicBezTo>
                      <a:pt x="531" y="2524"/>
                      <a:pt x="532" y="2524"/>
                      <a:pt x="532" y="2523"/>
                    </a:cubicBezTo>
                    <a:cubicBezTo>
                      <a:pt x="532" y="2523"/>
                      <a:pt x="532" y="2523"/>
                      <a:pt x="532" y="2522"/>
                    </a:cubicBezTo>
                    <a:cubicBezTo>
                      <a:pt x="532" y="2522"/>
                      <a:pt x="532" y="2522"/>
                      <a:pt x="532" y="2522"/>
                    </a:cubicBezTo>
                    <a:cubicBezTo>
                      <a:pt x="532" y="2521"/>
                      <a:pt x="531" y="2521"/>
                      <a:pt x="531" y="2520"/>
                    </a:cubicBezTo>
                    <a:cubicBezTo>
                      <a:pt x="531" y="2520"/>
                      <a:pt x="531" y="2520"/>
                      <a:pt x="531" y="2520"/>
                    </a:cubicBezTo>
                    <a:cubicBezTo>
                      <a:pt x="531" y="2519"/>
                      <a:pt x="531" y="2518"/>
                      <a:pt x="531" y="2518"/>
                    </a:cubicBezTo>
                    <a:cubicBezTo>
                      <a:pt x="534" y="2513"/>
                      <a:pt x="537" y="2506"/>
                      <a:pt x="531" y="2499"/>
                    </a:cubicBezTo>
                    <a:cubicBezTo>
                      <a:pt x="524" y="2491"/>
                      <a:pt x="505" y="2459"/>
                      <a:pt x="493" y="2444"/>
                    </a:cubicBezTo>
                    <a:cubicBezTo>
                      <a:pt x="480" y="2421"/>
                      <a:pt x="480" y="2424"/>
                      <a:pt x="485" y="2400"/>
                    </a:cubicBezTo>
                    <a:cubicBezTo>
                      <a:pt x="490" y="2377"/>
                      <a:pt x="480" y="2372"/>
                      <a:pt x="491" y="2325"/>
                    </a:cubicBezTo>
                    <a:cubicBezTo>
                      <a:pt x="494" y="2310"/>
                      <a:pt x="505" y="2263"/>
                      <a:pt x="516" y="2205"/>
                    </a:cubicBezTo>
                    <a:cubicBezTo>
                      <a:pt x="519" y="2190"/>
                      <a:pt x="522" y="2174"/>
                      <a:pt x="525" y="2157"/>
                    </a:cubicBezTo>
                    <a:cubicBezTo>
                      <a:pt x="544" y="2067"/>
                      <a:pt x="536" y="1918"/>
                      <a:pt x="538" y="1886"/>
                    </a:cubicBezTo>
                    <a:cubicBezTo>
                      <a:pt x="540" y="1854"/>
                      <a:pt x="531" y="1834"/>
                      <a:pt x="540" y="1784"/>
                    </a:cubicBezTo>
                    <a:cubicBezTo>
                      <a:pt x="550" y="1735"/>
                      <a:pt x="568" y="1648"/>
                      <a:pt x="575" y="1579"/>
                    </a:cubicBezTo>
                    <a:cubicBezTo>
                      <a:pt x="587" y="1496"/>
                      <a:pt x="588" y="1463"/>
                      <a:pt x="591" y="1424"/>
                    </a:cubicBezTo>
                    <a:cubicBezTo>
                      <a:pt x="591" y="1415"/>
                      <a:pt x="592" y="1407"/>
                      <a:pt x="592" y="1398"/>
                    </a:cubicBezTo>
                    <a:cubicBezTo>
                      <a:pt x="600" y="1296"/>
                      <a:pt x="595" y="1261"/>
                      <a:pt x="588" y="1205"/>
                    </a:cubicBezTo>
                    <a:cubicBezTo>
                      <a:pt x="582" y="1173"/>
                      <a:pt x="578" y="1141"/>
                      <a:pt x="577" y="1114"/>
                    </a:cubicBezTo>
                    <a:cubicBezTo>
                      <a:pt x="575" y="1089"/>
                      <a:pt x="575" y="1070"/>
                      <a:pt x="575" y="1057"/>
                    </a:cubicBezTo>
                    <a:cubicBezTo>
                      <a:pt x="576" y="1009"/>
                      <a:pt x="564" y="981"/>
                      <a:pt x="561" y="955"/>
                    </a:cubicBezTo>
                    <a:cubicBezTo>
                      <a:pt x="562" y="955"/>
                      <a:pt x="561" y="954"/>
                      <a:pt x="562" y="953"/>
                    </a:cubicBezTo>
                    <a:cubicBezTo>
                      <a:pt x="562" y="950"/>
                      <a:pt x="562" y="942"/>
                      <a:pt x="562" y="932"/>
                    </a:cubicBezTo>
                    <a:cubicBezTo>
                      <a:pt x="563" y="903"/>
                      <a:pt x="567" y="833"/>
                      <a:pt x="563" y="769"/>
                    </a:cubicBezTo>
                    <a:cubicBezTo>
                      <a:pt x="561" y="750"/>
                      <a:pt x="559" y="733"/>
                      <a:pt x="557" y="718"/>
                    </a:cubicBezTo>
                    <a:cubicBezTo>
                      <a:pt x="556" y="702"/>
                      <a:pt x="555" y="689"/>
                      <a:pt x="554" y="679"/>
                    </a:cubicBezTo>
                    <a:cubicBezTo>
                      <a:pt x="587" y="826"/>
                      <a:pt x="587" y="826"/>
                      <a:pt x="587" y="826"/>
                    </a:cubicBezTo>
                    <a:cubicBezTo>
                      <a:pt x="593" y="861"/>
                      <a:pt x="611" y="939"/>
                      <a:pt x="614" y="954"/>
                    </a:cubicBezTo>
                    <a:cubicBezTo>
                      <a:pt x="617" y="969"/>
                      <a:pt x="619" y="1041"/>
                      <a:pt x="646" y="1124"/>
                    </a:cubicBezTo>
                    <a:cubicBezTo>
                      <a:pt x="660" y="1164"/>
                      <a:pt x="675" y="1305"/>
                      <a:pt x="670" y="1325"/>
                    </a:cubicBezTo>
                    <a:cubicBezTo>
                      <a:pt x="671" y="1334"/>
                      <a:pt x="668" y="1346"/>
                      <a:pt x="663" y="1360"/>
                    </a:cubicBezTo>
                    <a:cubicBezTo>
                      <a:pt x="655" y="1382"/>
                      <a:pt x="653" y="1414"/>
                      <a:pt x="654" y="1424"/>
                    </a:cubicBezTo>
                    <a:cubicBezTo>
                      <a:pt x="651" y="1437"/>
                      <a:pt x="642" y="1462"/>
                      <a:pt x="656" y="1466"/>
                    </a:cubicBezTo>
                    <a:cubicBezTo>
                      <a:pt x="656" y="1466"/>
                      <a:pt x="656" y="1466"/>
                      <a:pt x="655" y="1466"/>
                    </a:cubicBezTo>
                    <a:cubicBezTo>
                      <a:pt x="654" y="1467"/>
                      <a:pt x="654" y="1467"/>
                      <a:pt x="654" y="1467"/>
                    </a:cubicBezTo>
                    <a:cubicBezTo>
                      <a:pt x="654" y="1467"/>
                      <a:pt x="655" y="1467"/>
                      <a:pt x="655" y="1467"/>
                    </a:cubicBezTo>
                    <a:cubicBezTo>
                      <a:pt x="655" y="1467"/>
                      <a:pt x="655" y="1467"/>
                      <a:pt x="655" y="1467"/>
                    </a:cubicBezTo>
                    <a:cubicBezTo>
                      <a:pt x="654" y="1468"/>
                      <a:pt x="653" y="1469"/>
                      <a:pt x="653" y="1470"/>
                    </a:cubicBezTo>
                    <a:cubicBezTo>
                      <a:pt x="653" y="1470"/>
                      <a:pt x="653" y="1470"/>
                      <a:pt x="652" y="1470"/>
                    </a:cubicBezTo>
                    <a:cubicBezTo>
                      <a:pt x="652" y="1470"/>
                      <a:pt x="652" y="1470"/>
                      <a:pt x="652" y="1470"/>
                    </a:cubicBezTo>
                    <a:cubicBezTo>
                      <a:pt x="652" y="1471"/>
                      <a:pt x="652" y="1471"/>
                      <a:pt x="652" y="1471"/>
                    </a:cubicBezTo>
                    <a:cubicBezTo>
                      <a:pt x="652" y="1471"/>
                      <a:pt x="652" y="1471"/>
                      <a:pt x="652" y="1471"/>
                    </a:cubicBezTo>
                    <a:cubicBezTo>
                      <a:pt x="652" y="1472"/>
                      <a:pt x="652" y="1472"/>
                      <a:pt x="652" y="1472"/>
                    </a:cubicBezTo>
                    <a:cubicBezTo>
                      <a:pt x="652" y="1472"/>
                      <a:pt x="652" y="1472"/>
                      <a:pt x="652" y="1472"/>
                    </a:cubicBezTo>
                    <a:cubicBezTo>
                      <a:pt x="652" y="1473"/>
                      <a:pt x="652" y="1473"/>
                      <a:pt x="652" y="1473"/>
                    </a:cubicBezTo>
                    <a:cubicBezTo>
                      <a:pt x="652" y="1473"/>
                      <a:pt x="652" y="1473"/>
                      <a:pt x="652" y="1474"/>
                    </a:cubicBezTo>
                    <a:cubicBezTo>
                      <a:pt x="652" y="1474"/>
                      <a:pt x="652" y="1474"/>
                      <a:pt x="652" y="1475"/>
                    </a:cubicBezTo>
                    <a:cubicBezTo>
                      <a:pt x="652" y="1475"/>
                      <a:pt x="652" y="1476"/>
                      <a:pt x="652" y="1476"/>
                    </a:cubicBezTo>
                    <a:cubicBezTo>
                      <a:pt x="650" y="1480"/>
                      <a:pt x="650" y="1482"/>
                      <a:pt x="651" y="1484"/>
                    </a:cubicBezTo>
                    <a:cubicBezTo>
                      <a:pt x="652" y="1488"/>
                      <a:pt x="655" y="1488"/>
                      <a:pt x="657" y="1488"/>
                    </a:cubicBezTo>
                    <a:cubicBezTo>
                      <a:pt x="651" y="1492"/>
                      <a:pt x="649" y="1498"/>
                      <a:pt x="652" y="1507"/>
                    </a:cubicBezTo>
                    <a:cubicBezTo>
                      <a:pt x="654" y="1511"/>
                      <a:pt x="673" y="1501"/>
                      <a:pt x="683" y="1498"/>
                    </a:cubicBezTo>
                    <a:cubicBezTo>
                      <a:pt x="699" y="1493"/>
                      <a:pt x="718" y="1485"/>
                      <a:pt x="722" y="1477"/>
                    </a:cubicBezTo>
                    <a:cubicBezTo>
                      <a:pt x="727" y="1470"/>
                      <a:pt x="737" y="1457"/>
                      <a:pt x="740" y="1451"/>
                    </a:cubicBezTo>
                    <a:cubicBezTo>
                      <a:pt x="744" y="1443"/>
                      <a:pt x="743" y="1438"/>
                      <a:pt x="746" y="1432"/>
                    </a:cubicBezTo>
                    <a:cubicBezTo>
                      <a:pt x="749" y="1426"/>
                      <a:pt x="755" y="1419"/>
                      <a:pt x="752" y="1414"/>
                    </a:cubicBezTo>
                    <a:close/>
                    <a:moveTo>
                      <a:pt x="516" y="341"/>
                    </a:moveTo>
                    <a:cubicBezTo>
                      <a:pt x="517" y="341"/>
                      <a:pt x="518" y="342"/>
                      <a:pt x="519" y="342"/>
                    </a:cubicBezTo>
                    <a:cubicBezTo>
                      <a:pt x="518" y="342"/>
                      <a:pt x="517" y="341"/>
                      <a:pt x="516" y="341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5CD0A0E6-A2F6-CAA0-01AC-45C5269D93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2016"/>
                <a:ext cx="616" cy="2066"/>
              </a:xfrm>
              <a:custGeom>
                <a:avLst/>
                <a:gdLst>
                  <a:gd name="T0" fmla="*/ 395 w 755"/>
                  <a:gd name="T1" fmla="*/ 598 h 2549"/>
                  <a:gd name="T2" fmla="*/ 336 w 755"/>
                  <a:gd name="T3" fmla="*/ 283 h 2549"/>
                  <a:gd name="T4" fmla="*/ 252 w 755"/>
                  <a:gd name="T5" fmla="*/ 204 h 2549"/>
                  <a:gd name="T6" fmla="*/ 274 w 755"/>
                  <a:gd name="T7" fmla="*/ 184 h 2549"/>
                  <a:gd name="T8" fmla="*/ 284 w 755"/>
                  <a:gd name="T9" fmla="*/ 172 h 2549"/>
                  <a:gd name="T10" fmla="*/ 295 w 755"/>
                  <a:gd name="T11" fmla="*/ 156 h 2549"/>
                  <a:gd name="T12" fmla="*/ 291 w 755"/>
                  <a:gd name="T13" fmla="*/ 151 h 2549"/>
                  <a:gd name="T14" fmla="*/ 292 w 755"/>
                  <a:gd name="T15" fmla="*/ 139 h 2549"/>
                  <a:gd name="T16" fmla="*/ 296 w 755"/>
                  <a:gd name="T17" fmla="*/ 122 h 2549"/>
                  <a:gd name="T18" fmla="*/ 299 w 755"/>
                  <a:gd name="T19" fmla="*/ 97 h 2549"/>
                  <a:gd name="T20" fmla="*/ 244 w 755"/>
                  <a:gd name="T21" fmla="*/ 7 h 2549"/>
                  <a:gd name="T22" fmla="*/ 172 w 755"/>
                  <a:gd name="T23" fmla="*/ 2 h 2549"/>
                  <a:gd name="T24" fmla="*/ 146 w 755"/>
                  <a:gd name="T25" fmla="*/ 15 h 2549"/>
                  <a:gd name="T26" fmla="*/ 110 w 755"/>
                  <a:gd name="T27" fmla="*/ 102 h 2549"/>
                  <a:gd name="T28" fmla="*/ 113 w 755"/>
                  <a:gd name="T29" fmla="*/ 139 h 2549"/>
                  <a:gd name="T30" fmla="*/ 119 w 755"/>
                  <a:gd name="T31" fmla="*/ 163 h 2549"/>
                  <a:gd name="T32" fmla="*/ 117 w 755"/>
                  <a:gd name="T33" fmla="*/ 181 h 2549"/>
                  <a:gd name="T34" fmla="*/ 129 w 755"/>
                  <a:gd name="T35" fmla="*/ 179 h 2549"/>
                  <a:gd name="T36" fmla="*/ 138 w 755"/>
                  <a:gd name="T37" fmla="*/ 190 h 2549"/>
                  <a:gd name="T38" fmla="*/ 157 w 755"/>
                  <a:gd name="T39" fmla="*/ 205 h 2549"/>
                  <a:gd name="T40" fmla="*/ 132 w 755"/>
                  <a:gd name="T41" fmla="*/ 255 h 2549"/>
                  <a:gd name="T42" fmla="*/ 25 w 755"/>
                  <a:gd name="T43" fmla="*/ 502 h 2549"/>
                  <a:gd name="T44" fmla="*/ 18 w 755"/>
                  <a:gd name="T45" fmla="*/ 786 h 2549"/>
                  <a:gd name="T46" fmla="*/ 55 w 755"/>
                  <a:gd name="T47" fmla="*/ 792 h 2549"/>
                  <a:gd name="T48" fmla="*/ 56 w 755"/>
                  <a:gd name="T49" fmla="*/ 785 h 2549"/>
                  <a:gd name="T50" fmla="*/ 56 w 755"/>
                  <a:gd name="T51" fmla="*/ 782 h 2549"/>
                  <a:gd name="T52" fmla="*/ 55 w 755"/>
                  <a:gd name="T53" fmla="*/ 781 h 2549"/>
                  <a:gd name="T54" fmla="*/ 46 w 755"/>
                  <a:gd name="T55" fmla="*/ 704 h 2549"/>
                  <a:gd name="T56" fmla="*/ 102 w 755"/>
                  <a:gd name="T57" fmla="*/ 423 h 2549"/>
                  <a:gd name="T58" fmla="*/ 90 w 755"/>
                  <a:gd name="T59" fmla="*/ 693 h 2549"/>
                  <a:gd name="T60" fmla="*/ 125 w 755"/>
                  <a:gd name="T61" fmla="*/ 1146 h 2549"/>
                  <a:gd name="T62" fmla="*/ 122 w 755"/>
                  <a:gd name="T63" fmla="*/ 1341 h 2549"/>
                  <a:gd name="T64" fmla="*/ 122 w 755"/>
                  <a:gd name="T65" fmla="*/ 1345 h 2549"/>
                  <a:gd name="T66" fmla="*/ 125 w 755"/>
                  <a:gd name="T67" fmla="*/ 1347 h 2549"/>
                  <a:gd name="T68" fmla="*/ 127 w 755"/>
                  <a:gd name="T69" fmla="*/ 1350 h 2549"/>
                  <a:gd name="T70" fmla="*/ 129 w 755"/>
                  <a:gd name="T71" fmla="*/ 1350 h 2549"/>
                  <a:gd name="T72" fmla="*/ 131 w 755"/>
                  <a:gd name="T73" fmla="*/ 1353 h 2549"/>
                  <a:gd name="T74" fmla="*/ 135 w 755"/>
                  <a:gd name="T75" fmla="*/ 1354 h 2549"/>
                  <a:gd name="T76" fmla="*/ 139 w 755"/>
                  <a:gd name="T77" fmla="*/ 1355 h 2549"/>
                  <a:gd name="T78" fmla="*/ 144 w 755"/>
                  <a:gd name="T79" fmla="*/ 1354 h 2549"/>
                  <a:gd name="T80" fmla="*/ 193 w 755"/>
                  <a:gd name="T81" fmla="*/ 1350 h 2549"/>
                  <a:gd name="T82" fmla="*/ 198 w 755"/>
                  <a:gd name="T83" fmla="*/ 1038 h 2549"/>
                  <a:gd name="T84" fmla="*/ 213 w 755"/>
                  <a:gd name="T85" fmla="*/ 744 h 2549"/>
                  <a:gd name="T86" fmla="*/ 223 w 755"/>
                  <a:gd name="T87" fmla="*/ 1208 h 2549"/>
                  <a:gd name="T88" fmla="*/ 244 w 755"/>
                  <a:gd name="T89" fmla="*/ 1352 h 2549"/>
                  <a:gd name="T90" fmla="*/ 267 w 755"/>
                  <a:gd name="T91" fmla="*/ 1354 h 2549"/>
                  <a:gd name="T92" fmla="*/ 273 w 755"/>
                  <a:gd name="T93" fmla="*/ 1355 h 2549"/>
                  <a:gd name="T94" fmla="*/ 277 w 755"/>
                  <a:gd name="T95" fmla="*/ 1354 h 2549"/>
                  <a:gd name="T96" fmla="*/ 280 w 755"/>
                  <a:gd name="T97" fmla="*/ 1353 h 2549"/>
                  <a:gd name="T98" fmla="*/ 281 w 755"/>
                  <a:gd name="T99" fmla="*/ 1350 h 2549"/>
                  <a:gd name="T100" fmla="*/ 284 w 755"/>
                  <a:gd name="T101" fmla="*/ 1349 h 2549"/>
                  <a:gd name="T102" fmla="*/ 286 w 755"/>
                  <a:gd name="T103" fmla="*/ 1347 h 2549"/>
                  <a:gd name="T104" fmla="*/ 288 w 755"/>
                  <a:gd name="T105" fmla="*/ 1345 h 2549"/>
                  <a:gd name="T106" fmla="*/ 288 w 755"/>
                  <a:gd name="T107" fmla="*/ 1341 h 2549"/>
                  <a:gd name="T108" fmla="*/ 285 w 755"/>
                  <a:gd name="T109" fmla="*/ 1148 h 2549"/>
                  <a:gd name="T110" fmla="*/ 313 w 755"/>
                  <a:gd name="T111" fmla="*/ 593 h 2549"/>
                  <a:gd name="T112" fmla="*/ 301 w 755"/>
                  <a:gd name="T113" fmla="*/ 361 h 2549"/>
                  <a:gd name="T114" fmla="*/ 357 w 755"/>
                  <a:gd name="T115" fmla="*/ 781 h 2549"/>
                  <a:gd name="T116" fmla="*/ 354 w 755"/>
                  <a:gd name="T117" fmla="*/ 782 h 2549"/>
                  <a:gd name="T118" fmla="*/ 354 w 755"/>
                  <a:gd name="T119" fmla="*/ 785 h 2549"/>
                  <a:gd name="T120" fmla="*/ 402 w 755"/>
                  <a:gd name="T121" fmla="*/ 772 h 254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755" h="2549">
                    <a:moveTo>
                      <a:pt x="213" y="323"/>
                    </a:moveTo>
                    <a:cubicBezTo>
                      <a:pt x="211" y="324"/>
                      <a:pt x="209" y="325"/>
                      <a:pt x="206" y="327"/>
                    </a:cubicBezTo>
                    <a:cubicBezTo>
                      <a:pt x="209" y="326"/>
                      <a:pt x="211" y="325"/>
                      <a:pt x="213" y="323"/>
                    </a:cubicBezTo>
                    <a:close/>
                    <a:moveTo>
                      <a:pt x="752" y="1414"/>
                    </a:moveTo>
                    <a:cubicBezTo>
                      <a:pt x="749" y="1408"/>
                      <a:pt x="744" y="1370"/>
                      <a:pt x="737" y="1348"/>
                    </a:cubicBezTo>
                    <a:cubicBezTo>
                      <a:pt x="732" y="1330"/>
                      <a:pt x="727" y="1252"/>
                      <a:pt x="730" y="1216"/>
                    </a:cubicBezTo>
                    <a:cubicBezTo>
                      <a:pt x="732" y="1187"/>
                      <a:pt x="726" y="1142"/>
                      <a:pt x="727" y="1123"/>
                    </a:cubicBezTo>
                    <a:cubicBezTo>
                      <a:pt x="728" y="1016"/>
                      <a:pt x="714" y="963"/>
                      <a:pt x="709" y="943"/>
                    </a:cubicBezTo>
                    <a:cubicBezTo>
                      <a:pt x="705" y="923"/>
                      <a:pt x="701" y="897"/>
                      <a:pt x="692" y="855"/>
                    </a:cubicBezTo>
                    <a:cubicBezTo>
                      <a:pt x="691" y="852"/>
                      <a:pt x="691" y="850"/>
                      <a:pt x="690" y="847"/>
                    </a:cubicBezTo>
                    <a:cubicBezTo>
                      <a:pt x="690" y="847"/>
                      <a:pt x="690" y="846"/>
                      <a:pt x="690" y="846"/>
                    </a:cubicBezTo>
                    <a:cubicBezTo>
                      <a:pt x="681" y="777"/>
                      <a:pt x="648" y="637"/>
                      <a:pt x="630" y="569"/>
                    </a:cubicBezTo>
                    <a:cubicBezTo>
                      <a:pt x="628" y="561"/>
                      <a:pt x="626" y="554"/>
                      <a:pt x="624" y="548"/>
                    </a:cubicBezTo>
                    <a:cubicBezTo>
                      <a:pt x="622" y="540"/>
                      <a:pt x="620" y="534"/>
                      <a:pt x="619" y="532"/>
                    </a:cubicBezTo>
                    <a:cubicBezTo>
                      <a:pt x="616" y="526"/>
                      <a:pt x="612" y="520"/>
                      <a:pt x="608" y="515"/>
                    </a:cubicBezTo>
                    <a:cubicBezTo>
                      <a:pt x="597" y="500"/>
                      <a:pt x="580" y="486"/>
                      <a:pt x="553" y="482"/>
                    </a:cubicBezTo>
                    <a:cubicBezTo>
                      <a:pt x="552" y="482"/>
                      <a:pt x="550" y="481"/>
                      <a:pt x="548" y="481"/>
                    </a:cubicBezTo>
                    <a:cubicBezTo>
                      <a:pt x="548" y="481"/>
                      <a:pt x="547" y="481"/>
                      <a:pt x="547" y="481"/>
                    </a:cubicBezTo>
                    <a:cubicBezTo>
                      <a:pt x="529" y="478"/>
                      <a:pt x="488" y="472"/>
                      <a:pt x="466" y="445"/>
                    </a:cubicBezTo>
                    <a:cubicBezTo>
                      <a:pt x="457" y="434"/>
                      <a:pt x="451" y="419"/>
                      <a:pt x="450" y="398"/>
                    </a:cubicBezTo>
                    <a:cubicBezTo>
                      <a:pt x="455" y="393"/>
                      <a:pt x="460" y="389"/>
                      <a:pt x="465" y="384"/>
                    </a:cubicBezTo>
                    <a:cubicBezTo>
                      <a:pt x="480" y="368"/>
                      <a:pt x="491" y="352"/>
                      <a:pt x="493" y="344"/>
                    </a:cubicBezTo>
                    <a:cubicBezTo>
                      <a:pt x="493" y="343"/>
                      <a:pt x="493" y="342"/>
                      <a:pt x="493" y="341"/>
                    </a:cubicBezTo>
                    <a:cubicBezTo>
                      <a:pt x="494" y="347"/>
                      <a:pt x="494" y="352"/>
                      <a:pt x="494" y="358"/>
                    </a:cubicBezTo>
                    <a:cubicBezTo>
                      <a:pt x="493" y="351"/>
                      <a:pt x="496" y="342"/>
                      <a:pt x="499" y="336"/>
                    </a:cubicBezTo>
                    <a:cubicBezTo>
                      <a:pt x="499" y="342"/>
                      <a:pt x="501" y="346"/>
                      <a:pt x="505" y="351"/>
                    </a:cubicBezTo>
                    <a:cubicBezTo>
                      <a:pt x="504" y="348"/>
                      <a:pt x="504" y="345"/>
                      <a:pt x="504" y="342"/>
                    </a:cubicBezTo>
                    <a:cubicBezTo>
                      <a:pt x="504" y="343"/>
                      <a:pt x="505" y="344"/>
                      <a:pt x="505" y="345"/>
                    </a:cubicBezTo>
                    <a:cubicBezTo>
                      <a:pt x="505" y="343"/>
                      <a:pt x="504" y="340"/>
                      <a:pt x="504" y="338"/>
                    </a:cubicBezTo>
                    <a:cubicBezTo>
                      <a:pt x="504" y="332"/>
                      <a:pt x="505" y="326"/>
                      <a:pt x="505" y="320"/>
                    </a:cubicBezTo>
                    <a:cubicBezTo>
                      <a:pt x="505" y="320"/>
                      <a:pt x="505" y="320"/>
                      <a:pt x="505" y="320"/>
                    </a:cubicBezTo>
                    <a:cubicBezTo>
                      <a:pt x="505" y="327"/>
                      <a:pt x="509" y="337"/>
                      <a:pt x="516" y="341"/>
                    </a:cubicBezTo>
                    <a:cubicBezTo>
                      <a:pt x="510" y="337"/>
                      <a:pt x="510" y="326"/>
                      <a:pt x="510" y="319"/>
                    </a:cubicBezTo>
                    <a:cubicBezTo>
                      <a:pt x="513" y="325"/>
                      <a:pt x="519" y="329"/>
                      <a:pt x="526" y="329"/>
                    </a:cubicBezTo>
                    <a:cubicBezTo>
                      <a:pt x="524" y="327"/>
                      <a:pt x="523" y="325"/>
                      <a:pt x="522" y="323"/>
                    </a:cubicBezTo>
                    <a:cubicBezTo>
                      <a:pt x="523" y="323"/>
                      <a:pt x="524" y="323"/>
                      <a:pt x="524" y="323"/>
                    </a:cubicBezTo>
                    <a:cubicBezTo>
                      <a:pt x="523" y="321"/>
                      <a:pt x="521" y="319"/>
                      <a:pt x="520" y="316"/>
                    </a:cubicBezTo>
                    <a:cubicBezTo>
                      <a:pt x="519" y="312"/>
                      <a:pt x="519" y="308"/>
                      <a:pt x="518" y="304"/>
                    </a:cubicBezTo>
                    <a:cubicBezTo>
                      <a:pt x="518" y="304"/>
                      <a:pt x="518" y="304"/>
                      <a:pt x="518" y="304"/>
                    </a:cubicBezTo>
                    <a:cubicBezTo>
                      <a:pt x="524" y="309"/>
                      <a:pt x="534" y="310"/>
                      <a:pt x="540" y="308"/>
                    </a:cubicBezTo>
                    <a:cubicBezTo>
                      <a:pt x="536" y="308"/>
                      <a:pt x="532" y="306"/>
                      <a:pt x="528" y="303"/>
                    </a:cubicBezTo>
                    <a:cubicBezTo>
                      <a:pt x="534" y="301"/>
                      <a:pt x="538" y="297"/>
                      <a:pt x="544" y="294"/>
                    </a:cubicBezTo>
                    <a:cubicBezTo>
                      <a:pt x="542" y="295"/>
                      <a:pt x="540" y="295"/>
                      <a:pt x="538" y="294"/>
                    </a:cubicBezTo>
                    <a:cubicBezTo>
                      <a:pt x="540" y="294"/>
                      <a:pt x="542" y="293"/>
                      <a:pt x="544" y="292"/>
                    </a:cubicBezTo>
                    <a:cubicBezTo>
                      <a:pt x="541" y="291"/>
                      <a:pt x="536" y="291"/>
                      <a:pt x="531" y="290"/>
                    </a:cubicBezTo>
                    <a:cubicBezTo>
                      <a:pt x="530" y="288"/>
                      <a:pt x="529" y="287"/>
                      <a:pt x="528" y="285"/>
                    </a:cubicBezTo>
                    <a:cubicBezTo>
                      <a:pt x="531" y="287"/>
                      <a:pt x="534" y="287"/>
                      <a:pt x="536" y="288"/>
                    </a:cubicBezTo>
                    <a:cubicBezTo>
                      <a:pt x="535" y="286"/>
                      <a:pt x="534" y="284"/>
                      <a:pt x="532" y="282"/>
                    </a:cubicBezTo>
                    <a:cubicBezTo>
                      <a:pt x="533" y="283"/>
                      <a:pt x="534" y="283"/>
                      <a:pt x="535" y="284"/>
                    </a:cubicBezTo>
                    <a:cubicBezTo>
                      <a:pt x="533" y="281"/>
                      <a:pt x="531" y="279"/>
                      <a:pt x="529" y="277"/>
                    </a:cubicBezTo>
                    <a:cubicBezTo>
                      <a:pt x="528" y="276"/>
                      <a:pt x="527" y="275"/>
                      <a:pt x="527" y="274"/>
                    </a:cubicBezTo>
                    <a:cubicBezTo>
                      <a:pt x="526" y="271"/>
                      <a:pt x="525" y="269"/>
                      <a:pt x="525" y="266"/>
                    </a:cubicBezTo>
                    <a:cubicBezTo>
                      <a:pt x="529" y="273"/>
                      <a:pt x="536" y="279"/>
                      <a:pt x="546" y="283"/>
                    </a:cubicBezTo>
                    <a:cubicBezTo>
                      <a:pt x="537" y="279"/>
                      <a:pt x="531" y="269"/>
                      <a:pt x="529" y="260"/>
                    </a:cubicBezTo>
                    <a:cubicBezTo>
                      <a:pt x="532" y="268"/>
                      <a:pt x="540" y="267"/>
                      <a:pt x="547" y="269"/>
                    </a:cubicBezTo>
                    <a:cubicBezTo>
                      <a:pt x="543" y="267"/>
                      <a:pt x="540" y="264"/>
                      <a:pt x="538" y="261"/>
                    </a:cubicBezTo>
                    <a:cubicBezTo>
                      <a:pt x="546" y="264"/>
                      <a:pt x="558" y="264"/>
                      <a:pt x="562" y="260"/>
                    </a:cubicBezTo>
                    <a:cubicBezTo>
                      <a:pt x="551" y="262"/>
                      <a:pt x="538" y="251"/>
                      <a:pt x="531" y="240"/>
                    </a:cubicBezTo>
                    <a:cubicBezTo>
                      <a:pt x="531" y="240"/>
                      <a:pt x="531" y="240"/>
                      <a:pt x="531" y="240"/>
                    </a:cubicBezTo>
                    <a:cubicBezTo>
                      <a:pt x="534" y="243"/>
                      <a:pt x="539" y="244"/>
                      <a:pt x="543" y="246"/>
                    </a:cubicBezTo>
                    <a:cubicBezTo>
                      <a:pt x="540" y="244"/>
                      <a:pt x="537" y="240"/>
                      <a:pt x="535" y="236"/>
                    </a:cubicBezTo>
                    <a:cubicBezTo>
                      <a:pt x="544" y="243"/>
                      <a:pt x="557" y="247"/>
                      <a:pt x="563" y="241"/>
                    </a:cubicBezTo>
                    <a:cubicBezTo>
                      <a:pt x="554" y="241"/>
                      <a:pt x="549" y="236"/>
                      <a:pt x="545" y="229"/>
                    </a:cubicBezTo>
                    <a:cubicBezTo>
                      <a:pt x="545" y="230"/>
                      <a:pt x="546" y="230"/>
                      <a:pt x="547" y="230"/>
                    </a:cubicBezTo>
                    <a:cubicBezTo>
                      <a:pt x="545" y="228"/>
                      <a:pt x="544" y="227"/>
                      <a:pt x="542" y="225"/>
                    </a:cubicBezTo>
                    <a:cubicBezTo>
                      <a:pt x="541" y="222"/>
                      <a:pt x="539" y="219"/>
                      <a:pt x="538" y="216"/>
                    </a:cubicBezTo>
                    <a:cubicBezTo>
                      <a:pt x="537" y="213"/>
                      <a:pt x="537" y="211"/>
                      <a:pt x="538" y="208"/>
                    </a:cubicBezTo>
                    <a:cubicBezTo>
                      <a:pt x="546" y="214"/>
                      <a:pt x="554" y="221"/>
                      <a:pt x="564" y="223"/>
                    </a:cubicBezTo>
                    <a:cubicBezTo>
                      <a:pt x="551" y="210"/>
                      <a:pt x="537" y="196"/>
                      <a:pt x="532" y="177"/>
                    </a:cubicBezTo>
                    <a:cubicBezTo>
                      <a:pt x="537" y="180"/>
                      <a:pt x="543" y="183"/>
                      <a:pt x="549" y="182"/>
                    </a:cubicBezTo>
                    <a:cubicBezTo>
                      <a:pt x="537" y="173"/>
                      <a:pt x="527" y="160"/>
                      <a:pt x="522" y="145"/>
                    </a:cubicBezTo>
                    <a:cubicBezTo>
                      <a:pt x="521" y="141"/>
                      <a:pt x="520" y="135"/>
                      <a:pt x="519" y="130"/>
                    </a:cubicBezTo>
                    <a:cubicBezTo>
                      <a:pt x="518" y="124"/>
                      <a:pt x="517" y="119"/>
                      <a:pt x="516" y="114"/>
                    </a:cubicBezTo>
                    <a:cubicBezTo>
                      <a:pt x="511" y="97"/>
                      <a:pt x="500" y="61"/>
                      <a:pt x="483" y="49"/>
                    </a:cubicBezTo>
                    <a:cubicBezTo>
                      <a:pt x="485" y="50"/>
                      <a:pt x="487" y="52"/>
                      <a:pt x="488" y="53"/>
                    </a:cubicBezTo>
                    <a:cubicBezTo>
                      <a:pt x="477" y="35"/>
                      <a:pt x="457" y="14"/>
                      <a:pt x="434" y="13"/>
                    </a:cubicBezTo>
                    <a:cubicBezTo>
                      <a:pt x="439" y="13"/>
                      <a:pt x="444" y="13"/>
                      <a:pt x="448" y="13"/>
                    </a:cubicBezTo>
                    <a:cubicBezTo>
                      <a:pt x="426" y="1"/>
                      <a:pt x="398" y="2"/>
                      <a:pt x="376" y="7"/>
                    </a:cubicBezTo>
                    <a:cubicBezTo>
                      <a:pt x="378" y="6"/>
                      <a:pt x="386" y="3"/>
                      <a:pt x="390" y="1"/>
                    </a:cubicBezTo>
                    <a:cubicBezTo>
                      <a:pt x="371" y="1"/>
                      <a:pt x="355" y="3"/>
                      <a:pt x="338" y="9"/>
                    </a:cubicBezTo>
                    <a:cubicBezTo>
                      <a:pt x="337" y="7"/>
                      <a:pt x="349" y="1"/>
                      <a:pt x="350" y="1"/>
                    </a:cubicBezTo>
                    <a:cubicBezTo>
                      <a:pt x="347" y="0"/>
                      <a:pt x="343" y="2"/>
                      <a:pt x="340" y="3"/>
                    </a:cubicBezTo>
                    <a:cubicBezTo>
                      <a:pt x="338" y="4"/>
                      <a:pt x="336" y="5"/>
                      <a:pt x="335" y="7"/>
                    </a:cubicBezTo>
                    <a:cubicBezTo>
                      <a:pt x="330" y="5"/>
                      <a:pt x="323" y="2"/>
                      <a:pt x="318" y="4"/>
                    </a:cubicBezTo>
                    <a:cubicBezTo>
                      <a:pt x="321" y="5"/>
                      <a:pt x="324" y="5"/>
                      <a:pt x="326" y="8"/>
                    </a:cubicBezTo>
                    <a:cubicBezTo>
                      <a:pt x="326" y="8"/>
                      <a:pt x="326" y="9"/>
                      <a:pt x="326" y="9"/>
                    </a:cubicBezTo>
                    <a:cubicBezTo>
                      <a:pt x="320" y="8"/>
                      <a:pt x="314" y="6"/>
                      <a:pt x="308" y="7"/>
                    </a:cubicBezTo>
                    <a:cubicBezTo>
                      <a:pt x="299" y="8"/>
                      <a:pt x="289" y="11"/>
                      <a:pt x="281" y="14"/>
                    </a:cubicBezTo>
                    <a:cubicBezTo>
                      <a:pt x="286" y="14"/>
                      <a:pt x="291" y="14"/>
                      <a:pt x="296" y="14"/>
                    </a:cubicBezTo>
                    <a:cubicBezTo>
                      <a:pt x="284" y="15"/>
                      <a:pt x="255" y="24"/>
                      <a:pt x="248" y="34"/>
                    </a:cubicBezTo>
                    <a:cubicBezTo>
                      <a:pt x="254" y="31"/>
                      <a:pt x="262" y="29"/>
                      <a:pt x="269" y="29"/>
                    </a:cubicBezTo>
                    <a:cubicBezTo>
                      <a:pt x="248" y="35"/>
                      <a:pt x="224" y="52"/>
                      <a:pt x="212" y="70"/>
                    </a:cubicBezTo>
                    <a:cubicBezTo>
                      <a:pt x="216" y="65"/>
                      <a:pt x="223" y="61"/>
                      <a:pt x="228" y="58"/>
                    </a:cubicBezTo>
                    <a:cubicBezTo>
                      <a:pt x="221" y="69"/>
                      <a:pt x="211" y="77"/>
                      <a:pt x="207" y="91"/>
                    </a:cubicBezTo>
                    <a:cubicBezTo>
                      <a:pt x="205" y="95"/>
                      <a:pt x="205" y="100"/>
                      <a:pt x="204" y="105"/>
                    </a:cubicBezTo>
                    <a:cubicBezTo>
                      <a:pt x="197" y="121"/>
                      <a:pt x="197" y="137"/>
                      <a:pt x="198" y="154"/>
                    </a:cubicBezTo>
                    <a:cubicBezTo>
                      <a:pt x="198" y="161"/>
                      <a:pt x="199" y="168"/>
                      <a:pt x="199" y="175"/>
                    </a:cubicBezTo>
                    <a:cubicBezTo>
                      <a:pt x="199" y="180"/>
                      <a:pt x="200" y="186"/>
                      <a:pt x="202" y="192"/>
                    </a:cubicBezTo>
                    <a:cubicBezTo>
                      <a:pt x="202" y="205"/>
                      <a:pt x="202" y="218"/>
                      <a:pt x="197" y="229"/>
                    </a:cubicBezTo>
                    <a:cubicBezTo>
                      <a:pt x="201" y="226"/>
                      <a:pt x="205" y="220"/>
                      <a:pt x="207" y="215"/>
                    </a:cubicBezTo>
                    <a:cubicBezTo>
                      <a:pt x="209" y="232"/>
                      <a:pt x="202" y="246"/>
                      <a:pt x="199" y="261"/>
                    </a:cubicBezTo>
                    <a:cubicBezTo>
                      <a:pt x="203" y="258"/>
                      <a:pt x="206" y="253"/>
                      <a:pt x="209" y="248"/>
                    </a:cubicBezTo>
                    <a:cubicBezTo>
                      <a:pt x="209" y="249"/>
                      <a:pt x="209" y="251"/>
                      <a:pt x="209" y="254"/>
                    </a:cubicBezTo>
                    <a:cubicBezTo>
                      <a:pt x="205" y="260"/>
                      <a:pt x="199" y="267"/>
                      <a:pt x="193" y="270"/>
                    </a:cubicBezTo>
                    <a:cubicBezTo>
                      <a:pt x="198" y="269"/>
                      <a:pt x="203" y="266"/>
                      <a:pt x="207" y="262"/>
                    </a:cubicBezTo>
                    <a:cubicBezTo>
                      <a:pt x="205" y="271"/>
                      <a:pt x="202" y="281"/>
                      <a:pt x="200" y="287"/>
                    </a:cubicBezTo>
                    <a:cubicBezTo>
                      <a:pt x="197" y="293"/>
                      <a:pt x="195" y="299"/>
                      <a:pt x="192" y="305"/>
                    </a:cubicBezTo>
                    <a:cubicBezTo>
                      <a:pt x="198" y="300"/>
                      <a:pt x="207" y="293"/>
                      <a:pt x="210" y="285"/>
                    </a:cubicBezTo>
                    <a:cubicBezTo>
                      <a:pt x="210" y="285"/>
                      <a:pt x="210" y="285"/>
                      <a:pt x="211" y="285"/>
                    </a:cubicBezTo>
                    <a:cubicBezTo>
                      <a:pt x="216" y="297"/>
                      <a:pt x="204" y="315"/>
                      <a:pt x="193" y="322"/>
                    </a:cubicBezTo>
                    <a:cubicBezTo>
                      <a:pt x="198" y="322"/>
                      <a:pt x="202" y="320"/>
                      <a:pt x="206" y="317"/>
                    </a:cubicBezTo>
                    <a:cubicBezTo>
                      <a:pt x="212" y="315"/>
                      <a:pt x="216" y="312"/>
                      <a:pt x="219" y="306"/>
                    </a:cubicBezTo>
                    <a:cubicBezTo>
                      <a:pt x="219" y="308"/>
                      <a:pt x="219" y="310"/>
                      <a:pt x="219" y="311"/>
                    </a:cubicBezTo>
                    <a:cubicBezTo>
                      <a:pt x="217" y="315"/>
                      <a:pt x="216" y="319"/>
                      <a:pt x="213" y="323"/>
                    </a:cubicBezTo>
                    <a:cubicBezTo>
                      <a:pt x="214" y="322"/>
                      <a:pt x="216" y="321"/>
                      <a:pt x="217" y="320"/>
                    </a:cubicBezTo>
                    <a:cubicBezTo>
                      <a:pt x="214" y="326"/>
                      <a:pt x="209" y="333"/>
                      <a:pt x="204" y="338"/>
                    </a:cubicBezTo>
                    <a:cubicBezTo>
                      <a:pt x="211" y="336"/>
                      <a:pt x="219" y="329"/>
                      <a:pt x="223" y="321"/>
                    </a:cubicBezTo>
                    <a:cubicBezTo>
                      <a:pt x="223" y="322"/>
                      <a:pt x="223" y="322"/>
                      <a:pt x="223" y="323"/>
                    </a:cubicBezTo>
                    <a:cubicBezTo>
                      <a:pt x="222" y="328"/>
                      <a:pt x="218" y="335"/>
                      <a:pt x="214" y="339"/>
                    </a:cubicBezTo>
                    <a:cubicBezTo>
                      <a:pt x="217" y="337"/>
                      <a:pt x="220" y="334"/>
                      <a:pt x="223" y="332"/>
                    </a:cubicBezTo>
                    <a:cubicBezTo>
                      <a:pt x="223" y="331"/>
                      <a:pt x="223" y="331"/>
                      <a:pt x="224" y="331"/>
                    </a:cubicBezTo>
                    <a:cubicBezTo>
                      <a:pt x="223" y="336"/>
                      <a:pt x="222" y="341"/>
                      <a:pt x="219" y="345"/>
                    </a:cubicBezTo>
                    <a:cubicBezTo>
                      <a:pt x="224" y="342"/>
                      <a:pt x="228" y="338"/>
                      <a:pt x="231" y="334"/>
                    </a:cubicBezTo>
                    <a:cubicBezTo>
                      <a:pt x="231" y="335"/>
                      <a:pt x="231" y="336"/>
                      <a:pt x="231" y="337"/>
                    </a:cubicBezTo>
                    <a:cubicBezTo>
                      <a:pt x="229" y="342"/>
                      <a:pt x="224" y="346"/>
                      <a:pt x="223" y="351"/>
                    </a:cubicBezTo>
                    <a:cubicBezTo>
                      <a:pt x="228" y="348"/>
                      <a:pt x="234" y="343"/>
                      <a:pt x="238" y="337"/>
                    </a:cubicBezTo>
                    <a:cubicBezTo>
                      <a:pt x="238" y="342"/>
                      <a:pt x="238" y="346"/>
                      <a:pt x="238" y="350"/>
                    </a:cubicBezTo>
                    <a:cubicBezTo>
                      <a:pt x="239" y="350"/>
                      <a:pt x="239" y="349"/>
                      <a:pt x="240" y="349"/>
                    </a:cubicBezTo>
                    <a:cubicBezTo>
                      <a:pt x="239" y="351"/>
                      <a:pt x="239" y="353"/>
                      <a:pt x="239" y="355"/>
                    </a:cubicBezTo>
                    <a:cubicBezTo>
                      <a:pt x="243" y="350"/>
                      <a:pt x="246" y="344"/>
                      <a:pt x="249" y="338"/>
                    </a:cubicBezTo>
                    <a:cubicBezTo>
                      <a:pt x="250" y="344"/>
                      <a:pt x="252" y="351"/>
                      <a:pt x="254" y="356"/>
                    </a:cubicBezTo>
                    <a:cubicBezTo>
                      <a:pt x="254" y="355"/>
                      <a:pt x="254" y="355"/>
                      <a:pt x="254" y="354"/>
                    </a:cubicBezTo>
                    <a:cubicBezTo>
                      <a:pt x="254" y="355"/>
                      <a:pt x="254" y="356"/>
                      <a:pt x="254" y="357"/>
                    </a:cubicBezTo>
                    <a:cubicBezTo>
                      <a:pt x="254" y="356"/>
                      <a:pt x="254" y="355"/>
                      <a:pt x="254" y="353"/>
                    </a:cubicBezTo>
                    <a:cubicBezTo>
                      <a:pt x="255" y="350"/>
                      <a:pt x="255" y="348"/>
                      <a:pt x="255" y="345"/>
                    </a:cubicBezTo>
                    <a:cubicBezTo>
                      <a:pt x="256" y="344"/>
                      <a:pt x="256" y="344"/>
                      <a:pt x="256" y="344"/>
                    </a:cubicBezTo>
                    <a:cubicBezTo>
                      <a:pt x="259" y="343"/>
                      <a:pt x="262" y="352"/>
                      <a:pt x="265" y="353"/>
                    </a:cubicBezTo>
                    <a:cubicBezTo>
                      <a:pt x="264" y="352"/>
                      <a:pt x="264" y="351"/>
                      <a:pt x="264" y="351"/>
                    </a:cubicBezTo>
                    <a:cubicBezTo>
                      <a:pt x="266" y="351"/>
                      <a:pt x="267" y="351"/>
                      <a:pt x="268" y="351"/>
                    </a:cubicBezTo>
                    <a:cubicBezTo>
                      <a:pt x="275" y="364"/>
                      <a:pt x="283" y="376"/>
                      <a:pt x="290" y="385"/>
                    </a:cubicBezTo>
                    <a:cubicBezTo>
                      <a:pt x="292" y="386"/>
                      <a:pt x="293" y="388"/>
                      <a:pt x="295" y="389"/>
                    </a:cubicBezTo>
                    <a:cubicBezTo>
                      <a:pt x="298" y="392"/>
                      <a:pt x="302" y="395"/>
                      <a:pt x="306" y="398"/>
                    </a:cubicBezTo>
                    <a:cubicBezTo>
                      <a:pt x="306" y="399"/>
                      <a:pt x="306" y="401"/>
                      <a:pt x="306" y="402"/>
                    </a:cubicBezTo>
                    <a:cubicBezTo>
                      <a:pt x="306" y="403"/>
                      <a:pt x="306" y="403"/>
                      <a:pt x="306" y="404"/>
                    </a:cubicBezTo>
                    <a:cubicBezTo>
                      <a:pt x="306" y="405"/>
                      <a:pt x="306" y="406"/>
                      <a:pt x="306" y="407"/>
                    </a:cubicBezTo>
                    <a:cubicBezTo>
                      <a:pt x="306" y="440"/>
                      <a:pt x="288" y="460"/>
                      <a:pt x="267" y="471"/>
                    </a:cubicBezTo>
                    <a:cubicBezTo>
                      <a:pt x="258" y="476"/>
                      <a:pt x="250" y="478"/>
                      <a:pt x="243" y="480"/>
                    </a:cubicBezTo>
                    <a:cubicBezTo>
                      <a:pt x="231" y="484"/>
                      <a:pt x="179" y="486"/>
                      <a:pt x="149" y="519"/>
                    </a:cubicBezTo>
                    <a:cubicBezTo>
                      <a:pt x="145" y="523"/>
                      <a:pt x="142" y="527"/>
                      <a:pt x="139" y="532"/>
                    </a:cubicBezTo>
                    <a:cubicBezTo>
                      <a:pt x="136" y="535"/>
                      <a:pt x="132" y="548"/>
                      <a:pt x="127" y="566"/>
                    </a:cubicBezTo>
                    <a:cubicBezTo>
                      <a:pt x="120" y="586"/>
                      <a:pt x="115" y="609"/>
                      <a:pt x="111" y="626"/>
                    </a:cubicBezTo>
                    <a:cubicBezTo>
                      <a:pt x="91" y="708"/>
                      <a:pt x="67" y="818"/>
                      <a:pt x="63" y="846"/>
                    </a:cubicBezTo>
                    <a:cubicBezTo>
                      <a:pt x="59" y="867"/>
                      <a:pt x="56" y="887"/>
                      <a:pt x="54" y="903"/>
                    </a:cubicBezTo>
                    <a:cubicBezTo>
                      <a:pt x="51" y="920"/>
                      <a:pt x="48" y="934"/>
                      <a:pt x="46" y="943"/>
                    </a:cubicBezTo>
                    <a:cubicBezTo>
                      <a:pt x="42" y="963"/>
                      <a:pt x="23" y="1017"/>
                      <a:pt x="24" y="1124"/>
                    </a:cubicBezTo>
                    <a:cubicBezTo>
                      <a:pt x="24" y="1143"/>
                      <a:pt x="23" y="1187"/>
                      <a:pt x="25" y="1216"/>
                    </a:cubicBezTo>
                    <a:cubicBezTo>
                      <a:pt x="29" y="1252"/>
                      <a:pt x="23" y="1330"/>
                      <a:pt x="18" y="1348"/>
                    </a:cubicBezTo>
                    <a:cubicBezTo>
                      <a:pt x="12" y="1370"/>
                      <a:pt x="6" y="1408"/>
                      <a:pt x="3" y="1414"/>
                    </a:cubicBezTo>
                    <a:cubicBezTo>
                      <a:pt x="0" y="1419"/>
                      <a:pt x="6" y="1426"/>
                      <a:pt x="9" y="1432"/>
                    </a:cubicBezTo>
                    <a:cubicBezTo>
                      <a:pt x="12" y="1438"/>
                      <a:pt x="12" y="1443"/>
                      <a:pt x="16" y="1451"/>
                    </a:cubicBezTo>
                    <a:cubicBezTo>
                      <a:pt x="19" y="1457"/>
                      <a:pt x="28" y="1470"/>
                      <a:pt x="33" y="1477"/>
                    </a:cubicBezTo>
                    <a:cubicBezTo>
                      <a:pt x="38" y="1485"/>
                      <a:pt x="57" y="1493"/>
                      <a:pt x="72" y="1498"/>
                    </a:cubicBezTo>
                    <a:cubicBezTo>
                      <a:pt x="82" y="1501"/>
                      <a:pt x="101" y="1511"/>
                      <a:pt x="103" y="1507"/>
                    </a:cubicBezTo>
                    <a:cubicBezTo>
                      <a:pt x="106" y="1499"/>
                      <a:pt x="105" y="1492"/>
                      <a:pt x="99" y="1488"/>
                    </a:cubicBezTo>
                    <a:cubicBezTo>
                      <a:pt x="100" y="1488"/>
                      <a:pt x="100" y="1488"/>
                      <a:pt x="101" y="1488"/>
                    </a:cubicBezTo>
                    <a:cubicBezTo>
                      <a:pt x="101" y="1488"/>
                      <a:pt x="101" y="1488"/>
                      <a:pt x="101" y="1488"/>
                    </a:cubicBezTo>
                    <a:cubicBezTo>
                      <a:pt x="101" y="1488"/>
                      <a:pt x="102" y="1487"/>
                      <a:pt x="102" y="1487"/>
                    </a:cubicBezTo>
                    <a:cubicBezTo>
                      <a:pt x="102" y="1487"/>
                      <a:pt x="102" y="1487"/>
                      <a:pt x="102" y="1487"/>
                    </a:cubicBezTo>
                    <a:cubicBezTo>
                      <a:pt x="102" y="1487"/>
                      <a:pt x="102" y="1487"/>
                      <a:pt x="102" y="1487"/>
                    </a:cubicBezTo>
                    <a:cubicBezTo>
                      <a:pt x="103" y="1487"/>
                      <a:pt x="103" y="1487"/>
                      <a:pt x="103" y="1486"/>
                    </a:cubicBezTo>
                    <a:cubicBezTo>
                      <a:pt x="103" y="1486"/>
                      <a:pt x="103" y="1486"/>
                      <a:pt x="103" y="1486"/>
                    </a:cubicBezTo>
                    <a:cubicBezTo>
                      <a:pt x="103" y="1486"/>
                      <a:pt x="104" y="1486"/>
                      <a:pt x="104" y="1485"/>
                    </a:cubicBezTo>
                    <a:cubicBezTo>
                      <a:pt x="104" y="1485"/>
                      <a:pt x="104" y="1485"/>
                      <a:pt x="104" y="1484"/>
                    </a:cubicBezTo>
                    <a:cubicBezTo>
                      <a:pt x="105" y="1482"/>
                      <a:pt x="105" y="1480"/>
                      <a:pt x="103" y="1476"/>
                    </a:cubicBezTo>
                    <a:cubicBezTo>
                      <a:pt x="103" y="1476"/>
                      <a:pt x="103" y="1475"/>
                      <a:pt x="104" y="1475"/>
                    </a:cubicBezTo>
                    <a:cubicBezTo>
                      <a:pt x="104" y="1474"/>
                      <a:pt x="104" y="1474"/>
                      <a:pt x="104" y="1474"/>
                    </a:cubicBezTo>
                    <a:cubicBezTo>
                      <a:pt x="104" y="1473"/>
                      <a:pt x="104" y="1473"/>
                      <a:pt x="104" y="1473"/>
                    </a:cubicBezTo>
                    <a:cubicBezTo>
                      <a:pt x="104" y="1473"/>
                      <a:pt x="104" y="1473"/>
                      <a:pt x="104" y="1472"/>
                    </a:cubicBezTo>
                    <a:cubicBezTo>
                      <a:pt x="104" y="1472"/>
                      <a:pt x="104" y="1472"/>
                      <a:pt x="104" y="1472"/>
                    </a:cubicBezTo>
                    <a:cubicBezTo>
                      <a:pt x="104" y="1472"/>
                      <a:pt x="104" y="1472"/>
                      <a:pt x="104" y="1471"/>
                    </a:cubicBezTo>
                    <a:cubicBezTo>
                      <a:pt x="104" y="1471"/>
                      <a:pt x="104" y="1471"/>
                      <a:pt x="104" y="1471"/>
                    </a:cubicBezTo>
                    <a:cubicBezTo>
                      <a:pt x="103" y="1471"/>
                      <a:pt x="103" y="1471"/>
                      <a:pt x="103" y="1470"/>
                    </a:cubicBezTo>
                    <a:cubicBezTo>
                      <a:pt x="103" y="1470"/>
                      <a:pt x="103" y="1470"/>
                      <a:pt x="103" y="1470"/>
                    </a:cubicBezTo>
                    <a:cubicBezTo>
                      <a:pt x="103" y="1470"/>
                      <a:pt x="103" y="1470"/>
                      <a:pt x="103" y="1470"/>
                    </a:cubicBezTo>
                    <a:cubicBezTo>
                      <a:pt x="102" y="1469"/>
                      <a:pt x="101" y="1468"/>
                      <a:pt x="100" y="1467"/>
                    </a:cubicBezTo>
                    <a:cubicBezTo>
                      <a:pt x="100" y="1467"/>
                      <a:pt x="100" y="1467"/>
                      <a:pt x="100" y="1467"/>
                    </a:cubicBezTo>
                    <a:cubicBezTo>
                      <a:pt x="101" y="1467"/>
                      <a:pt x="101" y="1467"/>
                      <a:pt x="101" y="1467"/>
                    </a:cubicBezTo>
                    <a:cubicBezTo>
                      <a:pt x="100" y="1466"/>
                      <a:pt x="100" y="1466"/>
                      <a:pt x="100" y="1466"/>
                    </a:cubicBezTo>
                    <a:cubicBezTo>
                      <a:pt x="100" y="1466"/>
                      <a:pt x="100" y="1466"/>
                      <a:pt x="100" y="1466"/>
                    </a:cubicBezTo>
                    <a:cubicBezTo>
                      <a:pt x="101" y="1466"/>
                      <a:pt x="102" y="1465"/>
                      <a:pt x="103" y="1463"/>
                    </a:cubicBezTo>
                    <a:cubicBezTo>
                      <a:pt x="106" y="1454"/>
                      <a:pt x="105" y="1434"/>
                      <a:pt x="103" y="1423"/>
                    </a:cubicBezTo>
                    <a:cubicBezTo>
                      <a:pt x="104" y="1413"/>
                      <a:pt x="104" y="1381"/>
                      <a:pt x="96" y="1359"/>
                    </a:cubicBezTo>
                    <a:cubicBezTo>
                      <a:pt x="90" y="1345"/>
                      <a:pt x="85" y="1334"/>
                      <a:pt x="85" y="1325"/>
                    </a:cubicBezTo>
                    <a:cubicBezTo>
                      <a:pt x="85" y="1325"/>
                      <a:pt x="85" y="1324"/>
                      <a:pt x="85" y="1323"/>
                    </a:cubicBezTo>
                    <a:cubicBezTo>
                      <a:pt x="85" y="1323"/>
                      <a:pt x="85" y="1322"/>
                      <a:pt x="84" y="1321"/>
                    </a:cubicBezTo>
                    <a:cubicBezTo>
                      <a:pt x="84" y="1321"/>
                      <a:pt x="84" y="1321"/>
                      <a:pt x="84" y="1321"/>
                    </a:cubicBezTo>
                    <a:cubicBezTo>
                      <a:pt x="83" y="1296"/>
                      <a:pt x="94" y="1204"/>
                      <a:pt x="105" y="1151"/>
                    </a:cubicBezTo>
                    <a:cubicBezTo>
                      <a:pt x="108" y="1137"/>
                      <a:pt x="112" y="1123"/>
                      <a:pt x="117" y="1110"/>
                    </a:cubicBezTo>
                    <a:cubicBezTo>
                      <a:pt x="121" y="1096"/>
                      <a:pt x="124" y="1082"/>
                      <a:pt x="127" y="1068"/>
                    </a:cubicBezTo>
                    <a:cubicBezTo>
                      <a:pt x="139" y="1010"/>
                      <a:pt x="139" y="966"/>
                      <a:pt x="141" y="954"/>
                    </a:cubicBezTo>
                    <a:cubicBezTo>
                      <a:pt x="144" y="939"/>
                      <a:pt x="187" y="737"/>
                      <a:pt x="193" y="703"/>
                    </a:cubicBezTo>
                    <a:cubicBezTo>
                      <a:pt x="192" y="737"/>
                      <a:pt x="192" y="737"/>
                      <a:pt x="192" y="737"/>
                    </a:cubicBezTo>
                    <a:cubicBezTo>
                      <a:pt x="188" y="794"/>
                      <a:pt x="188" y="794"/>
                      <a:pt x="188" y="794"/>
                    </a:cubicBezTo>
                    <a:cubicBezTo>
                      <a:pt x="189" y="801"/>
                      <a:pt x="189" y="809"/>
                      <a:pt x="190" y="817"/>
                    </a:cubicBezTo>
                    <a:cubicBezTo>
                      <a:pt x="189" y="826"/>
                      <a:pt x="189" y="826"/>
                      <a:pt x="189" y="826"/>
                    </a:cubicBezTo>
                    <a:cubicBezTo>
                      <a:pt x="190" y="830"/>
                      <a:pt x="190" y="834"/>
                      <a:pt x="190" y="838"/>
                    </a:cubicBezTo>
                    <a:cubicBezTo>
                      <a:pt x="191" y="879"/>
                      <a:pt x="190" y="925"/>
                      <a:pt x="191" y="941"/>
                    </a:cubicBezTo>
                    <a:cubicBezTo>
                      <a:pt x="192" y="971"/>
                      <a:pt x="183" y="1003"/>
                      <a:pt x="186" y="1054"/>
                    </a:cubicBezTo>
                    <a:cubicBezTo>
                      <a:pt x="187" y="1081"/>
                      <a:pt x="185" y="1134"/>
                      <a:pt x="173" y="1201"/>
                    </a:cubicBezTo>
                    <a:cubicBezTo>
                      <a:pt x="165" y="1234"/>
                      <a:pt x="165" y="1262"/>
                      <a:pt x="165" y="1302"/>
                    </a:cubicBezTo>
                    <a:cubicBezTo>
                      <a:pt x="163" y="1380"/>
                      <a:pt x="163" y="1487"/>
                      <a:pt x="175" y="1577"/>
                    </a:cubicBezTo>
                    <a:cubicBezTo>
                      <a:pt x="176" y="1581"/>
                      <a:pt x="177" y="1586"/>
                      <a:pt x="177" y="1591"/>
                    </a:cubicBezTo>
                    <a:cubicBezTo>
                      <a:pt x="186" y="1657"/>
                      <a:pt x="205" y="1735"/>
                      <a:pt x="214" y="1782"/>
                    </a:cubicBezTo>
                    <a:cubicBezTo>
                      <a:pt x="223" y="1831"/>
                      <a:pt x="215" y="1854"/>
                      <a:pt x="217" y="1886"/>
                    </a:cubicBezTo>
                    <a:cubicBezTo>
                      <a:pt x="219" y="1902"/>
                      <a:pt x="204" y="1988"/>
                      <a:pt x="220" y="2097"/>
                    </a:cubicBezTo>
                    <a:cubicBezTo>
                      <a:pt x="222" y="2115"/>
                      <a:pt x="225" y="2133"/>
                      <a:pt x="229" y="2150"/>
                    </a:cubicBezTo>
                    <a:cubicBezTo>
                      <a:pt x="229" y="2151"/>
                      <a:pt x="229" y="2152"/>
                      <a:pt x="230" y="2153"/>
                    </a:cubicBezTo>
                    <a:cubicBezTo>
                      <a:pt x="246" y="2234"/>
                      <a:pt x="260" y="2305"/>
                      <a:pt x="265" y="2325"/>
                    </a:cubicBezTo>
                    <a:cubicBezTo>
                      <a:pt x="276" y="2372"/>
                      <a:pt x="266" y="2377"/>
                      <a:pt x="271" y="2400"/>
                    </a:cubicBezTo>
                    <a:cubicBezTo>
                      <a:pt x="275" y="2424"/>
                      <a:pt x="276" y="2421"/>
                      <a:pt x="263" y="2444"/>
                    </a:cubicBezTo>
                    <a:cubicBezTo>
                      <a:pt x="251" y="2459"/>
                      <a:pt x="231" y="2491"/>
                      <a:pt x="225" y="2499"/>
                    </a:cubicBezTo>
                    <a:cubicBezTo>
                      <a:pt x="218" y="2506"/>
                      <a:pt x="222" y="2513"/>
                      <a:pt x="225" y="2518"/>
                    </a:cubicBezTo>
                    <a:cubicBezTo>
                      <a:pt x="224" y="2518"/>
                      <a:pt x="224" y="2519"/>
                      <a:pt x="224" y="2520"/>
                    </a:cubicBezTo>
                    <a:cubicBezTo>
                      <a:pt x="224" y="2520"/>
                      <a:pt x="224" y="2520"/>
                      <a:pt x="224" y="2520"/>
                    </a:cubicBezTo>
                    <a:cubicBezTo>
                      <a:pt x="224" y="2521"/>
                      <a:pt x="224" y="2521"/>
                      <a:pt x="224" y="2522"/>
                    </a:cubicBezTo>
                    <a:cubicBezTo>
                      <a:pt x="224" y="2522"/>
                      <a:pt x="224" y="2522"/>
                      <a:pt x="224" y="2522"/>
                    </a:cubicBezTo>
                    <a:cubicBezTo>
                      <a:pt x="224" y="2523"/>
                      <a:pt x="224" y="2523"/>
                      <a:pt x="224" y="2523"/>
                    </a:cubicBezTo>
                    <a:cubicBezTo>
                      <a:pt x="224" y="2524"/>
                      <a:pt x="224" y="2524"/>
                      <a:pt x="224" y="2524"/>
                    </a:cubicBezTo>
                    <a:cubicBezTo>
                      <a:pt x="224" y="2524"/>
                      <a:pt x="224" y="2525"/>
                      <a:pt x="224" y="2525"/>
                    </a:cubicBezTo>
                    <a:cubicBezTo>
                      <a:pt x="224" y="2525"/>
                      <a:pt x="224" y="2525"/>
                      <a:pt x="224" y="2526"/>
                    </a:cubicBezTo>
                    <a:cubicBezTo>
                      <a:pt x="225" y="2526"/>
                      <a:pt x="225" y="2526"/>
                      <a:pt x="225" y="2527"/>
                    </a:cubicBezTo>
                    <a:cubicBezTo>
                      <a:pt x="225" y="2527"/>
                      <a:pt x="225" y="2527"/>
                      <a:pt x="225" y="2527"/>
                    </a:cubicBezTo>
                    <a:cubicBezTo>
                      <a:pt x="225" y="2527"/>
                      <a:pt x="226" y="2528"/>
                      <a:pt x="226" y="2528"/>
                    </a:cubicBezTo>
                    <a:cubicBezTo>
                      <a:pt x="226" y="2528"/>
                      <a:pt x="226" y="2528"/>
                      <a:pt x="226" y="2529"/>
                    </a:cubicBezTo>
                    <a:cubicBezTo>
                      <a:pt x="226" y="2529"/>
                      <a:pt x="227" y="2529"/>
                      <a:pt x="227" y="2529"/>
                    </a:cubicBezTo>
                    <a:cubicBezTo>
                      <a:pt x="227" y="2529"/>
                      <a:pt x="227" y="2530"/>
                      <a:pt x="227" y="2530"/>
                    </a:cubicBezTo>
                    <a:cubicBezTo>
                      <a:pt x="228" y="2530"/>
                      <a:pt x="228" y="2530"/>
                      <a:pt x="228" y="2530"/>
                    </a:cubicBezTo>
                    <a:cubicBezTo>
                      <a:pt x="228" y="2531"/>
                      <a:pt x="229" y="2531"/>
                      <a:pt x="229" y="2531"/>
                    </a:cubicBezTo>
                    <a:cubicBezTo>
                      <a:pt x="229" y="2531"/>
                      <a:pt x="229" y="2531"/>
                      <a:pt x="229" y="2531"/>
                    </a:cubicBezTo>
                    <a:cubicBezTo>
                      <a:pt x="230" y="2532"/>
                      <a:pt x="230" y="2532"/>
                      <a:pt x="230" y="2532"/>
                    </a:cubicBezTo>
                    <a:cubicBezTo>
                      <a:pt x="230" y="2532"/>
                      <a:pt x="231" y="2532"/>
                      <a:pt x="231" y="2532"/>
                    </a:cubicBezTo>
                    <a:cubicBezTo>
                      <a:pt x="231" y="2533"/>
                      <a:pt x="232" y="2533"/>
                      <a:pt x="232" y="2533"/>
                    </a:cubicBezTo>
                    <a:cubicBezTo>
                      <a:pt x="232" y="2533"/>
                      <a:pt x="232" y="2533"/>
                      <a:pt x="232" y="2533"/>
                    </a:cubicBezTo>
                    <a:cubicBezTo>
                      <a:pt x="233" y="2533"/>
                      <a:pt x="233" y="2533"/>
                      <a:pt x="233" y="2534"/>
                    </a:cubicBezTo>
                    <a:cubicBezTo>
                      <a:pt x="233" y="2534"/>
                      <a:pt x="234" y="2534"/>
                      <a:pt x="234" y="2534"/>
                    </a:cubicBezTo>
                    <a:cubicBezTo>
                      <a:pt x="234" y="2534"/>
                      <a:pt x="234" y="2534"/>
                      <a:pt x="235" y="2534"/>
                    </a:cubicBezTo>
                    <a:cubicBezTo>
                      <a:pt x="235" y="2534"/>
                      <a:pt x="235" y="2534"/>
                      <a:pt x="235" y="2534"/>
                    </a:cubicBezTo>
                    <a:cubicBezTo>
                      <a:pt x="235" y="2534"/>
                      <a:pt x="236" y="2534"/>
                      <a:pt x="236" y="2534"/>
                    </a:cubicBezTo>
                    <a:cubicBezTo>
                      <a:pt x="236" y="2534"/>
                      <a:pt x="236" y="2534"/>
                      <a:pt x="236" y="2534"/>
                    </a:cubicBezTo>
                    <a:cubicBezTo>
                      <a:pt x="237" y="2535"/>
                      <a:pt x="237" y="2535"/>
                      <a:pt x="237" y="2535"/>
                    </a:cubicBezTo>
                    <a:cubicBezTo>
                      <a:pt x="238" y="2535"/>
                      <a:pt x="238" y="2535"/>
                      <a:pt x="238" y="2535"/>
                    </a:cubicBezTo>
                    <a:cubicBezTo>
                      <a:pt x="238" y="2535"/>
                      <a:pt x="238" y="2535"/>
                      <a:pt x="238" y="2535"/>
                    </a:cubicBezTo>
                    <a:cubicBezTo>
                      <a:pt x="238" y="2535"/>
                      <a:pt x="239" y="2535"/>
                      <a:pt x="239" y="2535"/>
                    </a:cubicBezTo>
                    <a:cubicBezTo>
                      <a:pt x="239" y="2535"/>
                      <a:pt x="238" y="2536"/>
                      <a:pt x="239" y="2537"/>
                    </a:cubicBezTo>
                    <a:cubicBezTo>
                      <a:pt x="239" y="2537"/>
                      <a:pt x="239" y="2537"/>
                      <a:pt x="239" y="2537"/>
                    </a:cubicBezTo>
                    <a:cubicBezTo>
                      <a:pt x="239" y="2537"/>
                      <a:pt x="239" y="2538"/>
                      <a:pt x="239" y="2538"/>
                    </a:cubicBezTo>
                    <a:cubicBezTo>
                      <a:pt x="239" y="2538"/>
                      <a:pt x="239" y="2538"/>
                      <a:pt x="239" y="2538"/>
                    </a:cubicBezTo>
                    <a:cubicBezTo>
                      <a:pt x="239" y="2539"/>
                      <a:pt x="240" y="2540"/>
                      <a:pt x="240" y="2540"/>
                    </a:cubicBezTo>
                    <a:cubicBezTo>
                      <a:pt x="240" y="2540"/>
                      <a:pt x="240" y="2540"/>
                      <a:pt x="240" y="2540"/>
                    </a:cubicBezTo>
                    <a:cubicBezTo>
                      <a:pt x="240" y="2541"/>
                      <a:pt x="241" y="2541"/>
                      <a:pt x="241" y="2541"/>
                    </a:cubicBezTo>
                    <a:cubicBezTo>
                      <a:pt x="241" y="2541"/>
                      <a:pt x="241" y="2541"/>
                      <a:pt x="241" y="2541"/>
                    </a:cubicBezTo>
                    <a:cubicBezTo>
                      <a:pt x="242" y="2542"/>
                      <a:pt x="242" y="2542"/>
                      <a:pt x="243" y="2543"/>
                    </a:cubicBezTo>
                    <a:cubicBezTo>
                      <a:pt x="243" y="2543"/>
                      <a:pt x="243" y="2543"/>
                      <a:pt x="243" y="2543"/>
                    </a:cubicBezTo>
                    <a:cubicBezTo>
                      <a:pt x="244" y="2543"/>
                      <a:pt x="244" y="2543"/>
                      <a:pt x="245" y="2543"/>
                    </a:cubicBezTo>
                    <a:cubicBezTo>
                      <a:pt x="245" y="2543"/>
                      <a:pt x="245" y="2544"/>
                      <a:pt x="245" y="2544"/>
                    </a:cubicBezTo>
                    <a:cubicBezTo>
                      <a:pt x="246" y="2544"/>
                      <a:pt x="247" y="2544"/>
                      <a:pt x="247" y="2544"/>
                    </a:cubicBezTo>
                    <a:cubicBezTo>
                      <a:pt x="247" y="2544"/>
                      <a:pt x="247" y="2544"/>
                      <a:pt x="247" y="2544"/>
                    </a:cubicBezTo>
                    <a:cubicBezTo>
                      <a:pt x="248" y="2544"/>
                      <a:pt x="249" y="2544"/>
                      <a:pt x="250" y="2545"/>
                    </a:cubicBezTo>
                    <a:cubicBezTo>
                      <a:pt x="250" y="2545"/>
                      <a:pt x="250" y="2545"/>
                      <a:pt x="250" y="2545"/>
                    </a:cubicBezTo>
                    <a:cubicBezTo>
                      <a:pt x="251" y="2545"/>
                      <a:pt x="251" y="2545"/>
                      <a:pt x="252" y="2545"/>
                    </a:cubicBezTo>
                    <a:cubicBezTo>
                      <a:pt x="252" y="2545"/>
                      <a:pt x="252" y="2545"/>
                      <a:pt x="253" y="2545"/>
                    </a:cubicBezTo>
                    <a:cubicBezTo>
                      <a:pt x="253" y="2545"/>
                      <a:pt x="254" y="2545"/>
                      <a:pt x="255" y="2545"/>
                    </a:cubicBezTo>
                    <a:cubicBezTo>
                      <a:pt x="255" y="2545"/>
                      <a:pt x="255" y="2545"/>
                      <a:pt x="255" y="2545"/>
                    </a:cubicBezTo>
                    <a:cubicBezTo>
                      <a:pt x="256" y="2545"/>
                      <a:pt x="257" y="2545"/>
                      <a:pt x="257" y="2545"/>
                    </a:cubicBezTo>
                    <a:cubicBezTo>
                      <a:pt x="258" y="2545"/>
                      <a:pt x="258" y="2545"/>
                      <a:pt x="258" y="2545"/>
                    </a:cubicBezTo>
                    <a:cubicBezTo>
                      <a:pt x="259" y="2545"/>
                      <a:pt x="259" y="2545"/>
                      <a:pt x="260" y="2544"/>
                    </a:cubicBezTo>
                    <a:cubicBezTo>
                      <a:pt x="260" y="2544"/>
                      <a:pt x="261" y="2544"/>
                      <a:pt x="261" y="2544"/>
                    </a:cubicBezTo>
                    <a:cubicBezTo>
                      <a:pt x="261" y="2544"/>
                      <a:pt x="262" y="2544"/>
                      <a:pt x="262" y="2544"/>
                    </a:cubicBezTo>
                    <a:cubicBezTo>
                      <a:pt x="263" y="2544"/>
                      <a:pt x="263" y="2544"/>
                      <a:pt x="263" y="2544"/>
                    </a:cubicBezTo>
                    <a:cubicBezTo>
                      <a:pt x="264" y="2544"/>
                      <a:pt x="264" y="2544"/>
                      <a:pt x="265" y="2543"/>
                    </a:cubicBezTo>
                    <a:cubicBezTo>
                      <a:pt x="265" y="2543"/>
                      <a:pt x="265" y="2543"/>
                      <a:pt x="266" y="2543"/>
                    </a:cubicBezTo>
                    <a:cubicBezTo>
                      <a:pt x="266" y="2543"/>
                      <a:pt x="266" y="2543"/>
                      <a:pt x="267" y="2543"/>
                    </a:cubicBezTo>
                    <a:cubicBezTo>
                      <a:pt x="267" y="2542"/>
                      <a:pt x="267" y="2542"/>
                      <a:pt x="268" y="2542"/>
                    </a:cubicBezTo>
                    <a:cubicBezTo>
                      <a:pt x="268" y="2542"/>
                      <a:pt x="268" y="2542"/>
                      <a:pt x="268" y="2542"/>
                    </a:cubicBezTo>
                    <a:cubicBezTo>
                      <a:pt x="269" y="2541"/>
                      <a:pt x="269" y="2541"/>
                      <a:pt x="270" y="2541"/>
                    </a:cubicBezTo>
                    <a:cubicBezTo>
                      <a:pt x="277" y="2548"/>
                      <a:pt x="297" y="2548"/>
                      <a:pt x="305" y="2539"/>
                    </a:cubicBezTo>
                    <a:cubicBezTo>
                      <a:pt x="318" y="2549"/>
                      <a:pt x="340" y="2549"/>
                      <a:pt x="354" y="2536"/>
                    </a:cubicBezTo>
                    <a:cubicBezTo>
                      <a:pt x="368" y="2523"/>
                      <a:pt x="370" y="2510"/>
                      <a:pt x="368" y="2498"/>
                    </a:cubicBezTo>
                    <a:cubicBezTo>
                      <a:pt x="367" y="2485"/>
                      <a:pt x="370" y="2480"/>
                      <a:pt x="373" y="2465"/>
                    </a:cubicBezTo>
                    <a:cubicBezTo>
                      <a:pt x="376" y="2449"/>
                      <a:pt x="378" y="2436"/>
                      <a:pt x="372" y="2425"/>
                    </a:cubicBezTo>
                    <a:cubicBezTo>
                      <a:pt x="365" y="2414"/>
                      <a:pt x="365" y="2408"/>
                      <a:pt x="365" y="2397"/>
                    </a:cubicBezTo>
                    <a:cubicBezTo>
                      <a:pt x="365" y="2386"/>
                      <a:pt x="370" y="2368"/>
                      <a:pt x="362" y="2354"/>
                    </a:cubicBezTo>
                    <a:cubicBezTo>
                      <a:pt x="354" y="2340"/>
                      <a:pt x="344" y="2305"/>
                      <a:pt x="346" y="2268"/>
                    </a:cubicBezTo>
                    <a:cubicBezTo>
                      <a:pt x="348" y="2231"/>
                      <a:pt x="378" y="2022"/>
                      <a:pt x="365" y="1951"/>
                    </a:cubicBezTo>
                    <a:cubicBezTo>
                      <a:pt x="352" y="1879"/>
                      <a:pt x="357" y="1865"/>
                      <a:pt x="360" y="1840"/>
                    </a:cubicBezTo>
                    <a:cubicBezTo>
                      <a:pt x="363" y="1816"/>
                      <a:pt x="371" y="1777"/>
                      <a:pt x="364" y="1725"/>
                    </a:cubicBezTo>
                    <a:cubicBezTo>
                      <a:pt x="361" y="1706"/>
                      <a:pt x="362" y="1622"/>
                      <a:pt x="363" y="1538"/>
                    </a:cubicBezTo>
                    <a:cubicBezTo>
                      <a:pt x="363" y="1484"/>
                      <a:pt x="368" y="1419"/>
                      <a:pt x="364" y="1398"/>
                    </a:cubicBezTo>
                    <a:cubicBezTo>
                      <a:pt x="368" y="1399"/>
                      <a:pt x="372" y="1400"/>
                      <a:pt x="376" y="1400"/>
                    </a:cubicBezTo>
                    <a:cubicBezTo>
                      <a:pt x="377" y="1400"/>
                      <a:pt x="377" y="1400"/>
                      <a:pt x="377" y="1400"/>
                    </a:cubicBezTo>
                    <a:cubicBezTo>
                      <a:pt x="382" y="1400"/>
                      <a:pt x="387" y="1399"/>
                      <a:pt x="392" y="1397"/>
                    </a:cubicBezTo>
                    <a:cubicBezTo>
                      <a:pt x="392" y="1398"/>
                      <a:pt x="392" y="1398"/>
                      <a:pt x="392" y="1398"/>
                    </a:cubicBezTo>
                    <a:cubicBezTo>
                      <a:pt x="391" y="1399"/>
                      <a:pt x="391" y="1401"/>
                      <a:pt x="391" y="1405"/>
                    </a:cubicBezTo>
                    <a:cubicBezTo>
                      <a:pt x="389" y="1431"/>
                      <a:pt x="392" y="1489"/>
                      <a:pt x="393" y="1538"/>
                    </a:cubicBezTo>
                    <a:cubicBezTo>
                      <a:pt x="393" y="1622"/>
                      <a:pt x="394" y="1706"/>
                      <a:pt x="391" y="1725"/>
                    </a:cubicBezTo>
                    <a:cubicBezTo>
                      <a:pt x="384" y="1777"/>
                      <a:pt x="392" y="1816"/>
                      <a:pt x="395" y="1840"/>
                    </a:cubicBezTo>
                    <a:cubicBezTo>
                      <a:pt x="398" y="1865"/>
                      <a:pt x="403" y="1879"/>
                      <a:pt x="390" y="1951"/>
                    </a:cubicBezTo>
                    <a:cubicBezTo>
                      <a:pt x="378" y="2022"/>
                      <a:pt x="408" y="2231"/>
                      <a:pt x="409" y="2268"/>
                    </a:cubicBezTo>
                    <a:cubicBezTo>
                      <a:pt x="411" y="2305"/>
                      <a:pt x="402" y="2340"/>
                      <a:pt x="394" y="2354"/>
                    </a:cubicBezTo>
                    <a:cubicBezTo>
                      <a:pt x="386" y="2368"/>
                      <a:pt x="390" y="2386"/>
                      <a:pt x="390" y="2397"/>
                    </a:cubicBezTo>
                    <a:cubicBezTo>
                      <a:pt x="390" y="2408"/>
                      <a:pt x="390" y="2414"/>
                      <a:pt x="384" y="2425"/>
                    </a:cubicBezTo>
                    <a:cubicBezTo>
                      <a:pt x="377" y="2436"/>
                      <a:pt x="379" y="2449"/>
                      <a:pt x="383" y="2465"/>
                    </a:cubicBezTo>
                    <a:cubicBezTo>
                      <a:pt x="386" y="2480"/>
                      <a:pt x="389" y="2485"/>
                      <a:pt x="387" y="2498"/>
                    </a:cubicBezTo>
                    <a:cubicBezTo>
                      <a:pt x="386" y="2510"/>
                      <a:pt x="387" y="2523"/>
                      <a:pt x="402" y="2536"/>
                    </a:cubicBezTo>
                    <a:cubicBezTo>
                      <a:pt x="416" y="2549"/>
                      <a:pt x="438" y="2549"/>
                      <a:pt x="450" y="2539"/>
                    </a:cubicBezTo>
                    <a:cubicBezTo>
                      <a:pt x="458" y="2548"/>
                      <a:pt x="478" y="2548"/>
                      <a:pt x="486" y="2541"/>
                    </a:cubicBezTo>
                    <a:cubicBezTo>
                      <a:pt x="486" y="2541"/>
                      <a:pt x="487" y="2541"/>
                      <a:pt x="487" y="2542"/>
                    </a:cubicBezTo>
                    <a:cubicBezTo>
                      <a:pt x="487" y="2542"/>
                      <a:pt x="487" y="2542"/>
                      <a:pt x="488" y="2542"/>
                    </a:cubicBezTo>
                    <a:cubicBezTo>
                      <a:pt x="488" y="2542"/>
                      <a:pt x="488" y="2542"/>
                      <a:pt x="489" y="2543"/>
                    </a:cubicBezTo>
                    <a:cubicBezTo>
                      <a:pt x="489" y="2543"/>
                      <a:pt x="489" y="2543"/>
                      <a:pt x="490" y="2543"/>
                    </a:cubicBezTo>
                    <a:cubicBezTo>
                      <a:pt x="490" y="2543"/>
                      <a:pt x="490" y="2543"/>
                      <a:pt x="491" y="2543"/>
                    </a:cubicBezTo>
                    <a:cubicBezTo>
                      <a:pt x="491" y="2544"/>
                      <a:pt x="492" y="2544"/>
                      <a:pt x="492" y="2544"/>
                    </a:cubicBezTo>
                    <a:cubicBezTo>
                      <a:pt x="492" y="2544"/>
                      <a:pt x="493" y="2544"/>
                      <a:pt x="493" y="2544"/>
                    </a:cubicBezTo>
                    <a:cubicBezTo>
                      <a:pt x="494" y="2544"/>
                      <a:pt x="494" y="2544"/>
                      <a:pt x="495" y="2544"/>
                    </a:cubicBezTo>
                    <a:cubicBezTo>
                      <a:pt x="495" y="2544"/>
                      <a:pt x="495" y="2544"/>
                      <a:pt x="496" y="2544"/>
                    </a:cubicBezTo>
                    <a:cubicBezTo>
                      <a:pt x="496" y="2545"/>
                      <a:pt x="497" y="2545"/>
                      <a:pt x="497" y="2545"/>
                    </a:cubicBezTo>
                    <a:cubicBezTo>
                      <a:pt x="498" y="2545"/>
                      <a:pt x="498" y="2545"/>
                      <a:pt x="498" y="2545"/>
                    </a:cubicBezTo>
                    <a:cubicBezTo>
                      <a:pt x="499" y="2545"/>
                      <a:pt x="499" y="2545"/>
                      <a:pt x="500" y="2545"/>
                    </a:cubicBezTo>
                    <a:cubicBezTo>
                      <a:pt x="500" y="2545"/>
                      <a:pt x="500" y="2545"/>
                      <a:pt x="501" y="2545"/>
                    </a:cubicBezTo>
                    <a:cubicBezTo>
                      <a:pt x="501" y="2545"/>
                      <a:pt x="502" y="2545"/>
                      <a:pt x="503" y="2545"/>
                    </a:cubicBezTo>
                    <a:cubicBezTo>
                      <a:pt x="503" y="2545"/>
                      <a:pt x="503" y="2545"/>
                      <a:pt x="503" y="2545"/>
                    </a:cubicBezTo>
                    <a:cubicBezTo>
                      <a:pt x="504" y="2545"/>
                      <a:pt x="505" y="2545"/>
                      <a:pt x="505" y="2545"/>
                    </a:cubicBezTo>
                    <a:cubicBezTo>
                      <a:pt x="506" y="2545"/>
                      <a:pt x="506" y="2545"/>
                      <a:pt x="506" y="2545"/>
                    </a:cubicBezTo>
                    <a:cubicBezTo>
                      <a:pt x="507" y="2544"/>
                      <a:pt x="507" y="2544"/>
                      <a:pt x="508" y="2544"/>
                    </a:cubicBezTo>
                    <a:cubicBezTo>
                      <a:pt x="508" y="2544"/>
                      <a:pt x="508" y="2544"/>
                      <a:pt x="508" y="2544"/>
                    </a:cubicBezTo>
                    <a:cubicBezTo>
                      <a:pt x="509" y="2544"/>
                      <a:pt x="510" y="2544"/>
                      <a:pt x="510" y="2544"/>
                    </a:cubicBezTo>
                    <a:cubicBezTo>
                      <a:pt x="510" y="2544"/>
                      <a:pt x="510" y="2543"/>
                      <a:pt x="510" y="2543"/>
                    </a:cubicBezTo>
                    <a:cubicBezTo>
                      <a:pt x="511" y="2543"/>
                      <a:pt x="512" y="2543"/>
                      <a:pt x="512" y="2543"/>
                    </a:cubicBezTo>
                    <a:cubicBezTo>
                      <a:pt x="512" y="2543"/>
                      <a:pt x="512" y="2543"/>
                      <a:pt x="512" y="2543"/>
                    </a:cubicBezTo>
                    <a:cubicBezTo>
                      <a:pt x="513" y="2542"/>
                      <a:pt x="514" y="2542"/>
                      <a:pt x="514" y="2541"/>
                    </a:cubicBezTo>
                    <a:cubicBezTo>
                      <a:pt x="514" y="2541"/>
                      <a:pt x="514" y="2541"/>
                      <a:pt x="514" y="2541"/>
                    </a:cubicBezTo>
                    <a:cubicBezTo>
                      <a:pt x="515" y="2541"/>
                      <a:pt x="515" y="2541"/>
                      <a:pt x="515" y="2540"/>
                    </a:cubicBezTo>
                    <a:cubicBezTo>
                      <a:pt x="515" y="2540"/>
                      <a:pt x="515" y="2540"/>
                      <a:pt x="515" y="2540"/>
                    </a:cubicBezTo>
                    <a:cubicBezTo>
                      <a:pt x="516" y="2540"/>
                      <a:pt x="516" y="2539"/>
                      <a:pt x="516" y="2538"/>
                    </a:cubicBezTo>
                    <a:cubicBezTo>
                      <a:pt x="516" y="2538"/>
                      <a:pt x="516" y="2538"/>
                      <a:pt x="516" y="2538"/>
                    </a:cubicBezTo>
                    <a:cubicBezTo>
                      <a:pt x="517" y="2538"/>
                      <a:pt x="517" y="2537"/>
                      <a:pt x="517" y="2537"/>
                    </a:cubicBezTo>
                    <a:cubicBezTo>
                      <a:pt x="517" y="2537"/>
                      <a:pt x="517" y="2537"/>
                      <a:pt x="517" y="2537"/>
                    </a:cubicBezTo>
                    <a:cubicBezTo>
                      <a:pt x="517" y="2536"/>
                      <a:pt x="517" y="2535"/>
                      <a:pt x="517" y="2535"/>
                    </a:cubicBezTo>
                    <a:cubicBezTo>
                      <a:pt x="517" y="2535"/>
                      <a:pt x="517" y="2535"/>
                      <a:pt x="517" y="2535"/>
                    </a:cubicBezTo>
                    <a:cubicBezTo>
                      <a:pt x="517" y="2535"/>
                      <a:pt x="518" y="2535"/>
                      <a:pt x="518" y="2535"/>
                    </a:cubicBezTo>
                    <a:cubicBezTo>
                      <a:pt x="518" y="2535"/>
                      <a:pt x="518" y="2535"/>
                      <a:pt x="518" y="2535"/>
                    </a:cubicBezTo>
                    <a:cubicBezTo>
                      <a:pt x="518" y="2535"/>
                      <a:pt x="519" y="2535"/>
                      <a:pt x="519" y="2534"/>
                    </a:cubicBezTo>
                    <a:cubicBezTo>
                      <a:pt x="519" y="2534"/>
                      <a:pt x="519" y="2534"/>
                      <a:pt x="519" y="2534"/>
                    </a:cubicBezTo>
                    <a:cubicBezTo>
                      <a:pt x="520" y="2534"/>
                      <a:pt x="520" y="2534"/>
                      <a:pt x="520" y="2534"/>
                    </a:cubicBezTo>
                    <a:cubicBezTo>
                      <a:pt x="521" y="2534"/>
                      <a:pt x="521" y="2534"/>
                      <a:pt x="521" y="2534"/>
                    </a:cubicBezTo>
                    <a:cubicBezTo>
                      <a:pt x="521" y="2534"/>
                      <a:pt x="521" y="2534"/>
                      <a:pt x="522" y="2534"/>
                    </a:cubicBezTo>
                    <a:cubicBezTo>
                      <a:pt x="522" y="2534"/>
                      <a:pt x="522" y="2534"/>
                      <a:pt x="522" y="2533"/>
                    </a:cubicBezTo>
                    <a:cubicBezTo>
                      <a:pt x="523" y="2533"/>
                      <a:pt x="523" y="2533"/>
                      <a:pt x="523" y="2533"/>
                    </a:cubicBezTo>
                    <a:cubicBezTo>
                      <a:pt x="523" y="2533"/>
                      <a:pt x="524" y="2533"/>
                      <a:pt x="524" y="2533"/>
                    </a:cubicBezTo>
                    <a:cubicBezTo>
                      <a:pt x="524" y="2533"/>
                      <a:pt x="524" y="2532"/>
                      <a:pt x="525" y="2532"/>
                    </a:cubicBezTo>
                    <a:cubicBezTo>
                      <a:pt x="525" y="2532"/>
                      <a:pt x="525" y="2532"/>
                      <a:pt x="525" y="2532"/>
                    </a:cubicBezTo>
                    <a:cubicBezTo>
                      <a:pt x="526" y="2532"/>
                      <a:pt x="526" y="2532"/>
                      <a:pt x="526" y="2531"/>
                    </a:cubicBezTo>
                    <a:cubicBezTo>
                      <a:pt x="526" y="2531"/>
                      <a:pt x="527" y="2531"/>
                      <a:pt x="527" y="2531"/>
                    </a:cubicBezTo>
                    <a:cubicBezTo>
                      <a:pt x="527" y="2531"/>
                      <a:pt x="527" y="2531"/>
                      <a:pt x="527" y="2530"/>
                    </a:cubicBezTo>
                    <a:cubicBezTo>
                      <a:pt x="528" y="2530"/>
                      <a:pt x="528" y="2530"/>
                      <a:pt x="528" y="2530"/>
                    </a:cubicBezTo>
                    <a:cubicBezTo>
                      <a:pt x="528" y="2530"/>
                      <a:pt x="528" y="2529"/>
                      <a:pt x="529" y="2529"/>
                    </a:cubicBezTo>
                    <a:cubicBezTo>
                      <a:pt x="529" y="2529"/>
                      <a:pt x="529" y="2529"/>
                      <a:pt x="529" y="2528"/>
                    </a:cubicBezTo>
                    <a:cubicBezTo>
                      <a:pt x="529" y="2528"/>
                      <a:pt x="530" y="2528"/>
                      <a:pt x="530" y="2528"/>
                    </a:cubicBezTo>
                    <a:cubicBezTo>
                      <a:pt x="530" y="2528"/>
                      <a:pt x="530" y="2527"/>
                      <a:pt x="530" y="2527"/>
                    </a:cubicBezTo>
                    <a:cubicBezTo>
                      <a:pt x="530" y="2527"/>
                      <a:pt x="530" y="2527"/>
                      <a:pt x="530" y="2527"/>
                    </a:cubicBezTo>
                    <a:cubicBezTo>
                      <a:pt x="531" y="2526"/>
                      <a:pt x="531" y="2526"/>
                      <a:pt x="531" y="2526"/>
                    </a:cubicBezTo>
                    <a:cubicBezTo>
                      <a:pt x="531" y="2525"/>
                      <a:pt x="531" y="2525"/>
                      <a:pt x="531" y="2525"/>
                    </a:cubicBezTo>
                    <a:cubicBezTo>
                      <a:pt x="531" y="2525"/>
                      <a:pt x="531" y="2524"/>
                      <a:pt x="531" y="2524"/>
                    </a:cubicBezTo>
                    <a:cubicBezTo>
                      <a:pt x="531" y="2524"/>
                      <a:pt x="532" y="2524"/>
                      <a:pt x="532" y="2523"/>
                    </a:cubicBezTo>
                    <a:cubicBezTo>
                      <a:pt x="532" y="2523"/>
                      <a:pt x="532" y="2523"/>
                      <a:pt x="532" y="2522"/>
                    </a:cubicBezTo>
                    <a:cubicBezTo>
                      <a:pt x="532" y="2522"/>
                      <a:pt x="532" y="2522"/>
                      <a:pt x="532" y="2522"/>
                    </a:cubicBezTo>
                    <a:cubicBezTo>
                      <a:pt x="532" y="2521"/>
                      <a:pt x="531" y="2521"/>
                      <a:pt x="531" y="2520"/>
                    </a:cubicBezTo>
                    <a:cubicBezTo>
                      <a:pt x="531" y="2520"/>
                      <a:pt x="531" y="2520"/>
                      <a:pt x="531" y="2520"/>
                    </a:cubicBezTo>
                    <a:cubicBezTo>
                      <a:pt x="531" y="2519"/>
                      <a:pt x="531" y="2518"/>
                      <a:pt x="531" y="2518"/>
                    </a:cubicBezTo>
                    <a:cubicBezTo>
                      <a:pt x="534" y="2513"/>
                      <a:pt x="537" y="2506"/>
                      <a:pt x="531" y="2499"/>
                    </a:cubicBezTo>
                    <a:cubicBezTo>
                      <a:pt x="524" y="2491"/>
                      <a:pt x="505" y="2459"/>
                      <a:pt x="493" y="2444"/>
                    </a:cubicBezTo>
                    <a:cubicBezTo>
                      <a:pt x="480" y="2421"/>
                      <a:pt x="480" y="2424"/>
                      <a:pt x="485" y="2400"/>
                    </a:cubicBezTo>
                    <a:cubicBezTo>
                      <a:pt x="490" y="2377"/>
                      <a:pt x="480" y="2372"/>
                      <a:pt x="491" y="2325"/>
                    </a:cubicBezTo>
                    <a:cubicBezTo>
                      <a:pt x="494" y="2310"/>
                      <a:pt x="505" y="2263"/>
                      <a:pt x="516" y="2205"/>
                    </a:cubicBezTo>
                    <a:cubicBezTo>
                      <a:pt x="519" y="2190"/>
                      <a:pt x="522" y="2174"/>
                      <a:pt x="525" y="2157"/>
                    </a:cubicBezTo>
                    <a:cubicBezTo>
                      <a:pt x="544" y="2067"/>
                      <a:pt x="536" y="1918"/>
                      <a:pt x="538" y="1886"/>
                    </a:cubicBezTo>
                    <a:cubicBezTo>
                      <a:pt x="540" y="1854"/>
                      <a:pt x="531" y="1834"/>
                      <a:pt x="540" y="1784"/>
                    </a:cubicBezTo>
                    <a:cubicBezTo>
                      <a:pt x="550" y="1735"/>
                      <a:pt x="568" y="1648"/>
                      <a:pt x="575" y="1579"/>
                    </a:cubicBezTo>
                    <a:cubicBezTo>
                      <a:pt x="587" y="1496"/>
                      <a:pt x="588" y="1463"/>
                      <a:pt x="591" y="1424"/>
                    </a:cubicBezTo>
                    <a:cubicBezTo>
                      <a:pt x="591" y="1415"/>
                      <a:pt x="592" y="1407"/>
                      <a:pt x="592" y="1398"/>
                    </a:cubicBezTo>
                    <a:cubicBezTo>
                      <a:pt x="600" y="1296"/>
                      <a:pt x="595" y="1261"/>
                      <a:pt x="588" y="1205"/>
                    </a:cubicBezTo>
                    <a:cubicBezTo>
                      <a:pt x="582" y="1173"/>
                      <a:pt x="578" y="1141"/>
                      <a:pt x="577" y="1114"/>
                    </a:cubicBezTo>
                    <a:cubicBezTo>
                      <a:pt x="575" y="1089"/>
                      <a:pt x="575" y="1070"/>
                      <a:pt x="575" y="1057"/>
                    </a:cubicBezTo>
                    <a:cubicBezTo>
                      <a:pt x="576" y="1009"/>
                      <a:pt x="564" y="981"/>
                      <a:pt x="561" y="955"/>
                    </a:cubicBezTo>
                    <a:cubicBezTo>
                      <a:pt x="562" y="955"/>
                      <a:pt x="561" y="954"/>
                      <a:pt x="562" y="953"/>
                    </a:cubicBezTo>
                    <a:cubicBezTo>
                      <a:pt x="562" y="950"/>
                      <a:pt x="562" y="942"/>
                      <a:pt x="562" y="932"/>
                    </a:cubicBezTo>
                    <a:cubicBezTo>
                      <a:pt x="563" y="903"/>
                      <a:pt x="567" y="833"/>
                      <a:pt x="563" y="769"/>
                    </a:cubicBezTo>
                    <a:cubicBezTo>
                      <a:pt x="561" y="750"/>
                      <a:pt x="559" y="733"/>
                      <a:pt x="557" y="718"/>
                    </a:cubicBezTo>
                    <a:cubicBezTo>
                      <a:pt x="556" y="702"/>
                      <a:pt x="555" y="689"/>
                      <a:pt x="554" y="679"/>
                    </a:cubicBezTo>
                    <a:cubicBezTo>
                      <a:pt x="587" y="826"/>
                      <a:pt x="587" y="826"/>
                      <a:pt x="587" y="826"/>
                    </a:cubicBezTo>
                    <a:cubicBezTo>
                      <a:pt x="593" y="861"/>
                      <a:pt x="611" y="939"/>
                      <a:pt x="614" y="954"/>
                    </a:cubicBezTo>
                    <a:cubicBezTo>
                      <a:pt x="617" y="969"/>
                      <a:pt x="619" y="1041"/>
                      <a:pt x="646" y="1124"/>
                    </a:cubicBezTo>
                    <a:cubicBezTo>
                      <a:pt x="660" y="1164"/>
                      <a:pt x="675" y="1305"/>
                      <a:pt x="670" y="1325"/>
                    </a:cubicBezTo>
                    <a:cubicBezTo>
                      <a:pt x="671" y="1334"/>
                      <a:pt x="668" y="1346"/>
                      <a:pt x="663" y="1360"/>
                    </a:cubicBezTo>
                    <a:cubicBezTo>
                      <a:pt x="655" y="1382"/>
                      <a:pt x="653" y="1414"/>
                      <a:pt x="654" y="1424"/>
                    </a:cubicBezTo>
                    <a:cubicBezTo>
                      <a:pt x="651" y="1437"/>
                      <a:pt x="642" y="1462"/>
                      <a:pt x="656" y="1466"/>
                    </a:cubicBezTo>
                    <a:cubicBezTo>
                      <a:pt x="656" y="1466"/>
                      <a:pt x="656" y="1466"/>
                      <a:pt x="655" y="1466"/>
                    </a:cubicBezTo>
                    <a:cubicBezTo>
                      <a:pt x="654" y="1467"/>
                      <a:pt x="654" y="1467"/>
                      <a:pt x="654" y="1467"/>
                    </a:cubicBezTo>
                    <a:cubicBezTo>
                      <a:pt x="654" y="1467"/>
                      <a:pt x="655" y="1467"/>
                      <a:pt x="655" y="1467"/>
                    </a:cubicBezTo>
                    <a:cubicBezTo>
                      <a:pt x="655" y="1467"/>
                      <a:pt x="655" y="1467"/>
                      <a:pt x="655" y="1467"/>
                    </a:cubicBezTo>
                    <a:cubicBezTo>
                      <a:pt x="654" y="1468"/>
                      <a:pt x="653" y="1469"/>
                      <a:pt x="653" y="1470"/>
                    </a:cubicBezTo>
                    <a:cubicBezTo>
                      <a:pt x="653" y="1470"/>
                      <a:pt x="653" y="1470"/>
                      <a:pt x="652" y="1470"/>
                    </a:cubicBezTo>
                    <a:cubicBezTo>
                      <a:pt x="652" y="1470"/>
                      <a:pt x="652" y="1470"/>
                      <a:pt x="652" y="1470"/>
                    </a:cubicBezTo>
                    <a:cubicBezTo>
                      <a:pt x="652" y="1471"/>
                      <a:pt x="652" y="1471"/>
                      <a:pt x="652" y="1471"/>
                    </a:cubicBezTo>
                    <a:cubicBezTo>
                      <a:pt x="652" y="1471"/>
                      <a:pt x="652" y="1471"/>
                      <a:pt x="652" y="1471"/>
                    </a:cubicBezTo>
                    <a:cubicBezTo>
                      <a:pt x="652" y="1472"/>
                      <a:pt x="652" y="1472"/>
                      <a:pt x="652" y="1472"/>
                    </a:cubicBezTo>
                    <a:cubicBezTo>
                      <a:pt x="652" y="1472"/>
                      <a:pt x="652" y="1472"/>
                      <a:pt x="652" y="1472"/>
                    </a:cubicBezTo>
                    <a:cubicBezTo>
                      <a:pt x="652" y="1473"/>
                      <a:pt x="652" y="1473"/>
                      <a:pt x="652" y="1473"/>
                    </a:cubicBezTo>
                    <a:cubicBezTo>
                      <a:pt x="652" y="1473"/>
                      <a:pt x="652" y="1473"/>
                      <a:pt x="652" y="1474"/>
                    </a:cubicBezTo>
                    <a:cubicBezTo>
                      <a:pt x="652" y="1474"/>
                      <a:pt x="652" y="1474"/>
                      <a:pt x="652" y="1475"/>
                    </a:cubicBezTo>
                    <a:cubicBezTo>
                      <a:pt x="652" y="1475"/>
                      <a:pt x="652" y="1476"/>
                      <a:pt x="652" y="1476"/>
                    </a:cubicBezTo>
                    <a:cubicBezTo>
                      <a:pt x="650" y="1480"/>
                      <a:pt x="650" y="1482"/>
                      <a:pt x="651" y="1484"/>
                    </a:cubicBezTo>
                    <a:cubicBezTo>
                      <a:pt x="652" y="1488"/>
                      <a:pt x="655" y="1488"/>
                      <a:pt x="657" y="1488"/>
                    </a:cubicBezTo>
                    <a:cubicBezTo>
                      <a:pt x="651" y="1492"/>
                      <a:pt x="649" y="1498"/>
                      <a:pt x="652" y="1507"/>
                    </a:cubicBezTo>
                    <a:cubicBezTo>
                      <a:pt x="654" y="1511"/>
                      <a:pt x="673" y="1501"/>
                      <a:pt x="683" y="1498"/>
                    </a:cubicBezTo>
                    <a:cubicBezTo>
                      <a:pt x="699" y="1493"/>
                      <a:pt x="718" y="1485"/>
                      <a:pt x="722" y="1477"/>
                    </a:cubicBezTo>
                    <a:cubicBezTo>
                      <a:pt x="727" y="1470"/>
                      <a:pt x="737" y="1457"/>
                      <a:pt x="740" y="1451"/>
                    </a:cubicBezTo>
                    <a:cubicBezTo>
                      <a:pt x="744" y="1443"/>
                      <a:pt x="743" y="1438"/>
                      <a:pt x="746" y="1432"/>
                    </a:cubicBezTo>
                    <a:cubicBezTo>
                      <a:pt x="749" y="1426"/>
                      <a:pt x="755" y="1419"/>
                      <a:pt x="752" y="1414"/>
                    </a:cubicBezTo>
                    <a:close/>
                    <a:moveTo>
                      <a:pt x="516" y="341"/>
                    </a:moveTo>
                    <a:cubicBezTo>
                      <a:pt x="517" y="341"/>
                      <a:pt x="518" y="342"/>
                      <a:pt x="519" y="342"/>
                    </a:cubicBezTo>
                    <a:cubicBezTo>
                      <a:pt x="518" y="342"/>
                      <a:pt x="517" y="341"/>
                      <a:pt x="516" y="341"/>
                    </a:cubicBezTo>
                    <a:close/>
                  </a:path>
                </a:pathLst>
              </a:custGeom>
              <a:solidFill>
                <a:srgbClr val="FFCCCC"/>
              </a:solidFill>
              <a:ln w="3175" cap="rnd">
                <a:solidFill>
                  <a:srgbClr val="34343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0" name="Group 12">
              <a:extLst>
                <a:ext uri="{FF2B5EF4-FFF2-40B4-BE49-F238E27FC236}">
                  <a16:creationId xmlns:a16="http://schemas.microsoft.com/office/drawing/2014/main" id="{83189737-08CC-84FB-3374-7352F40DC6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7210" y="1073296"/>
              <a:ext cx="606991" cy="2278996"/>
              <a:chOff x="3456" y="1774"/>
              <a:chExt cx="614" cy="2307"/>
            </a:xfrm>
          </p:grpSpPr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1DE05A47-37E7-7E25-343C-8D04ED05DA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6" y="1774"/>
                <a:ext cx="614" cy="2307"/>
              </a:xfrm>
              <a:custGeom>
                <a:avLst/>
                <a:gdLst>
                  <a:gd name="T0" fmla="*/ 400 w 752"/>
                  <a:gd name="T1" fmla="*/ 784 h 2830"/>
                  <a:gd name="T2" fmla="*/ 368 w 752"/>
                  <a:gd name="T3" fmla="*/ 351 h 2830"/>
                  <a:gd name="T4" fmla="*/ 289 w 752"/>
                  <a:gd name="T5" fmla="*/ 243 h 2830"/>
                  <a:gd name="T6" fmla="*/ 274 w 752"/>
                  <a:gd name="T7" fmla="*/ 187 h 2830"/>
                  <a:gd name="T8" fmla="*/ 252 w 752"/>
                  <a:gd name="T9" fmla="*/ 208 h 2830"/>
                  <a:gd name="T10" fmla="*/ 264 w 752"/>
                  <a:gd name="T11" fmla="*/ 153 h 2830"/>
                  <a:gd name="T12" fmla="*/ 282 w 752"/>
                  <a:gd name="T13" fmla="*/ 115 h 2830"/>
                  <a:gd name="T14" fmla="*/ 249 w 752"/>
                  <a:gd name="T15" fmla="*/ 13 h 2830"/>
                  <a:gd name="T16" fmla="*/ 237 w 752"/>
                  <a:gd name="T17" fmla="*/ 4 h 2830"/>
                  <a:gd name="T18" fmla="*/ 189 w 752"/>
                  <a:gd name="T19" fmla="*/ 5 h 2830"/>
                  <a:gd name="T20" fmla="*/ 151 w 752"/>
                  <a:gd name="T21" fmla="*/ 28 h 2830"/>
                  <a:gd name="T22" fmla="*/ 131 w 752"/>
                  <a:gd name="T23" fmla="*/ 131 h 2830"/>
                  <a:gd name="T24" fmla="*/ 165 w 752"/>
                  <a:gd name="T25" fmla="*/ 192 h 2830"/>
                  <a:gd name="T26" fmla="*/ 156 w 752"/>
                  <a:gd name="T27" fmla="*/ 167 h 2830"/>
                  <a:gd name="T28" fmla="*/ 132 w 752"/>
                  <a:gd name="T29" fmla="*/ 204 h 2830"/>
                  <a:gd name="T30" fmla="*/ 31 w 752"/>
                  <a:gd name="T31" fmla="*/ 473 h 2830"/>
                  <a:gd name="T32" fmla="*/ 2 w 752"/>
                  <a:gd name="T33" fmla="*/ 825 h 2830"/>
                  <a:gd name="T34" fmla="*/ 49 w 752"/>
                  <a:gd name="T35" fmla="*/ 871 h 2830"/>
                  <a:gd name="T36" fmla="*/ 56 w 752"/>
                  <a:gd name="T37" fmla="*/ 862 h 2830"/>
                  <a:gd name="T38" fmla="*/ 56 w 752"/>
                  <a:gd name="T39" fmla="*/ 861 h 2830"/>
                  <a:gd name="T40" fmla="*/ 53 w 752"/>
                  <a:gd name="T41" fmla="*/ 831 h 2830"/>
                  <a:gd name="T42" fmla="*/ 56 w 752"/>
                  <a:gd name="T43" fmla="*/ 661 h 2830"/>
                  <a:gd name="T44" fmla="*/ 100 w 752"/>
                  <a:gd name="T45" fmla="*/ 532 h 2830"/>
                  <a:gd name="T46" fmla="*/ 109 w 752"/>
                  <a:gd name="T47" fmla="*/ 1053 h 2830"/>
                  <a:gd name="T48" fmla="*/ 122 w 752"/>
                  <a:gd name="T49" fmla="*/ 1502 h 2830"/>
                  <a:gd name="T50" fmla="*/ 122 w 752"/>
                  <a:gd name="T51" fmla="*/ 1517 h 2830"/>
                  <a:gd name="T52" fmla="*/ 122 w 752"/>
                  <a:gd name="T53" fmla="*/ 1520 h 2830"/>
                  <a:gd name="T54" fmla="*/ 124 w 752"/>
                  <a:gd name="T55" fmla="*/ 1522 h 2830"/>
                  <a:gd name="T56" fmla="*/ 126 w 752"/>
                  <a:gd name="T57" fmla="*/ 1523 h 2830"/>
                  <a:gd name="T58" fmla="*/ 129 w 752"/>
                  <a:gd name="T59" fmla="*/ 1525 h 2830"/>
                  <a:gd name="T60" fmla="*/ 130 w 752"/>
                  <a:gd name="T61" fmla="*/ 1527 h 2830"/>
                  <a:gd name="T62" fmla="*/ 132 w 752"/>
                  <a:gd name="T63" fmla="*/ 1529 h 2830"/>
                  <a:gd name="T64" fmla="*/ 136 w 752"/>
                  <a:gd name="T65" fmla="*/ 1530 h 2830"/>
                  <a:gd name="T66" fmla="*/ 140 w 752"/>
                  <a:gd name="T67" fmla="*/ 1530 h 2830"/>
                  <a:gd name="T68" fmla="*/ 145 w 752"/>
                  <a:gd name="T69" fmla="*/ 1528 h 2830"/>
                  <a:gd name="T70" fmla="*/ 202 w 752"/>
                  <a:gd name="T71" fmla="*/ 1480 h 2830"/>
                  <a:gd name="T72" fmla="*/ 195 w 752"/>
                  <a:gd name="T73" fmla="*/ 1092 h 2830"/>
                  <a:gd name="T74" fmla="*/ 212 w 752"/>
                  <a:gd name="T75" fmla="*/ 814 h 2830"/>
                  <a:gd name="T76" fmla="*/ 212 w 752"/>
                  <a:gd name="T77" fmla="*/ 1160 h 2830"/>
                  <a:gd name="T78" fmla="*/ 210 w 752"/>
                  <a:gd name="T79" fmla="*/ 1501 h 2830"/>
                  <a:gd name="T80" fmla="*/ 265 w 752"/>
                  <a:gd name="T81" fmla="*/ 1528 h 2830"/>
                  <a:gd name="T82" fmla="*/ 269 w 752"/>
                  <a:gd name="T83" fmla="*/ 1530 h 2830"/>
                  <a:gd name="T84" fmla="*/ 273 w 752"/>
                  <a:gd name="T85" fmla="*/ 1530 h 2830"/>
                  <a:gd name="T86" fmla="*/ 277 w 752"/>
                  <a:gd name="T87" fmla="*/ 1529 h 2830"/>
                  <a:gd name="T88" fmla="*/ 280 w 752"/>
                  <a:gd name="T89" fmla="*/ 1525 h 2830"/>
                  <a:gd name="T90" fmla="*/ 283 w 752"/>
                  <a:gd name="T91" fmla="*/ 1523 h 2830"/>
                  <a:gd name="T92" fmla="*/ 286 w 752"/>
                  <a:gd name="T93" fmla="*/ 1522 h 2830"/>
                  <a:gd name="T94" fmla="*/ 287 w 752"/>
                  <a:gd name="T95" fmla="*/ 1520 h 2830"/>
                  <a:gd name="T96" fmla="*/ 288 w 752"/>
                  <a:gd name="T97" fmla="*/ 1516 h 2830"/>
                  <a:gd name="T98" fmla="*/ 267 w 752"/>
                  <a:gd name="T99" fmla="*/ 1467 h 2830"/>
                  <a:gd name="T100" fmla="*/ 324 w 752"/>
                  <a:gd name="T101" fmla="*/ 928 h 2830"/>
                  <a:gd name="T102" fmla="*/ 305 w 752"/>
                  <a:gd name="T103" fmla="*/ 587 h 2830"/>
                  <a:gd name="T104" fmla="*/ 350 w 752"/>
                  <a:gd name="T105" fmla="*/ 645 h 2830"/>
                  <a:gd name="T106" fmla="*/ 354 w 752"/>
                  <a:gd name="T107" fmla="*/ 858 h 2830"/>
                  <a:gd name="T108" fmla="*/ 354 w 752"/>
                  <a:gd name="T109" fmla="*/ 861 h 2830"/>
                  <a:gd name="T110" fmla="*/ 354 w 752"/>
                  <a:gd name="T111" fmla="*/ 863 h 2830"/>
                  <a:gd name="T112" fmla="*/ 392 w 752"/>
                  <a:gd name="T113" fmla="*/ 865 h 2830"/>
                  <a:gd name="T114" fmla="*/ 126 w 752"/>
                  <a:gd name="T115" fmla="*/ 240 h 283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752" h="2830">
                    <a:moveTo>
                      <a:pt x="505" y="346"/>
                    </a:moveTo>
                    <a:cubicBezTo>
                      <a:pt x="505" y="346"/>
                      <a:pt x="505" y="346"/>
                      <a:pt x="505" y="346"/>
                    </a:cubicBezTo>
                    <a:cubicBezTo>
                      <a:pt x="505" y="346"/>
                      <a:pt x="505" y="346"/>
                      <a:pt x="505" y="346"/>
                    </a:cubicBezTo>
                    <a:cubicBezTo>
                      <a:pt x="505" y="346"/>
                      <a:pt x="505" y="346"/>
                      <a:pt x="505" y="346"/>
                    </a:cubicBezTo>
                    <a:close/>
                    <a:moveTo>
                      <a:pt x="749" y="1523"/>
                    </a:moveTo>
                    <a:cubicBezTo>
                      <a:pt x="747" y="1517"/>
                      <a:pt x="741" y="1473"/>
                      <a:pt x="735" y="1447"/>
                    </a:cubicBezTo>
                    <a:cubicBezTo>
                      <a:pt x="730" y="1427"/>
                      <a:pt x="724" y="1337"/>
                      <a:pt x="728" y="1295"/>
                    </a:cubicBezTo>
                    <a:cubicBezTo>
                      <a:pt x="730" y="1263"/>
                      <a:pt x="724" y="1210"/>
                      <a:pt x="724" y="1189"/>
                    </a:cubicBezTo>
                    <a:cubicBezTo>
                      <a:pt x="725" y="1066"/>
                      <a:pt x="711" y="1004"/>
                      <a:pt x="707" y="982"/>
                    </a:cubicBezTo>
                    <a:cubicBezTo>
                      <a:pt x="702" y="959"/>
                      <a:pt x="699" y="926"/>
                      <a:pt x="696" y="877"/>
                    </a:cubicBezTo>
                    <a:cubicBezTo>
                      <a:pt x="696" y="859"/>
                      <a:pt x="694" y="824"/>
                      <a:pt x="690" y="785"/>
                    </a:cubicBezTo>
                    <a:cubicBezTo>
                      <a:pt x="686" y="729"/>
                      <a:pt x="681" y="684"/>
                      <a:pt x="676" y="647"/>
                    </a:cubicBezTo>
                    <a:cubicBezTo>
                      <a:pt x="674" y="631"/>
                      <a:pt x="672" y="618"/>
                      <a:pt x="671" y="611"/>
                    </a:cubicBezTo>
                    <a:cubicBezTo>
                      <a:pt x="668" y="587"/>
                      <a:pt x="661" y="556"/>
                      <a:pt x="653" y="533"/>
                    </a:cubicBezTo>
                    <a:cubicBezTo>
                      <a:pt x="648" y="518"/>
                      <a:pt x="644" y="510"/>
                      <a:pt x="640" y="506"/>
                    </a:cubicBezTo>
                    <a:cubicBezTo>
                      <a:pt x="637" y="503"/>
                      <a:pt x="634" y="499"/>
                      <a:pt x="630" y="495"/>
                    </a:cubicBezTo>
                    <a:cubicBezTo>
                      <a:pt x="614" y="478"/>
                      <a:pt x="589" y="457"/>
                      <a:pt x="551" y="451"/>
                    </a:cubicBezTo>
                    <a:cubicBezTo>
                      <a:pt x="544" y="450"/>
                      <a:pt x="537" y="449"/>
                      <a:pt x="531" y="448"/>
                    </a:cubicBezTo>
                    <a:cubicBezTo>
                      <a:pt x="528" y="447"/>
                      <a:pt x="525" y="446"/>
                      <a:pt x="521" y="445"/>
                    </a:cubicBezTo>
                    <a:cubicBezTo>
                      <a:pt x="521" y="441"/>
                      <a:pt x="521" y="436"/>
                      <a:pt x="520" y="431"/>
                    </a:cubicBezTo>
                    <a:cubicBezTo>
                      <a:pt x="521" y="413"/>
                      <a:pt x="520" y="394"/>
                      <a:pt x="508" y="382"/>
                    </a:cubicBezTo>
                    <a:cubicBezTo>
                      <a:pt x="513" y="386"/>
                      <a:pt x="516" y="393"/>
                      <a:pt x="519" y="397"/>
                    </a:cubicBezTo>
                    <a:cubicBezTo>
                      <a:pt x="514" y="376"/>
                      <a:pt x="506" y="358"/>
                      <a:pt x="496" y="339"/>
                    </a:cubicBezTo>
                    <a:cubicBezTo>
                      <a:pt x="499" y="342"/>
                      <a:pt x="501" y="344"/>
                      <a:pt x="505" y="346"/>
                    </a:cubicBezTo>
                    <a:cubicBezTo>
                      <a:pt x="498" y="328"/>
                      <a:pt x="487" y="307"/>
                      <a:pt x="474" y="292"/>
                    </a:cubicBezTo>
                    <a:cubicBezTo>
                      <a:pt x="465" y="312"/>
                      <a:pt x="465" y="312"/>
                      <a:pt x="465" y="312"/>
                    </a:cubicBezTo>
                    <a:cubicBezTo>
                      <a:pt x="468" y="320"/>
                      <a:pt x="463" y="343"/>
                      <a:pt x="463" y="352"/>
                    </a:cubicBezTo>
                    <a:cubicBezTo>
                      <a:pt x="462" y="362"/>
                      <a:pt x="461" y="373"/>
                      <a:pt x="462" y="384"/>
                    </a:cubicBezTo>
                    <a:cubicBezTo>
                      <a:pt x="463" y="382"/>
                      <a:pt x="464" y="380"/>
                      <a:pt x="466" y="378"/>
                    </a:cubicBezTo>
                    <a:cubicBezTo>
                      <a:pt x="465" y="380"/>
                      <a:pt x="465" y="382"/>
                      <a:pt x="464" y="384"/>
                    </a:cubicBezTo>
                    <a:cubicBezTo>
                      <a:pt x="463" y="390"/>
                      <a:pt x="461" y="397"/>
                      <a:pt x="460" y="403"/>
                    </a:cubicBezTo>
                    <a:cubicBezTo>
                      <a:pt x="454" y="391"/>
                      <a:pt x="449" y="376"/>
                      <a:pt x="448" y="356"/>
                    </a:cubicBezTo>
                    <a:cubicBezTo>
                      <a:pt x="448" y="350"/>
                      <a:pt x="449" y="343"/>
                      <a:pt x="450" y="337"/>
                    </a:cubicBezTo>
                    <a:cubicBezTo>
                      <a:pt x="453" y="334"/>
                      <a:pt x="456" y="330"/>
                      <a:pt x="459" y="327"/>
                    </a:cubicBezTo>
                    <a:cubicBezTo>
                      <a:pt x="461" y="324"/>
                      <a:pt x="463" y="321"/>
                      <a:pt x="465" y="318"/>
                    </a:cubicBezTo>
                    <a:cubicBezTo>
                      <a:pt x="476" y="305"/>
                      <a:pt x="482" y="293"/>
                      <a:pt x="485" y="283"/>
                    </a:cubicBezTo>
                    <a:cubicBezTo>
                      <a:pt x="486" y="283"/>
                      <a:pt x="486" y="283"/>
                      <a:pt x="486" y="282"/>
                    </a:cubicBezTo>
                    <a:cubicBezTo>
                      <a:pt x="487" y="280"/>
                      <a:pt x="487" y="278"/>
                      <a:pt x="488" y="277"/>
                    </a:cubicBezTo>
                    <a:cubicBezTo>
                      <a:pt x="489" y="274"/>
                      <a:pt x="490" y="270"/>
                      <a:pt x="491" y="267"/>
                    </a:cubicBezTo>
                    <a:cubicBezTo>
                      <a:pt x="500" y="273"/>
                      <a:pt x="512" y="249"/>
                      <a:pt x="515" y="243"/>
                    </a:cubicBezTo>
                    <a:cubicBezTo>
                      <a:pt x="517" y="236"/>
                      <a:pt x="518" y="230"/>
                      <a:pt x="517" y="223"/>
                    </a:cubicBezTo>
                    <a:cubicBezTo>
                      <a:pt x="517" y="219"/>
                      <a:pt x="517" y="215"/>
                      <a:pt x="518" y="212"/>
                    </a:cubicBezTo>
                    <a:cubicBezTo>
                      <a:pt x="521" y="202"/>
                      <a:pt x="532" y="190"/>
                      <a:pt x="523" y="180"/>
                    </a:cubicBezTo>
                    <a:cubicBezTo>
                      <a:pt x="520" y="175"/>
                      <a:pt x="514" y="176"/>
                      <a:pt x="509" y="178"/>
                    </a:cubicBezTo>
                    <a:cubicBezTo>
                      <a:pt x="510" y="170"/>
                      <a:pt x="511" y="162"/>
                      <a:pt x="510" y="157"/>
                    </a:cubicBezTo>
                    <a:cubicBezTo>
                      <a:pt x="506" y="137"/>
                      <a:pt x="512" y="115"/>
                      <a:pt x="508" y="96"/>
                    </a:cubicBezTo>
                    <a:cubicBezTo>
                      <a:pt x="504" y="75"/>
                      <a:pt x="493" y="57"/>
                      <a:pt x="478" y="42"/>
                    </a:cubicBezTo>
                    <a:cubicBezTo>
                      <a:pt x="472" y="34"/>
                      <a:pt x="466" y="29"/>
                      <a:pt x="457" y="25"/>
                    </a:cubicBezTo>
                    <a:cubicBezTo>
                      <a:pt x="457" y="25"/>
                      <a:pt x="457" y="25"/>
                      <a:pt x="457" y="25"/>
                    </a:cubicBezTo>
                    <a:cubicBezTo>
                      <a:pt x="460" y="26"/>
                      <a:pt x="463" y="27"/>
                      <a:pt x="465" y="29"/>
                    </a:cubicBezTo>
                    <a:cubicBezTo>
                      <a:pt x="468" y="30"/>
                      <a:pt x="471" y="32"/>
                      <a:pt x="474" y="33"/>
                    </a:cubicBezTo>
                    <a:cubicBezTo>
                      <a:pt x="464" y="22"/>
                      <a:pt x="448" y="12"/>
                      <a:pt x="433" y="12"/>
                    </a:cubicBezTo>
                    <a:cubicBezTo>
                      <a:pt x="441" y="12"/>
                      <a:pt x="448" y="14"/>
                      <a:pt x="456" y="14"/>
                    </a:cubicBezTo>
                    <a:cubicBezTo>
                      <a:pt x="449" y="11"/>
                      <a:pt x="443" y="8"/>
                      <a:pt x="435" y="7"/>
                    </a:cubicBezTo>
                    <a:cubicBezTo>
                      <a:pt x="427" y="6"/>
                      <a:pt x="414" y="5"/>
                      <a:pt x="407" y="9"/>
                    </a:cubicBezTo>
                    <a:cubicBezTo>
                      <a:pt x="406" y="9"/>
                      <a:pt x="405" y="9"/>
                      <a:pt x="405" y="9"/>
                    </a:cubicBezTo>
                    <a:cubicBezTo>
                      <a:pt x="405" y="9"/>
                      <a:pt x="405" y="9"/>
                      <a:pt x="405" y="9"/>
                    </a:cubicBezTo>
                    <a:cubicBezTo>
                      <a:pt x="387" y="5"/>
                      <a:pt x="360" y="0"/>
                      <a:pt x="342" y="8"/>
                    </a:cubicBezTo>
                    <a:cubicBezTo>
                      <a:pt x="352" y="6"/>
                      <a:pt x="363" y="4"/>
                      <a:pt x="373" y="8"/>
                    </a:cubicBezTo>
                    <a:cubicBezTo>
                      <a:pt x="364" y="8"/>
                      <a:pt x="355" y="7"/>
                      <a:pt x="347" y="9"/>
                    </a:cubicBezTo>
                    <a:cubicBezTo>
                      <a:pt x="336" y="11"/>
                      <a:pt x="325" y="14"/>
                      <a:pt x="313" y="15"/>
                    </a:cubicBezTo>
                    <a:cubicBezTo>
                      <a:pt x="318" y="15"/>
                      <a:pt x="324" y="14"/>
                      <a:pt x="329" y="15"/>
                    </a:cubicBezTo>
                    <a:cubicBezTo>
                      <a:pt x="324" y="16"/>
                      <a:pt x="319" y="17"/>
                      <a:pt x="315" y="20"/>
                    </a:cubicBezTo>
                    <a:cubicBezTo>
                      <a:pt x="313" y="21"/>
                      <a:pt x="311" y="22"/>
                      <a:pt x="309" y="23"/>
                    </a:cubicBezTo>
                    <a:cubicBezTo>
                      <a:pt x="307" y="24"/>
                      <a:pt x="305" y="25"/>
                      <a:pt x="303" y="26"/>
                    </a:cubicBezTo>
                    <a:cubicBezTo>
                      <a:pt x="294" y="31"/>
                      <a:pt x="282" y="41"/>
                      <a:pt x="278" y="51"/>
                    </a:cubicBezTo>
                    <a:cubicBezTo>
                      <a:pt x="256" y="74"/>
                      <a:pt x="241" y="105"/>
                      <a:pt x="237" y="136"/>
                    </a:cubicBezTo>
                    <a:cubicBezTo>
                      <a:pt x="235" y="150"/>
                      <a:pt x="238" y="163"/>
                      <a:pt x="242" y="176"/>
                    </a:cubicBezTo>
                    <a:cubicBezTo>
                      <a:pt x="238" y="175"/>
                      <a:pt x="235" y="176"/>
                      <a:pt x="232" y="179"/>
                    </a:cubicBezTo>
                    <a:cubicBezTo>
                      <a:pt x="224" y="190"/>
                      <a:pt x="235" y="201"/>
                      <a:pt x="238" y="211"/>
                    </a:cubicBezTo>
                    <a:cubicBezTo>
                      <a:pt x="239" y="215"/>
                      <a:pt x="239" y="219"/>
                      <a:pt x="239" y="223"/>
                    </a:cubicBezTo>
                    <a:cubicBezTo>
                      <a:pt x="238" y="230"/>
                      <a:pt x="238" y="236"/>
                      <a:pt x="241" y="243"/>
                    </a:cubicBezTo>
                    <a:cubicBezTo>
                      <a:pt x="244" y="248"/>
                      <a:pt x="255" y="271"/>
                      <a:pt x="264" y="267"/>
                    </a:cubicBezTo>
                    <a:cubicBezTo>
                      <a:pt x="266" y="272"/>
                      <a:pt x="267" y="276"/>
                      <a:pt x="268" y="280"/>
                    </a:cubicBezTo>
                    <a:cubicBezTo>
                      <a:pt x="269" y="281"/>
                      <a:pt x="270" y="284"/>
                      <a:pt x="271" y="286"/>
                    </a:cubicBezTo>
                    <a:cubicBezTo>
                      <a:pt x="275" y="297"/>
                      <a:pt x="284" y="314"/>
                      <a:pt x="300" y="329"/>
                    </a:cubicBezTo>
                    <a:cubicBezTo>
                      <a:pt x="302" y="338"/>
                      <a:pt x="303" y="347"/>
                      <a:pt x="304" y="354"/>
                    </a:cubicBezTo>
                    <a:cubicBezTo>
                      <a:pt x="304" y="354"/>
                      <a:pt x="304" y="354"/>
                      <a:pt x="304" y="355"/>
                    </a:cubicBezTo>
                    <a:cubicBezTo>
                      <a:pt x="304" y="357"/>
                      <a:pt x="304" y="359"/>
                      <a:pt x="304" y="361"/>
                    </a:cubicBezTo>
                    <a:cubicBezTo>
                      <a:pt x="305" y="387"/>
                      <a:pt x="298" y="406"/>
                      <a:pt x="287" y="420"/>
                    </a:cubicBezTo>
                    <a:cubicBezTo>
                      <a:pt x="286" y="409"/>
                      <a:pt x="285" y="397"/>
                      <a:pt x="282" y="387"/>
                    </a:cubicBezTo>
                    <a:cubicBezTo>
                      <a:pt x="287" y="393"/>
                      <a:pt x="290" y="400"/>
                      <a:pt x="294" y="406"/>
                    </a:cubicBezTo>
                    <a:cubicBezTo>
                      <a:pt x="297" y="382"/>
                      <a:pt x="284" y="359"/>
                      <a:pt x="285" y="335"/>
                    </a:cubicBezTo>
                    <a:cubicBezTo>
                      <a:pt x="286" y="324"/>
                      <a:pt x="288" y="316"/>
                      <a:pt x="286" y="308"/>
                    </a:cubicBezTo>
                    <a:cubicBezTo>
                      <a:pt x="273" y="282"/>
                      <a:pt x="273" y="282"/>
                      <a:pt x="273" y="282"/>
                    </a:cubicBezTo>
                    <a:cubicBezTo>
                      <a:pt x="276" y="303"/>
                      <a:pt x="258" y="325"/>
                      <a:pt x="250" y="344"/>
                    </a:cubicBezTo>
                    <a:cubicBezTo>
                      <a:pt x="252" y="341"/>
                      <a:pt x="253" y="338"/>
                      <a:pt x="255" y="336"/>
                    </a:cubicBezTo>
                    <a:cubicBezTo>
                      <a:pt x="257" y="345"/>
                      <a:pt x="246" y="352"/>
                      <a:pt x="241" y="359"/>
                    </a:cubicBezTo>
                    <a:cubicBezTo>
                      <a:pt x="232" y="372"/>
                      <a:pt x="221" y="385"/>
                      <a:pt x="218" y="401"/>
                    </a:cubicBezTo>
                    <a:cubicBezTo>
                      <a:pt x="224" y="393"/>
                      <a:pt x="231" y="379"/>
                      <a:pt x="242" y="376"/>
                    </a:cubicBezTo>
                    <a:cubicBezTo>
                      <a:pt x="235" y="385"/>
                      <a:pt x="229" y="396"/>
                      <a:pt x="226" y="407"/>
                    </a:cubicBezTo>
                    <a:cubicBezTo>
                      <a:pt x="222" y="422"/>
                      <a:pt x="225" y="438"/>
                      <a:pt x="223" y="454"/>
                    </a:cubicBezTo>
                    <a:cubicBezTo>
                      <a:pt x="215" y="455"/>
                      <a:pt x="206" y="457"/>
                      <a:pt x="195" y="460"/>
                    </a:cubicBezTo>
                    <a:cubicBezTo>
                      <a:pt x="177" y="464"/>
                      <a:pt x="136" y="476"/>
                      <a:pt x="118" y="505"/>
                    </a:cubicBezTo>
                    <a:cubicBezTo>
                      <a:pt x="107" y="524"/>
                      <a:pt x="91" y="572"/>
                      <a:pt x="86" y="607"/>
                    </a:cubicBezTo>
                    <a:cubicBezTo>
                      <a:pt x="80" y="643"/>
                      <a:pt x="57" y="816"/>
                      <a:pt x="56" y="872"/>
                    </a:cubicBezTo>
                    <a:cubicBezTo>
                      <a:pt x="56" y="874"/>
                      <a:pt x="56" y="875"/>
                      <a:pt x="56" y="877"/>
                    </a:cubicBezTo>
                    <a:cubicBezTo>
                      <a:pt x="56" y="926"/>
                      <a:pt x="50" y="959"/>
                      <a:pt x="45" y="982"/>
                    </a:cubicBezTo>
                    <a:cubicBezTo>
                      <a:pt x="41" y="1004"/>
                      <a:pt x="22" y="1067"/>
                      <a:pt x="23" y="1190"/>
                    </a:cubicBezTo>
                    <a:cubicBezTo>
                      <a:pt x="24" y="1212"/>
                      <a:pt x="22" y="1263"/>
                      <a:pt x="24" y="1295"/>
                    </a:cubicBezTo>
                    <a:cubicBezTo>
                      <a:pt x="28" y="1337"/>
                      <a:pt x="22" y="1427"/>
                      <a:pt x="17" y="1447"/>
                    </a:cubicBezTo>
                    <a:cubicBezTo>
                      <a:pt x="11" y="1473"/>
                      <a:pt x="5" y="1517"/>
                      <a:pt x="3" y="1523"/>
                    </a:cubicBezTo>
                    <a:cubicBezTo>
                      <a:pt x="0" y="1529"/>
                      <a:pt x="5" y="1538"/>
                      <a:pt x="8" y="1544"/>
                    </a:cubicBezTo>
                    <a:cubicBezTo>
                      <a:pt x="12" y="1551"/>
                      <a:pt x="11" y="1557"/>
                      <a:pt x="15" y="1566"/>
                    </a:cubicBezTo>
                    <a:cubicBezTo>
                      <a:pt x="18" y="1573"/>
                      <a:pt x="27" y="1588"/>
                      <a:pt x="32" y="1596"/>
                    </a:cubicBezTo>
                    <a:cubicBezTo>
                      <a:pt x="37" y="1605"/>
                      <a:pt x="56" y="1615"/>
                      <a:pt x="71" y="1620"/>
                    </a:cubicBezTo>
                    <a:cubicBezTo>
                      <a:pt x="81" y="1624"/>
                      <a:pt x="100" y="1635"/>
                      <a:pt x="102" y="1630"/>
                    </a:cubicBezTo>
                    <a:cubicBezTo>
                      <a:pt x="106" y="1619"/>
                      <a:pt x="99" y="1612"/>
                      <a:pt x="91" y="1608"/>
                    </a:cubicBezTo>
                    <a:cubicBezTo>
                      <a:pt x="87" y="1605"/>
                      <a:pt x="100" y="1614"/>
                      <a:pt x="103" y="1604"/>
                    </a:cubicBezTo>
                    <a:cubicBezTo>
                      <a:pt x="104" y="1601"/>
                      <a:pt x="104" y="1600"/>
                      <a:pt x="102" y="1595"/>
                    </a:cubicBezTo>
                    <a:cubicBezTo>
                      <a:pt x="102" y="1594"/>
                      <a:pt x="103" y="1594"/>
                      <a:pt x="103" y="1593"/>
                    </a:cubicBezTo>
                    <a:cubicBezTo>
                      <a:pt x="103" y="1593"/>
                      <a:pt x="103" y="1592"/>
                      <a:pt x="103" y="1592"/>
                    </a:cubicBezTo>
                    <a:cubicBezTo>
                      <a:pt x="103" y="1592"/>
                      <a:pt x="103" y="1592"/>
                      <a:pt x="103" y="1592"/>
                    </a:cubicBezTo>
                    <a:cubicBezTo>
                      <a:pt x="103" y="1591"/>
                      <a:pt x="103" y="1591"/>
                      <a:pt x="103" y="1591"/>
                    </a:cubicBezTo>
                    <a:cubicBezTo>
                      <a:pt x="103" y="1591"/>
                      <a:pt x="103" y="1590"/>
                      <a:pt x="103" y="1590"/>
                    </a:cubicBezTo>
                    <a:cubicBezTo>
                      <a:pt x="103" y="1590"/>
                      <a:pt x="103" y="1590"/>
                      <a:pt x="103" y="1590"/>
                    </a:cubicBezTo>
                    <a:cubicBezTo>
                      <a:pt x="103" y="1589"/>
                      <a:pt x="103" y="1589"/>
                      <a:pt x="103" y="1589"/>
                    </a:cubicBezTo>
                    <a:cubicBezTo>
                      <a:pt x="103" y="1589"/>
                      <a:pt x="102" y="1589"/>
                      <a:pt x="102" y="1589"/>
                    </a:cubicBezTo>
                    <a:cubicBezTo>
                      <a:pt x="102" y="1588"/>
                      <a:pt x="102" y="1588"/>
                      <a:pt x="102" y="1588"/>
                    </a:cubicBezTo>
                    <a:cubicBezTo>
                      <a:pt x="102" y="1588"/>
                      <a:pt x="102" y="1588"/>
                      <a:pt x="102" y="1588"/>
                    </a:cubicBezTo>
                    <a:cubicBezTo>
                      <a:pt x="101" y="1587"/>
                      <a:pt x="100" y="1586"/>
                      <a:pt x="99" y="1584"/>
                    </a:cubicBezTo>
                    <a:cubicBezTo>
                      <a:pt x="99" y="1584"/>
                      <a:pt x="99" y="1584"/>
                      <a:pt x="99" y="1584"/>
                    </a:cubicBezTo>
                    <a:cubicBezTo>
                      <a:pt x="100" y="1584"/>
                      <a:pt x="100" y="1584"/>
                      <a:pt x="100" y="1584"/>
                    </a:cubicBezTo>
                    <a:cubicBezTo>
                      <a:pt x="99" y="1584"/>
                      <a:pt x="99" y="1584"/>
                      <a:pt x="99" y="1584"/>
                    </a:cubicBezTo>
                    <a:cubicBezTo>
                      <a:pt x="99" y="1584"/>
                      <a:pt x="99" y="1584"/>
                      <a:pt x="99" y="1583"/>
                    </a:cubicBezTo>
                    <a:cubicBezTo>
                      <a:pt x="106" y="1581"/>
                      <a:pt x="101" y="1550"/>
                      <a:pt x="98" y="1534"/>
                    </a:cubicBezTo>
                    <a:cubicBezTo>
                      <a:pt x="99" y="1523"/>
                      <a:pt x="100" y="1487"/>
                      <a:pt x="91" y="1462"/>
                    </a:cubicBezTo>
                    <a:cubicBezTo>
                      <a:pt x="86" y="1446"/>
                      <a:pt x="84" y="1431"/>
                      <a:pt x="84" y="1421"/>
                    </a:cubicBezTo>
                    <a:cubicBezTo>
                      <a:pt x="84" y="1421"/>
                      <a:pt x="84" y="1420"/>
                      <a:pt x="84" y="1419"/>
                    </a:cubicBezTo>
                    <a:cubicBezTo>
                      <a:pt x="84" y="1419"/>
                      <a:pt x="84" y="1418"/>
                      <a:pt x="84" y="1417"/>
                    </a:cubicBezTo>
                    <a:cubicBezTo>
                      <a:pt x="84" y="1417"/>
                      <a:pt x="84" y="1417"/>
                      <a:pt x="84" y="1417"/>
                    </a:cubicBezTo>
                    <a:cubicBezTo>
                      <a:pt x="82" y="1388"/>
                      <a:pt x="93" y="1282"/>
                      <a:pt x="104" y="1221"/>
                    </a:cubicBezTo>
                    <a:cubicBezTo>
                      <a:pt x="108" y="1205"/>
                      <a:pt x="111" y="1189"/>
                      <a:pt x="116" y="1173"/>
                    </a:cubicBezTo>
                    <a:cubicBezTo>
                      <a:pt x="120" y="1158"/>
                      <a:pt x="123" y="1142"/>
                      <a:pt x="126" y="1125"/>
                    </a:cubicBezTo>
                    <a:cubicBezTo>
                      <a:pt x="138" y="1059"/>
                      <a:pt x="138" y="1008"/>
                      <a:pt x="140" y="995"/>
                    </a:cubicBezTo>
                    <a:cubicBezTo>
                      <a:pt x="143" y="978"/>
                      <a:pt x="161" y="888"/>
                      <a:pt x="167" y="848"/>
                    </a:cubicBezTo>
                    <a:cubicBezTo>
                      <a:pt x="167" y="849"/>
                      <a:pt x="167" y="849"/>
                      <a:pt x="167" y="849"/>
                    </a:cubicBezTo>
                    <a:cubicBezTo>
                      <a:pt x="171" y="898"/>
                      <a:pt x="181" y="956"/>
                      <a:pt x="183" y="982"/>
                    </a:cubicBezTo>
                    <a:cubicBezTo>
                      <a:pt x="183" y="988"/>
                      <a:pt x="184" y="994"/>
                      <a:pt x="185" y="1001"/>
                    </a:cubicBezTo>
                    <a:cubicBezTo>
                      <a:pt x="190" y="1036"/>
                      <a:pt x="203" y="1085"/>
                      <a:pt x="191" y="1110"/>
                    </a:cubicBezTo>
                    <a:cubicBezTo>
                      <a:pt x="177" y="1138"/>
                      <a:pt x="159" y="1204"/>
                      <a:pt x="146" y="1281"/>
                    </a:cubicBezTo>
                    <a:cubicBezTo>
                      <a:pt x="135" y="1342"/>
                      <a:pt x="126" y="1394"/>
                      <a:pt x="136" y="1504"/>
                    </a:cubicBezTo>
                    <a:cubicBezTo>
                      <a:pt x="144" y="1582"/>
                      <a:pt x="143" y="1635"/>
                      <a:pt x="161" y="1721"/>
                    </a:cubicBezTo>
                    <a:cubicBezTo>
                      <a:pt x="178" y="1798"/>
                      <a:pt x="191" y="1888"/>
                      <a:pt x="200" y="1944"/>
                    </a:cubicBezTo>
                    <a:cubicBezTo>
                      <a:pt x="210" y="2001"/>
                      <a:pt x="214" y="2030"/>
                      <a:pt x="216" y="2067"/>
                    </a:cubicBezTo>
                    <a:cubicBezTo>
                      <a:pt x="218" y="2104"/>
                      <a:pt x="195" y="2279"/>
                      <a:pt x="221" y="2381"/>
                    </a:cubicBezTo>
                    <a:cubicBezTo>
                      <a:pt x="247" y="2482"/>
                      <a:pt x="258" y="2547"/>
                      <a:pt x="263" y="2571"/>
                    </a:cubicBezTo>
                    <a:cubicBezTo>
                      <a:pt x="274" y="2626"/>
                      <a:pt x="265" y="2631"/>
                      <a:pt x="269" y="2659"/>
                    </a:cubicBezTo>
                    <a:cubicBezTo>
                      <a:pt x="274" y="2686"/>
                      <a:pt x="274" y="2683"/>
                      <a:pt x="261" y="2709"/>
                    </a:cubicBezTo>
                    <a:cubicBezTo>
                      <a:pt x="249" y="2726"/>
                      <a:pt x="230" y="2763"/>
                      <a:pt x="223" y="2772"/>
                    </a:cubicBezTo>
                    <a:cubicBezTo>
                      <a:pt x="217" y="2780"/>
                      <a:pt x="220" y="2788"/>
                      <a:pt x="223" y="2793"/>
                    </a:cubicBezTo>
                    <a:cubicBezTo>
                      <a:pt x="223" y="2794"/>
                      <a:pt x="223" y="2795"/>
                      <a:pt x="223" y="2796"/>
                    </a:cubicBezTo>
                    <a:cubicBezTo>
                      <a:pt x="223" y="2796"/>
                      <a:pt x="223" y="2796"/>
                      <a:pt x="223" y="2796"/>
                    </a:cubicBezTo>
                    <a:cubicBezTo>
                      <a:pt x="223" y="2797"/>
                      <a:pt x="223" y="2797"/>
                      <a:pt x="223" y="2798"/>
                    </a:cubicBezTo>
                    <a:cubicBezTo>
                      <a:pt x="223" y="2798"/>
                      <a:pt x="223" y="2798"/>
                      <a:pt x="223" y="2799"/>
                    </a:cubicBezTo>
                    <a:cubicBezTo>
                      <a:pt x="223" y="2799"/>
                      <a:pt x="223" y="2800"/>
                      <a:pt x="223" y="2800"/>
                    </a:cubicBezTo>
                    <a:cubicBezTo>
                      <a:pt x="223" y="2800"/>
                      <a:pt x="223" y="2800"/>
                      <a:pt x="223" y="2801"/>
                    </a:cubicBezTo>
                    <a:cubicBezTo>
                      <a:pt x="223" y="2801"/>
                      <a:pt x="223" y="2802"/>
                      <a:pt x="223" y="2802"/>
                    </a:cubicBezTo>
                    <a:cubicBezTo>
                      <a:pt x="223" y="2802"/>
                      <a:pt x="223" y="2802"/>
                      <a:pt x="223" y="2802"/>
                    </a:cubicBezTo>
                    <a:cubicBezTo>
                      <a:pt x="223" y="2803"/>
                      <a:pt x="223" y="2803"/>
                      <a:pt x="224" y="2804"/>
                    </a:cubicBezTo>
                    <a:cubicBezTo>
                      <a:pt x="224" y="2804"/>
                      <a:pt x="224" y="2804"/>
                      <a:pt x="224" y="2804"/>
                    </a:cubicBezTo>
                    <a:cubicBezTo>
                      <a:pt x="224" y="2805"/>
                      <a:pt x="224" y="2805"/>
                      <a:pt x="225" y="2805"/>
                    </a:cubicBezTo>
                    <a:cubicBezTo>
                      <a:pt x="225" y="2806"/>
                      <a:pt x="225" y="2806"/>
                      <a:pt x="225" y="2806"/>
                    </a:cubicBezTo>
                    <a:cubicBezTo>
                      <a:pt x="225" y="2806"/>
                      <a:pt x="225" y="2807"/>
                      <a:pt x="226" y="2807"/>
                    </a:cubicBezTo>
                    <a:cubicBezTo>
                      <a:pt x="226" y="2807"/>
                      <a:pt x="226" y="2807"/>
                      <a:pt x="226" y="2807"/>
                    </a:cubicBezTo>
                    <a:cubicBezTo>
                      <a:pt x="226" y="2808"/>
                      <a:pt x="227" y="2808"/>
                      <a:pt x="227" y="2808"/>
                    </a:cubicBezTo>
                    <a:cubicBezTo>
                      <a:pt x="227" y="2808"/>
                      <a:pt x="227" y="2808"/>
                      <a:pt x="227" y="2809"/>
                    </a:cubicBezTo>
                    <a:cubicBezTo>
                      <a:pt x="228" y="2809"/>
                      <a:pt x="228" y="2809"/>
                      <a:pt x="228" y="2809"/>
                    </a:cubicBezTo>
                    <a:cubicBezTo>
                      <a:pt x="228" y="2809"/>
                      <a:pt x="229" y="2810"/>
                      <a:pt x="229" y="2810"/>
                    </a:cubicBezTo>
                    <a:cubicBezTo>
                      <a:pt x="229" y="2810"/>
                      <a:pt x="229" y="2810"/>
                      <a:pt x="230" y="2810"/>
                    </a:cubicBezTo>
                    <a:cubicBezTo>
                      <a:pt x="230" y="2810"/>
                      <a:pt x="230" y="2811"/>
                      <a:pt x="230" y="2811"/>
                    </a:cubicBezTo>
                    <a:cubicBezTo>
                      <a:pt x="231" y="2811"/>
                      <a:pt x="231" y="2811"/>
                      <a:pt x="231" y="2811"/>
                    </a:cubicBezTo>
                    <a:cubicBezTo>
                      <a:pt x="231" y="2811"/>
                      <a:pt x="232" y="2812"/>
                      <a:pt x="232" y="2812"/>
                    </a:cubicBezTo>
                    <a:cubicBezTo>
                      <a:pt x="232" y="2812"/>
                      <a:pt x="232" y="2812"/>
                      <a:pt x="232" y="2812"/>
                    </a:cubicBezTo>
                    <a:cubicBezTo>
                      <a:pt x="233" y="2812"/>
                      <a:pt x="233" y="2812"/>
                      <a:pt x="234" y="2812"/>
                    </a:cubicBezTo>
                    <a:cubicBezTo>
                      <a:pt x="234" y="2812"/>
                      <a:pt x="234" y="2812"/>
                      <a:pt x="234" y="2812"/>
                    </a:cubicBezTo>
                    <a:cubicBezTo>
                      <a:pt x="234" y="2813"/>
                      <a:pt x="235" y="2813"/>
                      <a:pt x="235" y="2813"/>
                    </a:cubicBezTo>
                    <a:cubicBezTo>
                      <a:pt x="235" y="2813"/>
                      <a:pt x="235" y="2813"/>
                      <a:pt x="235" y="2813"/>
                    </a:cubicBezTo>
                    <a:cubicBezTo>
                      <a:pt x="236" y="2813"/>
                      <a:pt x="237" y="2813"/>
                      <a:pt x="237" y="2813"/>
                    </a:cubicBezTo>
                    <a:cubicBezTo>
                      <a:pt x="237" y="2814"/>
                      <a:pt x="237" y="2815"/>
                      <a:pt x="237" y="2815"/>
                    </a:cubicBezTo>
                    <a:cubicBezTo>
                      <a:pt x="237" y="2815"/>
                      <a:pt x="237" y="2815"/>
                      <a:pt x="237" y="2815"/>
                    </a:cubicBezTo>
                    <a:cubicBezTo>
                      <a:pt x="237" y="2815"/>
                      <a:pt x="237" y="2815"/>
                      <a:pt x="237" y="2815"/>
                    </a:cubicBezTo>
                    <a:cubicBezTo>
                      <a:pt x="237" y="2816"/>
                      <a:pt x="238" y="2817"/>
                      <a:pt x="238" y="2817"/>
                    </a:cubicBezTo>
                    <a:cubicBezTo>
                      <a:pt x="238" y="2817"/>
                      <a:pt x="238" y="2817"/>
                      <a:pt x="238" y="2817"/>
                    </a:cubicBezTo>
                    <a:cubicBezTo>
                      <a:pt x="238" y="2818"/>
                      <a:pt x="238" y="2819"/>
                      <a:pt x="239" y="2819"/>
                    </a:cubicBezTo>
                    <a:cubicBezTo>
                      <a:pt x="239" y="2819"/>
                      <a:pt x="239" y="2819"/>
                      <a:pt x="239" y="2819"/>
                    </a:cubicBezTo>
                    <a:cubicBezTo>
                      <a:pt x="239" y="2820"/>
                      <a:pt x="240" y="2820"/>
                      <a:pt x="240" y="2821"/>
                    </a:cubicBezTo>
                    <a:cubicBezTo>
                      <a:pt x="240" y="2821"/>
                      <a:pt x="240" y="2821"/>
                      <a:pt x="240" y="2821"/>
                    </a:cubicBezTo>
                    <a:cubicBezTo>
                      <a:pt x="241" y="2821"/>
                      <a:pt x="241" y="2822"/>
                      <a:pt x="242" y="2822"/>
                    </a:cubicBezTo>
                    <a:cubicBezTo>
                      <a:pt x="242" y="2822"/>
                      <a:pt x="242" y="2822"/>
                      <a:pt x="242" y="2822"/>
                    </a:cubicBezTo>
                    <a:cubicBezTo>
                      <a:pt x="242" y="2823"/>
                      <a:pt x="243" y="2823"/>
                      <a:pt x="244" y="2823"/>
                    </a:cubicBezTo>
                    <a:cubicBezTo>
                      <a:pt x="244" y="2823"/>
                      <a:pt x="244" y="2823"/>
                      <a:pt x="244" y="2823"/>
                    </a:cubicBezTo>
                    <a:cubicBezTo>
                      <a:pt x="244" y="2823"/>
                      <a:pt x="245" y="2824"/>
                      <a:pt x="246" y="2824"/>
                    </a:cubicBezTo>
                    <a:cubicBezTo>
                      <a:pt x="246" y="2824"/>
                      <a:pt x="246" y="2824"/>
                      <a:pt x="246" y="2824"/>
                    </a:cubicBezTo>
                    <a:cubicBezTo>
                      <a:pt x="247" y="2824"/>
                      <a:pt x="248" y="2824"/>
                      <a:pt x="248" y="2824"/>
                    </a:cubicBezTo>
                    <a:cubicBezTo>
                      <a:pt x="248" y="2824"/>
                      <a:pt x="249" y="2824"/>
                      <a:pt x="249" y="2824"/>
                    </a:cubicBezTo>
                    <a:cubicBezTo>
                      <a:pt x="249" y="2825"/>
                      <a:pt x="250" y="2825"/>
                      <a:pt x="251" y="2825"/>
                    </a:cubicBezTo>
                    <a:cubicBezTo>
                      <a:pt x="251" y="2825"/>
                      <a:pt x="251" y="2825"/>
                      <a:pt x="251" y="2825"/>
                    </a:cubicBezTo>
                    <a:cubicBezTo>
                      <a:pt x="252" y="2825"/>
                      <a:pt x="253" y="2825"/>
                      <a:pt x="253" y="2825"/>
                    </a:cubicBezTo>
                    <a:cubicBezTo>
                      <a:pt x="254" y="2825"/>
                      <a:pt x="254" y="2825"/>
                      <a:pt x="254" y="2825"/>
                    </a:cubicBezTo>
                    <a:cubicBezTo>
                      <a:pt x="255" y="2825"/>
                      <a:pt x="255" y="2825"/>
                      <a:pt x="256" y="2825"/>
                    </a:cubicBezTo>
                    <a:cubicBezTo>
                      <a:pt x="256" y="2825"/>
                      <a:pt x="257" y="2825"/>
                      <a:pt x="257" y="2825"/>
                    </a:cubicBezTo>
                    <a:cubicBezTo>
                      <a:pt x="257" y="2824"/>
                      <a:pt x="258" y="2824"/>
                      <a:pt x="258" y="2824"/>
                    </a:cubicBezTo>
                    <a:cubicBezTo>
                      <a:pt x="259" y="2824"/>
                      <a:pt x="259" y="2824"/>
                      <a:pt x="259" y="2824"/>
                    </a:cubicBezTo>
                    <a:cubicBezTo>
                      <a:pt x="260" y="2824"/>
                      <a:pt x="260" y="2824"/>
                      <a:pt x="261" y="2824"/>
                    </a:cubicBezTo>
                    <a:cubicBezTo>
                      <a:pt x="261" y="2824"/>
                      <a:pt x="262" y="2824"/>
                      <a:pt x="262" y="2823"/>
                    </a:cubicBezTo>
                    <a:cubicBezTo>
                      <a:pt x="262" y="2823"/>
                      <a:pt x="263" y="2823"/>
                      <a:pt x="263" y="2823"/>
                    </a:cubicBezTo>
                    <a:cubicBezTo>
                      <a:pt x="264" y="2823"/>
                      <a:pt x="264" y="2823"/>
                      <a:pt x="264" y="2823"/>
                    </a:cubicBezTo>
                    <a:cubicBezTo>
                      <a:pt x="265" y="2822"/>
                      <a:pt x="265" y="2822"/>
                      <a:pt x="265" y="2822"/>
                    </a:cubicBezTo>
                    <a:cubicBezTo>
                      <a:pt x="266" y="2822"/>
                      <a:pt x="266" y="2822"/>
                      <a:pt x="266" y="2822"/>
                    </a:cubicBezTo>
                    <a:cubicBezTo>
                      <a:pt x="267" y="2821"/>
                      <a:pt x="267" y="2821"/>
                      <a:pt x="267" y="2821"/>
                    </a:cubicBezTo>
                    <a:cubicBezTo>
                      <a:pt x="268" y="2821"/>
                      <a:pt x="268" y="2820"/>
                      <a:pt x="268" y="2820"/>
                    </a:cubicBezTo>
                    <a:cubicBezTo>
                      <a:pt x="276" y="2828"/>
                      <a:pt x="296" y="2828"/>
                      <a:pt x="303" y="2818"/>
                    </a:cubicBezTo>
                    <a:cubicBezTo>
                      <a:pt x="316" y="2830"/>
                      <a:pt x="338" y="2830"/>
                      <a:pt x="352" y="2815"/>
                    </a:cubicBezTo>
                    <a:cubicBezTo>
                      <a:pt x="366" y="2800"/>
                      <a:pt x="368" y="2785"/>
                      <a:pt x="366" y="2770"/>
                    </a:cubicBezTo>
                    <a:cubicBezTo>
                      <a:pt x="365" y="2756"/>
                      <a:pt x="368" y="2751"/>
                      <a:pt x="371" y="2732"/>
                    </a:cubicBezTo>
                    <a:cubicBezTo>
                      <a:pt x="374" y="2714"/>
                      <a:pt x="376" y="2700"/>
                      <a:pt x="370" y="2687"/>
                    </a:cubicBezTo>
                    <a:cubicBezTo>
                      <a:pt x="364" y="2674"/>
                      <a:pt x="363" y="2668"/>
                      <a:pt x="363" y="2655"/>
                    </a:cubicBezTo>
                    <a:cubicBezTo>
                      <a:pt x="363" y="2641"/>
                      <a:pt x="368" y="2622"/>
                      <a:pt x="360" y="2605"/>
                    </a:cubicBezTo>
                    <a:cubicBezTo>
                      <a:pt x="352" y="2589"/>
                      <a:pt x="343" y="2549"/>
                      <a:pt x="344" y="2506"/>
                    </a:cubicBezTo>
                    <a:cubicBezTo>
                      <a:pt x="346" y="2464"/>
                      <a:pt x="376" y="2223"/>
                      <a:pt x="363" y="2141"/>
                    </a:cubicBezTo>
                    <a:cubicBezTo>
                      <a:pt x="351" y="2059"/>
                      <a:pt x="355" y="2042"/>
                      <a:pt x="359" y="2014"/>
                    </a:cubicBezTo>
                    <a:cubicBezTo>
                      <a:pt x="362" y="1986"/>
                      <a:pt x="370" y="1941"/>
                      <a:pt x="363" y="1882"/>
                    </a:cubicBezTo>
                    <a:cubicBezTo>
                      <a:pt x="360" y="1859"/>
                      <a:pt x="360" y="1763"/>
                      <a:pt x="361" y="1666"/>
                    </a:cubicBezTo>
                    <a:cubicBezTo>
                      <a:pt x="362" y="1604"/>
                      <a:pt x="366" y="1529"/>
                      <a:pt x="362" y="1505"/>
                    </a:cubicBezTo>
                    <a:cubicBezTo>
                      <a:pt x="367" y="1507"/>
                      <a:pt x="371" y="1508"/>
                      <a:pt x="375" y="1508"/>
                    </a:cubicBezTo>
                    <a:cubicBezTo>
                      <a:pt x="376" y="1508"/>
                      <a:pt x="376" y="1508"/>
                      <a:pt x="376" y="1508"/>
                    </a:cubicBezTo>
                    <a:cubicBezTo>
                      <a:pt x="380" y="1508"/>
                      <a:pt x="385" y="1506"/>
                      <a:pt x="390" y="1504"/>
                    </a:cubicBezTo>
                    <a:cubicBezTo>
                      <a:pt x="390" y="1505"/>
                      <a:pt x="390" y="1505"/>
                      <a:pt x="390" y="1505"/>
                    </a:cubicBezTo>
                    <a:cubicBezTo>
                      <a:pt x="389" y="1506"/>
                      <a:pt x="389" y="1509"/>
                      <a:pt x="389" y="1513"/>
                    </a:cubicBezTo>
                    <a:cubicBezTo>
                      <a:pt x="387" y="1544"/>
                      <a:pt x="390" y="1609"/>
                      <a:pt x="391" y="1666"/>
                    </a:cubicBezTo>
                    <a:cubicBezTo>
                      <a:pt x="392" y="1763"/>
                      <a:pt x="392" y="1859"/>
                      <a:pt x="390" y="1882"/>
                    </a:cubicBezTo>
                    <a:cubicBezTo>
                      <a:pt x="382" y="1941"/>
                      <a:pt x="390" y="1986"/>
                      <a:pt x="393" y="2014"/>
                    </a:cubicBezTo>
                    <a:cubicBezTo>
                      <a:pt x="397" y="2042"/>
                      <a:pt x="401" y="2059"/>
                      <a:pt x="389" y="2141"/>
                    </a:cubicBezTo>
                    <a:cubicBezTo>
                      <a:pt x="376" y="2223"/>
                      <a:pt x="406" y="2464"/>
                      <a:pt x="408" y="2506"/>
                    </a:cubicBezTo>
                    <a:cubicBezTo>
                      <a:pt x="409" y="2549"/>
                      <a:pt x="400" y="2589"/>
                      <a:pt x="392" y="2605"/>
                    </a:cubicBezTo>
                    <a:cubicBezTo>
                      <a:pt x="384" y="2622"/>
                      <a:pt x="389" y="2641"/>
                      <a:pt x="389" y="2655"/>
                    </a:cubicBezTo>
                    <a:cubicBezTo>
                      <a:pt x="389" y="2668"/>
                      <a:pt x="388" y="2674"/>
                      <a:pt x="382" y="2687"/>
                    </a:cubicBezTo>
                    <a:cubicBezTo>
                      <a:pt x="376" y="2700"/>
                      <a:pt x="378" y="2714"/>
                      <a:pt x="381" y="2732"/>
                    </a:cubicBezTo>
                    <a:cubicBezTo>
                      <a:pt x="384" y="2751"/>
                      <a:pt x="387" y="2756"/>
                      <a:pt x="386" y="2770"/>
                    </a:cubicBezTo>
                    <a:cubicBezTo>
                      <a:pt x="384" y="2785"/>
                      <a:pt x="386" y="2800"/>
                      <a:pt x="400" y="2815"/>
                    </a:cubicBezTo>
                    <a:cubicBezTo>
                      <a:pt x="414" y="2830"/>
                      <a:pt x="436" y="2830"/>
                      <a:pt x="449" y="2818"/>
                    </a:cubicBezTo>
                    <a:cubicBezTo>
                      <a:pt x="456" y="2828"/>
                      <a:pt x="476" y="2828"/>
                      <a:pt x="484" y="2820"/>
                    </a:cubicBezTo>
                    <a:cubicBezTo>
                      <a:pt x="484" y="2820"/>
                      <a:pt x="485" y="2821"/>
                      <a:pt x="485" y="2821"/>
                    </a:cubicBezTo>
                    <a:cubicBezTo>
                      <a:pt x="485" y="2821"/>
                      <a:pt x="485" y="2821"/>
                      <a:pt x="486" y="2822"/>
                    </a:cubicBezTo>
                    <a:cubicBezTo>
                      <a:pt x="486" y="2822"/>
                      <a:pt x="486" y="2822"/>
                      <a:pt x="487" y="2822"/>
                    </a:cubicBezTo>
                    <a:cubicBezTo>
                      <a:pt x="487" y="2822"/>
                      <a:pt x="487" y="2822"/>
                      <a:pt x="488" y="2823"/>
                    </a:cubicBezTo>
                    <a:cubicBezTo>
                      <a:pt x="488" y="2823"/>
                      <a:pt x="488" y="2823"/>
                      <a:pt x="489" y="2823"/>
                    </a:cubicBezTo>
                    <a:cubicBezTo>
                      <a:pt x="489" y="2823"/>
                      <a:pt x="490" y="2823"/>
                      <a:pt x="490" y="2823"/>
                    </a:cubicBezTo>
                    <a:cubicBezTo>
                      <a:pt x="490" y="2824"/>
                      <a:pt x="491" y="2824"/>
                      <a:pt x="491" y="2824"/>
                    </a:cubicBezTo>
                    <a:cubicBezTo>
                      <a:pt x="492" y="2824"/>
                      <a:pt x="492" y="2824"/>
                      <a:pt x="493" y="2824"/>
                    </a:cubicBezTo>
                    <a:cubicBezTo>
                      <a:pt x="493" y="2824"/>
                      <a:pt x="493" y="2824"/>
                      <a:pt x="494" y="2824"/>
                    </a:cubicBezTo>
                    <a:cubicBezTo>
                      <a:pt x="494" y="2824"/>
                      <a:pt x="495" y="2824"/>
                      <a:pt x="495" y="2825"/>
                    </a:cubicBezTo>
                    <a:cubicBezTo>
                      <a:pt x="496" y="2825"/>
                      <a:pt x="496" y="2825"/>
                      <a:pt x="496" y="2825"/>
                    </a:cubicBezTo>
                    <a:cubicBezTo>
                      <a:pt x="497" y="2825"/>
                      <a:pt x="497" y="2825"/>
                      <a:pt x="498" y="2825"/>
                    </a:cubicBezTo>
                    <a:cubicBezTo>
                      <a:pt x="498" y="2825"/>
                      <a:pt x="498" y="2825"/>
                      <a:pt x="499" y="2825"/>
                    </a:cubicBezTo>
                    <a:cubicBezTo>
                      <a:pt x="499" y="2825"/>
                      <a:pt x="500" y="2825"/>
                      <a:pt x="501" y="2825"/>
                    </a:cubicBezTo>
                    <a:cubicBezTo>
                      <a:pt x="501" y="2825"/>
                      <a:pt x="501" y="2825"/>
                      <a:pt x="501" y="2825"/>
                    </a:cubicBezTo>
                    <a:cubicBezTo>
                      <a:pt x="502" y="2825"/>
                      <a:pt x="503" y="2825"/>
                      <a:pt x="503" y="2824"/>
                    </a:cubicBezTo>
                    <a:cubicBezTo>
                      <a:pt x="504" y="2824"/>
                      <a:pt x="504" y="2824"/>
                      <a:pt x="504" y="2824"/>
                    </a:cubicBezTo>
                    <a:cubicBezTo>
                      <a:pt x="504" y="2824"/>
                      <a:pt x="505" y="2824"/>
                      <a:pt x="506" y="2824"/>
                    </a:cubicBezTo>
                    <a:cubicBezTo>
                      <a:pt x="506" y="2824"/>
                      <a:pt x="506" y="2824"/>
                      <a:pt x="506" y="2824"/>
                    </a:cubicBezTo>
                    <a:cubicBezTo>
                      <a:pt x="507" y="2824"/>
                      <a:pt x="508" y="2823"/>
                      <a:pt x="508" y="2823"/>
                    </a:cubicBezTo>
                    <a:cubicBezTo>
                      <a:pt x="508" y="2823"/>
                      <a:pt x="508" y="2823"/>
                      <a:pt x="508" y="2823"/>
                    </a:cubicBezTo>
                    <a:cubicBezTo>
                      <a:pt x="509" y="2823"/>
                      <a:pt x="510" y="2823"/>
                      <a:pt x="510" y="2822"/>
                    </a:cubicBezTo>
                    <a:cubicBezTo>
                      <a:pt x="510" y="2822"/>
                      <a:pt x="510" y="2822"/>
                      <a:pt x="510" y="2822"/>
                    </a:cubicBezTo>
                    <a:cubicBezTo>
                      <a:pt x="511" y="2822"/>
                      <a:pt x="511" y="2821"/>
                      <a:pt x="512" y="2821"/>
                    </a:cubicBezTo>
                    <a:cubicBezTo>
                      <a:pt x="512" y="2821"/>
                      <a:pt x="512" y="2821"/>
                      <a:pt x="512" y="2821"/>
                    </a:cubicBezTo>
                    <a:cubicBezTo>
                      <a:pt x="512" y="2820"/>
                      <a:pt x="513" y="2820"/>
                      <a:pt x="513" y="2819"/>
                    </a:cubicBezTo>
                    <a:cubicBezTo>
                      <a:pt x="514" y="2818"/>
                      <a:pt x="515" y="2817"/>
                      <a:pt x="515" y="2815"/>
                    </a:cubicBezTo>
                    <a:cubicBezTo>
                      <a:pt x="515" y="2815"/>
                      <a:pt x="515" y="2815"/>
                      <a:pt x="515" y="2815"/>
                    </a:cubicBezTo>
                    <a:cubicBezTo>
                      <a:pt x="515" y="2815"/>
                      <a:pt x="515" y="2814"/>
                      <a:pt x="515" y="2813"/>
                    </a:cubicBezTo>
                    <a:cubicBezTo>
                      <a:pt x="516" y="2813"/>
                      <a:pt x="517" y="2813"/>
                      <a:pt x="518" y="2812"/>
                    </a:cubicBezTo>
                    <a:cubicBezTo>
                      <a:pt x="518" y="2812"/>
                      <a:pt x="519" y="2812"/>
                      <a:pt x="519" y="2812"/>
                    </a:cubicBezTo>
                    <a:cubicBezTo>
                      <a:pt x="519" y="2812"/>
                      <a:pt x="519" y="2812"/>
                      <a:pt x="520" y="2812"/>
                    </a:cubicBezTo>
                    <a:cubicBezTo>
                      <a:pt x="520" y="2812"/>
                      <a:pt x="520" y="2812"/>
                      <a:pt x="520" y="2812"/>
                    </a:cubicBezTo>
                    <a:cubicBezTo>
                      <a:pt x="520" y="2811"/>
                      <a:pt x="521" y="2811"/>
                      <a:pt x="521" y="2811"/>
                    </a:cubicBezTo>
                    <a:cubicBezTo>
                      <a:pt x="521" y="2811"/>
                      <a:pt x="521" y="2811"/>
                      <a:pt x="522" y="2811"/>
                    </a:cubicBezTo>
                    <a:cubicBezTo>
                      <a:pt x="522" y="2811"/>
                      <a:pt x="522" y="2810"/>
                      <a:pt x="523" y="2810"/>
                    </a:cubicBezTo>
                    <a:cubicBezTo>
                      <a:pt x="523" y="2810"/>
                      <a:pt x="523" y="2810"/>
                      <a:pt x="523" y="2810"/>
                    </a:cubicBezTo>
                    <a:cubicBezTo>
                      <a:pt x="523" y="2810"/>
                      <a:pt x="524" y="2809"/>
                      <a:pt x="524" y="2809"/>
                    </a:cubicBezTo>
                    <a:cubicBezTo>
                      <a:pt x="524" y="2809"/>
                      <a:pt x="524" y="2809"/>
                      <a:pt x="525" y="2809"/>
                    </a:cubicBezTo>
                    <a:cubicBezTo>
                      <a:pt x="525" y="2808"/>
                      <a:pt x="525" y="2808"/>
                      <a:pt x="525" y="2808"/>
                    </a:cubicBezTo>
                    <a:cubicBezTo>
                      <a:pt x="525" y="2808"/>
                      <a:pt x="526" y="2808"/>
                      <a:pt x="526" y="2807"/>
                    </a:cubicBezTo>
                    <a:cubicBezTo>
                      <a:pt x="526" y="2807"/>
                      <a:pt x="526" y="2807"/>
                      <a:pt x="526" y="2807"/>
                    </a:cubicBezTo>
                    <a:cubicBezTo>
                      <a:pt x="527" y="2807"/>
                      <a:pt x="527" y="2806"/>
                      <a:pt x="527" y="2806"/>
                    </a:cubicBezTo>
                    <a:cubicBezTo>
                      <a:pt x="527" y="2806"/>
                      <a:pt x="527" y="2806"/>
                      <a:pt x="528" y="2805"/>
                    </a:cubicBezTo>
                    <a:cubicBezTo>
                      <a:pt x="528" y="2805"/>
                      <a:pt x="528" y="2805"/>
                      <a:pt x="528" y="2804"/>
                    </a:cubicBezTo>
                    <a:cubicBezTo>
                      <a:pt x="528" y="2804"/>
                      <a:pt x="528" y="2804"/>
                      <a:pt x="528" y="2804"/>
                    </a:cubicBezTo>
                    <a:cubicBezTo>
                      <a:pt x="529" y="2803"/>
                      <a:pt x="529" y="2803"/>
                      <a:pt x="529" y="2803"/>
                    </a:cubicBezTo>
                    <a:cubicBezTo>
                      <a:pt x="529" y="2802"/>
                      <a:pt x="529" y="2802"/>
                      <a:pt x="529" y="2802"/>
                    </a:cubicBezTo>
                    <a:cubicBezTo>
                      <a:pt x="529" y="2802"/>
                      <a:pt x="529" y="2801"/>
                      <a:pt x="529" y="2801"/>
                    </a:cubicBezTo>
                    <a:cubicBezTo>
                      <a:pt x="529" y="2800"/>
                      <a:pt x="529" y="2800"/>
                      <a:pt x="529" y="2800"/>
                    </a:cubicBezTo>
                    <a:cubicBezTo>
                      <a:pt x="529" y="2800"/>
                      <a:pt x="529" y="2799"/>
                      <a:pt x="529" y="2799"/>
                    </a:cubicBezTo>
                    <a:cubicBezTo>
                      <a:pt x="529" y="2798"/>
                      <a:pt x="530" y="2798"/>
                      <a:pt x="529" y="2798"/>
                    </a:cubicBezTo>
                    <a:cubicBezTo>
                      <a:pt x="529" y="2797"/>
                      <a:pt x="529" y="2797"/>
                      <a:pt x="529" y="2796"/>
                    </a:cubicBezTo>
                    <a:cubicBezTo>
                      <a:pt x="529" y="2796"/>
                      <a:pt x="529" y="2796"/>
                      <a:pt x="529" y="2796"/>
                    </a:cubicBezTo>
                    <a:cubicBezTo>
                      <a:pt x="529" y="2795"/>
                      <a:pt x="529" y="2794"/>
                      <a:pt x="529" y="2793"/>
                    </a:cubicBezTo>
                    <a:cubicBezTo>
                      <a:pt x="532" y="2788"/>
                      <a:pt x="535" y="2780"/>
                      <a:pt x="529" y="2772"/>
                    </a:cubicBezTo>
                    <a:cubicBezTo>
                      <a:pt x="522" y="2763"/>
                      <a:pt x="503" y="2726"/>
                      <a:pt x="491" y="2709"/>
                    </a:cubicBezTo>
                    <a:cubicBezTo>
                      <a:pt x="478" y="2683"/>
                      <a:pt x="478" y="2686"/>
                      <a:pt x="483" y="2659"/>
                    </a:cubicBezTo>
                    <a:cubicBezTo>
                      <a:pt x="488" y="2631"/>
                      <a:pt x="478" y="2626"/>
                      <a:pt x="489" y="2571"/>
                    </a:cubicBezTo>
                    <a:cubicBezTo>
                      <a:pt x="494" y="2547"/>
                      <a:pt x="505" y="2482"/>
                      <a:pt x="531" y="2381"/>
                    </a:cubicBezTo>
                    <a:cubicBezTo>
                      <a:pt x="557" y="2279"/>
                      <a:pt x="534" y="2104"/>
                      <a:pt x="536" y="2067"/>
                    </a:cubicBezTo>
                    <a:cubicBezTo>
                      <a:pt x="538" y="2030"/>
                      <a:pt x="542" y="2001"/>
                      <a:pt x="552" y="1944"/>
                    </a:cubicBezTo>
                    <a:cubicBezTo>
                      <a:pt x="561" y="1888"/>
                      <a:pt x="578" y="1789"/>
                      <a:pt x="595" y="1712"/>
                    </a:cubicBezTo>
                    <a:cubicBezTo>
                      <a:pt x="607" y="1655"/>
                      <a:pt x="612" y="1615"/>
                      <a:pt x="616" y="1573"/>
                    </a:cubicBezTo>
                    <a:cubicBezTo>
                      <a:pt x="618" y="1548"/>
                      <a:pt x="620" y="1526"/>
                      <a:pt x="622" y="1502"/>
                    </a:cubicBezTo>
                    <a:cubicBezTo>
                      <a:pt x="629" y="1433"/>
                      <a:pt x="627" y="1384"/>
                      <a:pt x="622" y="1343"/>
                    </a:cubicBezTo>
                    <a:cubicBezTo>
                      <a:pt x="618" y="1317"/>
                      <a:pt x="614" y="1293"/>
                      <a:pt x="610" y="1270"/>
                    </a:cubicBezTo>
                    <a:cubicBezTo>
                      <a:pt x="597" y="1193"/>
                      <a:pt x="581" y="1145"/>
                      <a:pt x="567" y="1117"/>
                    </a:cubicBezTo>
                    <a:cubicBezTo>
                      <a:pt x="563" y="1108"/>
                      <a:pt x="561" y="1097"/>
                      <a:pt x="560" y="1083"/>
                    </a:cubicBezTo>
                    <a:cubicBezTo>
                      <a:pt x="560" y="1054"/>
                      <a:pt x="566" y="1019"/>
                      <a:pt x="567" y="995"/>
                    </a:cubicBezTo>
                    <a:cubicBezTo>
                      <a:pt x="568" y="969"/>
                      <a:pt x="582" y="895"/>
                      <a:pt x="585" y="847"/>
                    </a:cubicBezTo>
                    <a:cubicBezTo>
                      <a:pt x="585" y="847"/>
                      <a:pt x="585" y="847"/>
                      <a:pt x="585" y="847"/>
                    </a:cubicBezTo>
                    <a:cubicBezTo>
                      <a:pt x="590" y="887"/>
                      <a:pt x="609" y="978"/>
                      <a:pt x="612" y="995"/>
                    </a:cubicBezTo>
                    <a:cubicBezTo>
                      <a:pt x="613" y="997"/>
                      <a:pt x="613" y="1002"/>
                      <a:pt x="614" y="1007"/>
                    </a:cubicBezTo>
                    <a:cubicBezTo>
                      <a:pt x="616" y="1038"/>
                      <a:pt x="621" y="1109"/>
                      <a:pt x="643" y="1190"/>
                    </a:cubicBezTo>
                    <a:cubicBezTo>
                      <a:pt x="657" y="1236"/>
                      <a:pt x="672" y="1398"/>
                      <a:pt x="668" y="1421"/>
                    </a:cubicBezTo>
                    <a:cubicBezTo>
                      <a:pt x="668" y="1431"/>
                      <a:pt x="666" y="1446"/>
                      <a:pt x="661" y="1462"/>
                    </a:cubicBezTo>
                    <a:cubicBezTo>
                      <a:pt x="652" y="1487"/>
                      <a:pt x="653" y="1523"/>
                      <a:pt x="654" y="1534"/>
                    </a:cubicBezTo>
                    <a:cubicBezTo>
                      <a:pt x="651" y="1550"/>
                      <a:pt x="646" y="1581"/>
                      <a:pt x="653" y="1583"/>
                    </a:cubicBezTo>
                    <a:cubicBezTo>
                      <a:pt x="653" y="1584"/>
                      <a:pt x="653" y="1584"/>
                      <a:pt x="653" y="1584"/>
                    </a:cubicBezTo>
                    <a:cubicBezTo>
                      <a:pt x="652" y="1584"/>
                      <a:pt x="652" y="1584"/>
                      <a:pt x="652" y="1584"/>
                    </a:cubicBezTo>
                    <a:cubicBezTo>
                      <a:pt x="652" y="1584"/>
                      <a:pt x="652" y="1584"/>
                      <a:pt x="653" y="1584"/>
                    </a:cubicBezTo>
                    <a:cubicBezTo>
                      <a:pt x="653" y="1584"/>
                      <a:pt x="653" y="1584"/>
                      <a:pt x="653" y="1584"/>
                    </a:cubicBezTo>
                    <a:cubicBezTo>
                      <a:pt x="652" y="1586"/>
                      <a:pt x="651" y="1587"/>
                      <a:pt x="650" y="1588"/>
                    </a:cubicBezTo>
                    <a:cubicBezTo>
                      <a:pt x="650" y="1588"/>
                      <a:pt x="650" y="1588"/>
                      <a:pt x="650" y="1588"/>
                    </a:cubicBezTo>
                    <a:cubicBezTo>
                      <a:pt x="650" y="1588"/>
                      <a:pt x="650" y="1588"/>
                      <a:pt x="650" y="1589"/>
                    </a:cubicBezTo>
                    <a:cubicBezTo>
                      <a:pt x="650" y="1589"/>
                      <a:pt x="650" y="1589"/>
                      <a:pt x="649" y="1589"/>
                    </a:cubicBezTo>
                    <a:cubicBezTo>
                      <a:pt x="649" y="1589"/>
                      <a:pt x="649" y="1589"/>
                      <a:pt x="649" y="1590"/>
                    </a:cubicBezTo>
                    <a:cubicBezTo>
                      <a:pt x="649" y="1590"/>
                      <a:pt x="649" y="1590"/>
                      <a:pt x="649" y="1590"/>
                    </a:cubicBezTo>
                    <a:cubicBezTo>
                      <a:pt x="649" y="1590"/>
                      <a:pt x="649" y="1591"/>
                      <a:pt x="649" y="1591"/>
                    </a:cubicBezTo>
                    <a:cubicBezTo>
                      <a:pt x="649" y="1591"/>
                      <a:pt x="649" y="1591"/>
                      <a:pt x="649" y="1592"/>
                    </a:cubicBezTo>
                    <a:cubicBezTo>
                      <a:pt x="649" y="1592"/>
                      <a:pt x="649" y="1592"/>
                      <a:pt x="649" y="1592"/>
                    </a:cubicBezTo>
                    <a:cubicBezTo>
                      <a:pt x="649" y="1592"/>
                      <a:pt x="649" y="1593"/>
                      <a:pt x="649" y="1593"/>
                    </a:cubicBezTo>
                    <a:cubicBezTo>
                      <a:pt x="650" y="1594"/>
                      <a:pt x="650" y="1594"/>
                      <a:pt x="650" y="1595"/>
                    </a:cubicBezTo>
                    <a:cubicBezTo>
                      <a:pt x="648" y="1600"/>
                      <a:pt x="648" y="1601"/>
                      <a:pt x="649" y="1604"/>
                    </a:cubicBezTo>
                    <a:cubicBezTo>
                      <a:pt x="652" y="1614"/>
                      <a:pt x="665" y="1605"/>
                      <a:pt x="661" y="1608"/>
                    </a:cubicBezTo>
                    <a:cubicBezTo>
                      <a:pt x="653" y="1612"/>
                      <a:pt x="646" y="1619"/>
                      <a:pt x="650" y="1630"/>
                    </a:cubicBezTo>
                    <a:cubicBezTo>
                      <a:pt x="652" y="1635"/>
                      <a:pt x="671" y="1624"/>
                      <a:pt x="681" y="1620"/>
                    </a:cubicBezTo>
                    <a:cubicBezTo>
                      <a:pt x="696" y="1615"/>
                      <a:pt x="715" y="1605"/>
                      <a:pt x="720" y="1596"/>
                    </a:cubicBezTo>
                    <a:cubicBezTo>
                      <a:pt x="725" y="1588"/>
                      <a:pt x="734" y="1573"/>
                      <a:pt x="737" y="1566"/>
                    </a:cubicBezTo>
                    <a:cubicBezTo>
                      <a:pt x="741" y="1557"/>
                      <a:pt x="740" y="1551"/>
                      <a:pt x="744" y="1544"/>
                    </a:cubicBezTo>
                    <a:cubicBezTo>
                      <a:pt x="747" y="1538"/>
                      <a:pt x="752" y="1529"/>
                      <a:pt x="749" y="1523"/>
                    </a:cubicBezTo>
                    <a:close/>
                    <a:moveTo>
                      <a:pt x="232" y="452"/>
                    </a:moveTo>
                    <a:cubicBezTo>
                      <a:pt x="230" y="452"/>
                      <a:pt x="227" y="453"/>
                      <a:pt x="224" y="453"/>
                    </a:cubicBezTo>
                    <a:cubicBezTo>
                      <a:pt x="226" y="450"/>
                      <a:pt x="228" y="446"/>
                      <a:pt x="232" y="444"/>
                    </a:cubicBezTo>
                    <a:cubicBezTo>
                      <a:pt x="232" y="446"/>
                      <a:pt x="232" y="449"/>
                      <a:pt x="232" y="452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22604105-BCA7-2C83-B53C-4E298D7DC1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6" y="1774"/>
                <a:ext cx="614" cy="2307"/>
              </a:xfrm>
              <a:custGeom>
                <a:avLst/>
                <a:gdLst>
                  <a:gd name="T0" fmla="*/ 163 w 752"/>
                  <a:gd name="T1" fmla="*/ 178 h 2830"/>
                  <a:gd name="T2" fmla="*/ 160 w 752"/>
                  <a:gd name="T3" fmla="*/ 220 h 2830"/>
                  <a:gd name="T4" fmla="*/ 265 w 752"/>
                  <a:gd name="T5" fmla="*/ 152 h 2830"/>
                  <a:gd name="T6" fmla="*/ 285 w 752"/>
                  <a:gd name="T7" fmla="*/ 98 h 2830"/>
                  <a:gd name="T8" fmla="*/ 249 w 752"/>
                  <a:gd name="T9" fmla="*/ 13 h 2830"/>
                  <a:gd name="T10" fmla="*/ 221 w 752"/>
                  <a:gd name="T11" fmla="*/ 5 h 2830"/>
                  <a:gd name="T12" fmla="*/ 171 w 752"/>
                  <a:gd name="T13" fmla="*/ 8 h 2830"/>
                  <a:gd name="T14" fmla="*/ 129 w 752"/>
                  <a:gd name="T15" fmla="*/ 73 h 2830"/>
                  <a:gd name="T16" fmla="*/ 144 w 752"/>
                  <a:gd name="T17" fmla="*/ 145 h 2830"/>
                  <a:gd name="T18" fmla="*/ 139 w 752"/>
                  <a:gd name="T19" fmla="*/ 182 h 2830"/>
                  <a:gd name="T20" fmla="*/ 106 w 752"/>
                  <a:gd name="T21" fmla="*/ 249 h 2830"/>
                  <a:gd name="T22" fmla="*/ 13 w 752"/>
                  <a:gd name="T23" fmla="*/ 645 h 2830"/>
                  <a:gd name="T24" fmla="*/ 17 w 752"/>
                  <a:gd name="T25" fmla="*/ 865 h 2830"/>
                  <a:gd name="T26" fmla="*/ 56 w 752"/>
                  <a:gd name="T27" fmla="*/ 863 h 2830"/>
                  <a:gd name="T28" fmla="*/ 56 w 752"/>
                  <a:gd name="T29" fmla="*/ 861 h 2830"/>
                  <a:gd name="T30" fmla="*/ 55 w 752"/>
                  <a:gd name="T31" fmla="*/ 858 h 2830"/>
                  <a:gd name="T32" fmla="*/ 46 w 752"/>
                  <a:gd name="T33" fmla="*/ 769 h 2830"/>
                  <a:gd name="T34" fmla="*/ 76 w 752"/>
                  <a:gd name="T35" fmla="*/ 539 h 2830"/>
                  <a:gd name="T36" fmla="*/ 79 w 752"/>
                  <a:gd name="T37" fmla="*/ 694 h 2830"/>
                  <a:gd name="T38" fmla="*/ 144 w 752"/>
                  <a:gd name="T39" fmla="*/ 1393 h 2830"/>
                  <a:gd name="T40" fmla="*/ 122 w 752"/>
                  <a:gd name="T41" fmla="*/ 1515 h 2830"/>
                  <a:gd name="T42" fmla="*/ 122 w 752"/>
                  <a:gd name="T43" fmla="*/ 1518 h 2830"/>
                  <a:gd name="T44" fmla="*/ 123 w 752"/>
                  <a:gd name="T45" fmla="*/ 1520 h 2830"/>
                  <a:gd name="T46" fmla="*/ 126 w 752"/>
                  <a:gd name="T47" fmla="*/ 1523 h 2830"/>
                  <a:gd name="T48" fmla="*/ 128 w 752"/>
                  <a:gd name="T49" fmla="*/ 1524 h 2830"/>
                  <a:gd name="T50" fmla="*/ 129 w 752"/>
                  <a:gd name="T51" fmla="*/ 1526 h 2830"/>
                  <a:gd name="T52" fmla="*/ 132 w 752"/>
                  <a:gd name="T53" fmla="*/ 1528 h 2830"/>
                  <a:gd name="T54" fmla="*/ 135 w 752"/>
                  <a:gd name="T55" fmla="*/ 1530 h 2830"/>
                  <a:gd name="T56" fmla="*/ 140 w 752"/>
                  <a:gd name="T57" fmla="*/ 1530 h 2830"/>
                  <a:gd name="T58" fmla="*/ 144 w 752"/>
                  <a:gd name="T59" fmla="*/ 1529 h 2830"/>
                  <a:gd name="T60" fmla="*/ 165 w 752"/>
                  <a:gd name="T61" fmla="*/ 1527 h 2830"/>
                  <a:gd name="T62" fmla="*/ 196 w 752"/>
                  <a:gd name="T63" fmla="*/ 1411 h 2830"/>
                  <a:gd name="T64" fmla="*/ 198 w 752"/>
                  <a:gd name="T65" fmla="*/ 815 h 2830"/>
                  <a:gd name="T66" fmla="*/ 212 w 752"/>
                  <a:gd name="T67" fmla="*/ 902 h 2830"/>
                  <a:gd name="T68" fmla="*/ 212 w 752"/>
                  <a:gd name="T69" fmla="*/ 1438 h 2830"/>
                  <a:gd name="T70" fmla="*/ 264 w 752"/>
                  <a:gd name="T71" fmla="*/ 1528 h 2830"/>
                  <a:gd name="T72" fmla="*/ 267 w 752"/>
                  <a:gd name="T73" fmla="*/ 1529 h 2830"/>
                  <a:gd name="T74" fmla="*/ 271 w 752"/>
                  <a:gd name="T75" fmla="*/ 1530 h 2830"/>
                  <a:gd name="T76" fmla="*/ 275 w 752"/>
                  <a:gd name="T77" fmla="*/ 1530 h 2830"/>
                  <a:gd name="T78" fmla="*/ 278 w 752"/>
                  <a:gd name="T79" fmla="*/ 1528 h 2830"/>
                  <a:gd name="T80" fmla="*/ 282 w 752"/>
                  <a:gd name="T81" fmla="*/ 1523 h 2830"/>
                  <a:gd name="T82" fmla="*/ 285 w 752"/>
                  <a:gd name="T83" fmla="*/ 1523 h 2830"/>
                  <a:gd name="T84" fmla="*/ 286 w 752"/>
                  <a:gd name="T85" fmla="*/ 1520 h 2830"/>
                  <a:gd name="T86" fmla="*/ 288 w 752"/>
                  <a:gd name="T87" fmla="*/ 1518 h 2830"/>
                  <a:gd name="T88" fmla="*/ 288 w 752"/>
                  <a:gd name="T89" fmla="*/ 1515 h 2830"/>
                  <a:gd name="T90" fmla="*/ 289 w 752"/>
                  <a:gd name="T91" fmla="*/ 1290 h 2830"/>
                  <a:gd name="T92" fmla="*/ 339 w 752"/>
                  <a:gd name="T93" fmla="*/ 728 h 2830"/>
                  <a:gd name="T94" fmla="*/ 318 w 752"/>
                  <a:gd name="T95" fmla="*/ 458 h 2830"/>
                  <a:gd name="T96" fmla="*/ 356 w 752"/>
                  <a:gd name="T97" fmla="*/ 831 h 2830"/>
                  <a:gd name="T98" fmla="*/ 354 w 752"/>
                  <a:gd name="T99" fmla="*/ 861 h 2830"/>
                  <a:gd name="T100" fmla="*/ 354 w 752"/>
                  <a:gd name="T101" fmla="*/ 862 h 2830"/>
                  <a:gd name="T102" fmla="*/ 360 w 752"/>
                  <a:gd name="T103" fmla="*/ 871 h 2830"/>
                  <a:gd name="T104" fmla="*/ 408 w 752"/>
                  <a:gd name="T105" fmla="*/ 825 h 2830"/>
                  <a:gd name="T106" fmla="*/ 376 w 752"/>
                  <a:gd name="T107" fmla="*/ 426 h 2830"/>
                  <a:gd name="T108" fmla="*/ 300 w 752"/>
                  <a:gd name="T109" fmla="*/ 245 h 2830"/>
                  <a:gd name="T110" fmla="*/ 270 w 752"/>
                  <a:gd name="T111" fmla="*/ 183 h 2830"/>
                  <a:gd name="T112" fmla="*/ 251 w 752"/>
                  <a:gd name="T113" fmla="*/ 208 h 2830"/>
                  <a:gd name="T114" fmla="*/ 250 w 752"/>
                  <a:gd name="T115" fmla="*/ 178 h 2830"/>
                  <a:gd name="T116" fmla="*/ 126 w 752"/>
                  <a:gd name="T117" fmla="*/ 245 h 28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752" h="2830">
                    <a:moveTo>
                      <a:pt x="505" y="346"/>
                    </a:moveTo>
                    <a:cubicBezTo>
                      <a:pt x="505" y="346"/>
                      <a:pt x="505" y="346"/>
                      <a:pt x="505" y="346"/>
                    </a:cubicBezTo>
                    <a:cubicBezTo>
                      <a:pt x="505" y="346"/>
                      <a:pt x="505" y="346"/>
                      <a:pt x="505" y="346"/>
                    </a:cubicBezTo>
                    <a:cubicBezTo>
                      <a:pt x="505" y="346"/>
                      <a:pt x="505" y="346"/>
                      <a:pt x="505" y="346"/>
                    </a:cubicBezTo>
                    <a:close/>
                    <a:moveTo>
                      <a:pt x="287" y="315"/>
                    </a:moveTo>
                    <a:cubicBezTo>
                      <a:pt x="291" y="320"/>
                      <a:pt x="295" y="325"/>
                      <a:pt x="300" y="329"/>
                    </a:cubicBezTo>
                    <a:cubicBezTo>
                      <a:pt x="302" y="338"/>
                      <a:pt x="303" y="347"/>
                      <a:pt x="304" y="354"/>
                    </a:cubicBezTo>
                    <a:cubicBezTo>
                      <a:pt x="304" y="354"/>
                      <a:pt x="304" y="354"/>
                      <a:pt x="304" y="355"/>
                    </a:cubicBezTo>
                    <a:cubicBezTo>
                      <a:pt x="304" y="357"/>
                      <a:pt x="304" y="359"/>
                      <a:pt x="304" y="361"/>
                    </a:cubicBezTo>
                    <a:cubicBezTo>
                      <a:pt x="305" y="387"/>
                      <a:pt x="298" y="406"/>
                      <a:pt x="287" y="420"/>
                    </a:cubicBezTo>
                    <a:cubicBezTo>
                      <a:pt x="286" y="409"/>
                      <a:pt x="285" y="397"/>
                      <a:pt x="282" y="387"/>
                    </a:cubicBezTo>
                    <a:cubicBezTo>
                      <a:pt x="287" y="393"/>
                      <a:pt x="290" y="400"/>
                      <a:pt x="294" y="406"/>
                    </a:cubicBezTo>
                    <a:cubicBezTo>
                      <a:pt x="297" y="382"/>
                      <a:pt x="284" y="359"/>
                      <a:pt x="285" y="335"/>
                    </a:cubicBezTo>
                    <a:cubicBezTo>
                      <a:pt x="286" y="329"/>
                      <a:pt x="287" y="324"/>
                      <a:pt x="287" y="319"/>
                    </a:cubicBezTo>
                    <a:lnTo>
                      <a:pt x="287" y="315"/>
                    </a:lnTo>
                    <a:close/>
                    <a:moveTo>
                      <a:pt x="479" y="297"/>
                    </a:moveTo>
                    <a:cubicBezTo>
                      <a:pt x="482" y="292"/>
                      <a:pt x="484" y="287"/>
                      <a:pt x="485" y="283"/>
                    </a:cubicBezTo>
                    <a:cubicBezTo>
                      <a:pt x="486" y="283"/>
                      <a:pt x="486" y="283"/>
                      <a:pt x="486" y="282"/>
                    </a:cubicBezTo>
                    <a:cubicBezTo>
                      <a:pt x="487" y="280"/>
                      <a:pt x="487" y="278"/>
                      <a:pt x="488" y="277"/>
                    </a:cubicBezTo>
                    <a:cubicBezTo>
                      <a:pt x="489" y="274"/>
                      <a:pt x="490" y="270"/>
                      <a:pt x="491" y="267"/>
                    </a:cubicBezTo>
                    <a:cubicBezTo>
                      <a:pt x="500" y="273"/>
                      <a:pt x="512" y="249"/>
                      <a:pt x="515" y="243"/>
                    </a:cubicBezTo>
                    <a:cubicBezTo>
                      <a:pt x="517" y="236"/>
                      <a:pt x="518" y="230"/>
                      <a:pt x="517" y="223"/>
                    </a:cubicBezTo>
                    <a:cubicBezTo>
                      <a:pt x="517" y="219"/>
                      <a:pt x="517" y="215"/>
                      <a:pt x="518" y="212"/>
                    </a:cubicBezTo>
                    <a:cubicBezTo>
                      <a:pt x="521" y="202"/>
                      <a:pt x="532" y="190"/>
                      <a:pt x="523" y="180"/>
                    </a:cubicBezTo>
                    <a:cubicBezTo>
                      <a:pt x="520" y="175"/>
                      <a:pt x="514" y="176"/>
                      <a:pt x="509" y="178"/>
                    </a:cubicBezTo>
                    <a:cubicBezTo>
                      <a:pt x="510" y="170"/>
                      <a:pt x="511" y="162"/>
                      <a:pt x="510" y="157"/>
                    </a:cubicBezTo>
                    <a:cubicBezTo>
                      <a:pt x="506" y="137"/>
                      <a:pt x="512" y="115"/>
                      <a:pt x="508" y="96"/>
                    </a:cubicBezTo>
                    <a:cubicBezTo>
                      <a:pt x="504" y="75"/>
                      <a:pt x="493" y="57"/>
                      <a:pt x="478" y="42"/>
                    </a:cubicBezTo>
                    <a:cubicBezTo>
                      <a:pt x="472" y="34"/>
                      <a:pt x="466" y="29"/>
                      <a:pt x="457" y="25"/>
                    </a:cubicBezTo>
                    <a:cubicBezTo>
                      <a:pt x="457" y="25"/>
                      <a:pt x="457" y="25"/>
                      <a:pt x="457" y="25"/>
                    </a:cubicBezTo>
                    <a:cubicBezTo>
                      <a:pt x="460" y="26"/>
                      <a:pt x="463" y="27"/>
                      <a:pt x="465" y="29"/>
                    </a:cubicBezTo>
                    <a:cubicBezTo>
                      <a:pt x="468" y="30"/>
                      <a:pt x="471" y="32"/>
                      <a:pt x="474" y="33"/>
                    </a:cubicBezTo>
                    <a:cubicBezTo>
                      <a:pt x="464" y="22"/>
                      <a:pt x="448" y="12"/>
                      <a:pt x="433" y="12"/>
                    </a:cubicBezTo>
                    <a:cubicBezTo>
                      <a:pt x="441" y="12"/>
                      <a:pt x="448" y="14"/>
                      <a:pt x="456" y="14"/>
                    </a:cubicBezTo>
                    <a:cubicBezTo>
                      <a:pt x="449" y="11"/>
                      <a:pt x="443" y="8"/>
                      <a:pt x="435" y="7"/>
                    </a:cubicBezTo>
                    <a:cubicBezTo>
                      <a:pt x="427" y="6"/>
                      <a:pt x="414" y="5"/>
                      <a:pt x="407" y="9"/>
                    </a:cubicBezTo>
                    <a:cubicBezTo>
                      <a:pt x="406" y="9"/>
                      <a:pt x="405" y="9"/>
                      <a:pt x="405" y="9"/>
                    </a:cubicBezTo>
                    <a:cubicBezTo>
                      <a:pt x="405" y="9"/>
                      <a:pt x="405" y="9"/>
                      <a:pt x="405" y="9"/>
                    </a:cubicBezTo>
                    <a:cubicBezTo>
                      <a:pt x="387" y="5"/>
                      <a:pt x="360" y="0"/>
                      <a:pt x="342" y="8"/>
                    </a:cubicBezTo>
                    <a:cubicBezTo>
                      <a:pt x="352" y="6"/>
                      <a:pt x="363" y="4"/>
                      <a:pt x="373" y="8"/>
                    </a:cubicBezTo>
                    <a:cubicBezTo>
                      <a:pt x="364" y="8"/>
                      <a:pt x="355" y="7"/>
                      <a:pt x="347" y="9"/>
                    </a:cubicBezTo>
                    <a:cubicBezTo>
                      <a:pt x="336" y="11"/>
                      <a:pt x="325" y="14"/>
                      <a:pt x="313" y="15"/>
                    </a:cubicBezTo>
                    <a:cubicBezTo>
                      <a:pt x="318" y="15"/>
                      <a:pt x="324" y="14"/>
                      <a:pt x="329" y="15"/>
                    </a:cubicBezTo>
                    <a:cubicBezTo>
                      <a:pt x="324" y="16"/>
                      <a:pt x="319" y="17"/>
                      <a:pt x="315" y="20"/>
                    </a:cubicBezTo>
                    <a:cubicBezTo>
                      <a:pt x="313" y="21"/>
                      <a:pt x="311" y="22"/>
                      <a:pt x="309" y="23"/>
                    </a:cubicBezTo>
                    <a:cubicBezTo>
                      <a:pt x="307" y="24"/>
                      <a:pt x="305" y="25"/>
                      <a:pt x="303" y="26"/>
                    </a:cubicBezTo>
                    <a:cubicBezTo>
                      <a:pt x="294" y="31"/>
                      <a:pt x="282" y="41"/>
                      <a:pt x="278" y="51"/>
                    </a:cubicBezTo>
                    <a:cubicBezTo>
                      <a:pt x="256" y="74"/>
                      <a:pt x="241" y="105"/>
                      <a:pt x="237" y="136"/>
                    </a:cubicBezTo>
                    <a:cubicBezTo>
                      <a:pt x="235" y="150"/>
                      <a:pt x="238" y="163"/>
                      <a:pt x="242" y="176"/>
                    </a:cubicBezTo>
                    <a:cubicBezTo>
                      <a:pt x="238" y="175"/>
                      <a:pt x="235" y="176"/>
                      <a:pt x="232" y="179"/>
                    </a:cubicBezTo>
                    <a:cubicBezTo>
                      <a:pt x="224" y="190"/>
                      <a:pt x="235" y="201"/>
                      <a:pt x="238" y="211"/>
                    </a:cubicBezTo>
                    <a:cubicBezTo>
                      <a:pt x="239" y="215"/>
                      <a:pt x="239" y="219"/>
                      <a:pt x="239" y="223"/>
                    </a:cubicBezTo>
                    <a:cubicBezTo>
                      <a:pt x="238" y="230"/>
                      <a:pt x="238" y="236"/>
                      <a:pt x="241" y="243"/>
                    </a:cubicBezTo>
                    <a:cubicBezTo>
                      <a:pt x="244" y="248"/>
                      <a:pt x="255" y="271"/>
                      <a:pt x="264" y="267"/>
                    </a:cubicBezTo>
                    <a:cubicBezTo>
                      <a:pt x="266" y="272"/>
                      <a:pt x="267" y="276"/>
                      <a:pt x="268" y="280"/>
                    </a:cubicBezTo>
                    <a:cubicBezTo>
                      <a:pt x="269" y="281"/>
                      <a:pt x="270" y="284"/>
                      <a:pt x="271" y="286"/>
                    </a:cubicBezTo>
                    <a:cubicBezTo>
                      <a:pt x="271" y="288"/>
                      <a:pt x="272" y="290"/>
                      <a:pt x="273" y="292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268" y="313"/>
                      <a:pt x="257" y="329"/>
                      <a:pt x="250" y="344"/>
                    </a:cubicBezTo>
                    <a:cubicBezTo>
                      <a:pt x="252" y="341"/>
                      <a:pt x="253" y="338"/>
                      <a:pt x="255" y="336"/>
                    </a:cubicBezTo>
                    <a:cubicBezTo>
                      <a:pt x="257" y="345"/>
                      <a:pt x="246" y="352"/>
                      <a:pt x="241" y="359"/>
                    </a:cubicBezTo>
                    <a:cubicBezTo>
                      <a:pt x="232" y="372"/>
                      <a:pt x="221" y="385"/>
                      <a:pt x="218" y="401"/>
                    </a:cubicBezTo>
                    <a:cubicBezTo>
                      <a:pt x="224" y="393"/>
                      <a:pt x="231" y="379"/>
                      <a:pt x="242" y="376"/>
                    </a:cubicBezTo>
                    <a:cubicBezTo>
                      <a:pt x="235" y="385"/>
                      <a:pt x="229" y="396"/>
                      <a:pt x="226" y="407"/>
                    </a:cubicBezTo>
                    <a:cubicBezTo>
                      <a:pt x="222" y="422"/>
                      <a:pt x="225" y="438"/>
                      <a:pt x="223" y="454"/>
                    </a:cubicBezTo>
                    <a:cubicBezTo>
                      <a:pt x="215" y="455"/>
                      <a:pt x="206" y="457"/>
                      <a:pt x="195" y="460"/>
                    </a:cubicBezTo>
                    <a:cubicBezTo>
                      <a:pt x="177" y="464"/>
                      <a:pt x="136" y="476"/>
                      <a:pt x="118" y="505"/>
                    </a:cubicBezTo>
                    <a:cubicBezTo>
                      <a:pt x="107" y="524"/>
                      <a:pt x="91" y="572"/>
                      <a:pt x="86" y="607"/>
                    </a:cubicBezTo>
                    <a:cubicBezTo>
                      <a:pt x="80" y="643"/>
                      <a:pt x="57" y="816"/>
                      <a:pt x="56" y="872"/>
                    </a:cubicBezTo>
                    <a:cubicBezTo>
                      <a:pt x="56" y="874"/>
                      <a:pt x="56" y="875"/>
                      <a:pt x="56" y="877"/>
                    </a:cubicBezTo>
                    <a:cubicBezTo>
                      <a:pt x="56" y="926"/>
                      <a:pt x="50" y="959"/>
                      <a:pt x="45" y="982"/>
                    </a:cubicBezTo>
                    <a:cubicBezTo>
                      <a:pt x="41" y="1004"/>
                      <a:pt x="22" y="1067"/>
                      <a:pt x="23" y="1190"/>
                    </a:cubicBezTo>
                    <a:cubicBezTo>
                      <a:pt x="24" y="1212"/>
                      <a:pt x="22" y="1263"/>
                      <a:pt x="24" y="1295"/>
                    </a:cubicBezTo>
                    <a:cubicBezTo>
                      <a:pt x="28" y="1337"/>
                      <a:pt x="22" y="1427"/>
                      <a:pt x="17" y="1447"/>
                    </a:cubicBezTo>
                    <a:cubicBezTo>
                      <a:pt x="11" y="1473"/>
                      <a:pt x="5" y="1517"/>
                      <a:pt x="3" y="1523"/>
                    </a:cubicBezTo>
                    <a:cubicBezTo>
                      <a:pt x="0" y="1529"/>
                      <a:pt x="5" y="1538"/>
                      <a:pt x="8" y="1544"/>
                    </a:cubicBezTo>
                    <a:cubicBezTo>
                      <a:pt x="12" y="1551"/>
                      <a:pt x="11" y="1557"/>
                      <a:pt x="15" y="1566"/>
                    </a:cubicBezTo>
                    <a:cubicBezTo>
                      <a:pt x="18" y="1573"/>
                      <a:pt x="27" y="1588"/>
                      <a:pt x="32" y="1596"/>
                    </a:cubicBezTo>
                    <a:cubicBezTo>
                      <a:pt x="37" y="1605"/>
                      <a:pt x="56" y="1615"/>
                      <a:pt x="71" y="1620"/>
                    </a:cubicBezTo>
                    <a:cubicBezTo>
                      <a:pt x="81" y="1624"/>
                      <a:pt x="100" y="1635"/>
                      <a:pt x="102" y="1630"/>
                    </a:cubicBezTo>
                    <a:cubicBezTo>
                      <a:pt x="106" y="1619"/>
                      <a:pt x="99" y="1612"/>
                      <a:pt x="91" y="1608"/>
                    </a:cubicBezTo>
                    <a:cubicBezTo>
                      <a:pt x="87" y="1605"/>
                      <a:pt x="100" y="1614"/>
                      <a:pt x="103" y="1604"/>
                    </a:cubicBezTo>
                    <a:cubicBezTo>
                      <a:pt x="104" y="1601"/>
                      <a:pt x="104" y="1600"/>
                      <a:pt x="102" y="1595"/>
                    </a:cubicBezTo>
                    <a:cubicBezTo>
                      <a:pt x="102" y="1594"/>
                      <a:pt x="103" y="1594"/>
                      <a:pt x="103" y="1593"/>
                    </a:cubicBezTo>
                    <a:cubicBezTo>
                      <a:pt x="103" y="1593"/>
                      <a:pt x="103" y="1592"/>
                      <a:pt x="103" y="1592"/>
                    </a:cubicBezTo>
                    <a:cubicBezTo>
                      <a:pt x="103" y="1592"/>
                      <a:pt x="103" y="1592"/>
                      <a:pt x="103" y="1592"/>
                    </a:cubicBezTo>
                    <a:cubicBezTo>
                      <a:pt x="103" y="1591"/>
                      <a:pt x="103" y="1591"/>
                      <a:pt x="103" y="1591"/>
                    </a:cubicBezTo>
                    <a:cubicBezTo>
                      <a:pt x="103" y="1591"/>
                      <a:pt x="103" y="1590"/>
                      <a:pt x="103" y="1590"/>
                    </a:cubicBezTo>
                    <a:cubicBezTo>
                      <a:pt x="103" y="1590"/>
                      <a:pt x="103" y="1590"/>
                      <a:pt x="103" y="1590"/>
                    </a:cubicBezTo>
                    <a:cubicBezTo>
                      <a:pt x="103" y="1589"/>
                      <a:pt x="103" y="1589"/>
                      <a:pt x="103" y="1589"/>
                    </a:cubicBezTo>
                    <a:cubicBezTo>
                      <a:pt x="103" y="1589"/>
                      <a:pt x="102" y="1589"/>
                      <a:pt x="102" y="1589"/>
                    </a:cubicBezTo>
                    <a:cubicBezTo>
                      <a:pt x="102" y="1588"/>
                      <a:pt x="102" y="1588"/>
                      <a:pt x="102" y="1588"/>
                    </a:cubicBezTo>
                    <a:cubicBezTo>
                      <a:pt x="102" y="1588"/>
                      <a:pt x="102" y="1588"/>
                      <a:pt x="102" y="1588"/>
                    </a:cubicBezTo>
                    <a:cubicBezTo>
                      <a:pt x="101" y="1587"/>
                      <a:pt x="100" y="1586"/>
                      <a:pt x="99" y="1584"/>
                    </a:cubicBezTo>
                    <a:cubicBezTo>
                      <a:pt x="99" y="1584"/>
                      <a:pt x="99" y="1584"/>
                      <a:pt x="99" y="1584"/>
                    </a:cubicBezTo>
                    <a:cubicBezTo>
                      <a:pt x="100" y="1584"/>
                      <a:pt x="100" y="1584"/>
                      <a:pt x="100" y="1584"/>
                    </a:cubicBezTo>
                    <a:cubicBezTo>
                      <a:pt x="99" y="1584"/>
                      <a:pt x="99" y="1584"/>
                      <a:pt x="99" y="1584"/>
                    </a:cubicBezTo>
                    <a:cubicBezTo>
                      <a:pt x="99" y="1584"/>
                      <a:pt x="99" y="1584"/>
                      <a:pt x="99" y="1583"/>
                    </a:cubicBezTo>
                    <a:cubicBezTo>
                      <a:pt x="106" y="1581"/>
                      <a:pt x="101" y="1550"/>
                      <a:pt x="98" y="1534"/>
                    </a:cubicBezTo>
                    <a:cubicBezTo>
                      <a:pt x="99" y="1523"/>
                      <a:pt x="100" y="1487"/>
                      <a:pt x="91" y="1462"/>
                    </a:cubicBezTo>
                    <a:cubicBezTo>
                      <a:pt x="86" y="1446"/>
                      <a:pt x="84" y="1431"/>
                      <a:pt x="84" y="1421"/>
                    </a:cubicBezTo>
                    <a:cubicBezTo>
                      <a:pt x="84" y="1421"/>
                      <a:pt x="84" y="1420"/>
                      <a:pt x="84" y="1419"/>
                    </a:cubicBezTo>
                    <a:cubicBezTo>
                      <a:pt x="84" y="1419"/>
                      <a:pt x="84" y="1418"/>
                      <a:pt x="84" y="1417"/>
                    </a:cubicBezTo>
                    <a:cubicBezTo>
                      <a:pt x="84" y="1417"/>
                      <a:pt x="84" y="1417"/>
                      <a:pt x="84" y="1417"/>
                    </a:cubicBezTo>
                    <a:cubicBezTo>
                      <a:pt x="82" y="1388"/>
                      <a:pt x="93" y="1282"/>
                      <a:pt x="104" y="1221"/>
                    </a:cubicBezTo>
                    <a:cubicBezTo>
                      <a:pt x="108" y="1205"/>
                      <a:pt x="111" y="1189"/>
                      <a:pt x="116" y="1173"/>
                    </a:cubicBezTo>
                    <a:cubicBezTo>
                      <a:pt x="120" y="1158"/>
                      <a:pt x="123" y="1142"/>
                      <a:pt x="126" y="1125"/>
                    </a:cubicBezTo>
                    <a:cubicBezTo>
                      <a:pt x="138" y="1059"/>
                      <a:pt x="138" y="1008"/>
                      <a:pt x="140" y="995"/>
                    </a:cubicBezTo>
                    <a:cubicBezTo>
                      <a:pt x="143" y="978"/>
                      <a:pt x="161" y="888"/>
                      <a:pt x="167" y="848"/>
                    </a:cubicBezTo>
                    <a:cubicBezTo>
                      <a:pt x="167" y="849"/>
                      <a:pt x="167" y="849"/>
                      <a:pt x="167" y="849"/>
                    </a:cubicBezTo>
                    <a:cubicBezTo>
                      <a:pt x="171" y="898"/>
                      <a:pt x="181" y="956"/>
                      <a:pt x="183" y="982"/>
                    </a:cubicBezTo>
                    <a:cubicBezTo>
                      <a:pt x="183" y="988"/>
                      <a:pt x="184" y="994"/>
                      <a:pt x="185" y="1001"/>
                    </a:cubicBezTo>
                    <a:cubicBezTo>
                      <a:pt x="190" y="1036"/>
                      <a:pt x="203" y="1085"/>
                      <a:pt x="191" y="1110"/>
                    </a:cubicBezTo>
                    <a:cubicBezTo>
                      <a:pt x="177" y="1138"/>
                      <a:pt x="159" y="1204"/>
                      <a:pt x="146" y="1281"/>
                    </a:cubicBezTo>
                    <a:cubicBezTo>
                      <a:pt x="135" y="1342"/>
                      <a:pt x="126" y="1394"/>
                      <a:pt x="136" y="1504"/>
                    </a:cubicBezTo>
                    <a:cubicBezTo>
                      <a:pt x="144" y="1582"/>
                      <a:pt x="143" y="1635"/>
                      <a:pt x="161" y="1721"/>
                    </a:cubicBezTo>
                    <a:cubicBezTo>
                      <a:pt x="178" y="1798"/>
                      <a:pt x="191" y="1888"/>
                      <a:pt x="200" y="1944"/>
                    </a:cubicBezTo>
                    <a:cubicBezTo>
                      <a:pt x="210" y="2001"/>
                      <a:pt x="214" y="2030"/>
                      <a:pt x="216" y="2067"/>
                    </a:cubicBezTo>
                    <a:cubicBezTo>
                      <a:pt x="218" y="2104"/>
                      <a:pt x="195" y="2279"/>
                      <a:pt x="221" y="2381"/>
                    </a:cubicBezTo>
                    <a:cubicBezTo>
                      <a:pt x="247" y="2482"/>
                      <a:pt x="258" y="2547"/>
                      <a:pt x="263" y="2571"/>
                    </a:cubicBezTo>
                    <a:cubicBezTo>
                      <a:pt x="274" y="2626"/>
                      <a:pt x="265" y="2631"/>
                      <a:pt x="269" y="2659"/>
                    </a:cubicBezTo>
                    <a:cubicBezTo>
                      <a:pt x="274" y="2686"/>
                      <a:pt x="274" y="2683"/>
                      <a:pt x="261" y="2709"/>
                    </a:cubicBezTo>
                    <a:cubicBezTo>
                      <a:pt x="249" y="2726"/>
                      <a:pt x="230" y="2763"/>
                      <a:pt x="223" y="2772"/>
                    </a:cubicBezTo>
                    <a:cubicBezTo>
                      <a:pt x="217" y="2780"/>
                      <a:pt x="220" y="2788"/>
                      <a:pt x="223" y="2793"/>
                    </a:cubicBezTo>
                    <a:cubicBezTo>
                      <a:pt x="223" y="2794"/>
                      <a:pt x="223" y="2795"/>
                      <a:pt x="223" y="2796"/>
                    </a:cubicBezTo>
                    <a:cubicBezTo>
                      <a:pt x="223" y="2796"/>
                      <a:pt x="223" y="2796"/>
                      <a:pt x="223" y="2796"/>
                    </a:cubicBezTo>
                    <a:cubicBezTo>
                      <a:pt x="223" y="2797"/>
                      <a:pt x="223" y="2797"/>
                      <a:pt x="223" y="2798"/>
                    </a:cubicBezTo>
                    <a:cubicBezTo>
                      <a:pt x="223" y="2798"/>
                      <a:pt x="223" y="2798"/>
                      <a:pt x="223" y="2799"/>
                    </a:cubicBezTo>
                    <a:cubicBezTo>
                      <a:pt x="223" y="2799"/>
                      <a:pt x="223" y="2800"/>
                      <a:pt x="223" y="2800"/>
                    </a:cubicBezTo>
                    <a:cubicBezTo>
                      <a:pt x="223" y="2800"/>
                      <a:pt x="223" y="2800"/>
                      <a:pt x="223" y="2801"/>
                    </a:cubicBezTo>
                    <a:cubicBezTo>
                      <a:pt x="223" y="2801"/>
                      <a:pt x="223" y="2802"/>
                      <a:pt x="223" y="2802"/>
                    </a:cubicBezTo>
                    <a:cubicBezTo>
                      <a:pt x="223" y="2802"/>
                      <a:pt x="223" y="2802"/>
                      <a:pt x="223" y="2802"/>
                    </a:cubicBezTo>
                    <a:cubicBezTo>
                      <a:pt x="223" y="2803"/>
                      <a:pt x="223" y="2803"/>
                      <a:pt x="224" y="2804"/>
                    </a:cubicBezTo>
                    <a:cubicBezTo>
                      <a:pt x="224" y="2804"/>
                      <a:pt x="224" y="2804"/>
                      <a:pt x="224" y="2804"/>
                    </a:cubicBezTo>
                    <a:cubicBezTo>
                      <a:pt x="224" y="2805"/>
                      <a:pt x="224" y="2805"/>
                      <a:pt x="225" y="2805"/>
                    </a:cubicBezTo>
                    <a:cubicBezTo>
                      <a:pt x="225" y="2806"/>
                      <a:pt x="225" y="2806"/>
                      <a:pt x="225" y="2806"/>
                    </a:cubicBezTo>
                    <a:cubicBezTo>
                      <a:pt x="225" y="2806"/>
                      <a:pt x="225" y="2807"/>
                      <a:pt x="226" y="2807"/>
                    </a:cubicBezTo>
                    <a:cubicBezTo>
                      <a:pt x="226" y="2807"/>
                      <a:pt x="226" y="2807"/>
                      <a:pt x="226" y="2807"/>
                    </a:cubicBezTo>
                    <a:cubicBezTo>
                      <a:pt x="226" y="2808"/>
                      <a:pt x="227" y="2808"/>
                      <a:pt x="227" y="2808"/>
                    </a:cubicBezTo>
                    <a:cubicBezTo>
                      <a:pt x="227" y="2808"/>
                      <a:pt x="227" y="2808"/>
                      <a:pt x="227" y="2809"/>
                    </a:cubicBezTo>
                    <a:cubicBezTo>
                      <a:pt x="228" y="2809"/>
                      <a:pt x="228" y="2809"/>
                      <a:pt x="228" y="2809"/>
                    </a:cubicBezTo>
                    <a:cubicBezTo>
                      <a:pt x="228" y="2809"/>
                      <a:pt x="229" y="2810"/>
                      <a:pt x="229" y="2810"/>
                    </a:cubicBezTo>
                    <a:cubicBezTo>
                      <a:pt x="229" y="2810"/>
                      <a:pt x="229" y="2810"/>
                      <a:pt x="230" y="2810"/>
                    </a:cubicBezTo>
                    <a:cubicBezTo>
                      <a:pt x="230" y="2810"/>
                      <a:pt x="230" y="2811"/>
                      <a:pt x="230" y="2811"/>
                    </a:cubicBezTo>
                    <a:cubicBezTo>
                      <a:pt x="231" y="2811"/>
                      <a:pt x="231" y="2811"/>
                      <a:pt x="231" y="2811"/>
                    </a:cubicBezTo>
                    <a:cubicBezTo>
                      <a:pt x="231" y="2811"/>
                      <a:pt x="232" y="2812"/>
                      <a:pt x="232" y="2812"/>
                    </a:cubicBezTo>
                    <a:cubicBezTo>
                      <a:pt x="232" y="2812"/>
                      <a:pt x="232" y="2812"/>
                      <a:pt x="232" y="2812"/>
                    </a:cubicBezTo>
                    <a:cubicBezTo>
                      <a:pt x="233" y="2812"/>
                      <a:pt x="233" y="2812"/>
                      <a:pt x="234" y="2812"/>
                    </a:cubicBezTo>
                    <a:cubicBezTo>
                      <a:pt x="234" y="2812"/>
                      <a:pt x="234" y="2812"/>
                      <a:pt x="234" y="2812"/>
                    </a:cubicBezTo>
                    <a:cubicBezTo>
                      <a:pt x="234" y="2813"/>
                      <a:pt x="235" y="2813"/>
                      <a:pt x="235" y="2813"/>
                    </a:cubicBezTo>
                    <a:cubicBezTo>
                      <a:pt x="235" y="2813"/>
                      <a:pt x="235" y="2813"/>
                      <a:pt x="235" y="2813"/>
                    </a:cubicBezTo>
                    <a:cubicBezTo>
                      <a:pt x="236" y="2813"/>
                      <a:pt x="237" y="2813"/>
                      <a:pt x="237" y="2813"/>
                    </a:cubicBezTo>
                    <a:cubicBezTo>
                      <a:pt x="237" y="2814"/>
                      <a:pt x="237" y="2815"/>
                      <a:pt x="237" y="2815"/>
                    </a:cubicBezTo>
                    <a:cubicBezTo>
                      <a:pt x="237" y="2815"/>
                      <a:pt x="237" y="2815"/>
                      <a:pt x="237" y="2815"/>
                    </a:cubicBezTo>
                    <a:cubicBezTo>
                      <a:pt x="237" y="2815"/>
                      <a:pt x="237" y="2815"/>
                      <a:pt x="237" y="2815"/>
                    </a:cubicBezTo>
                    <a:cubicBezTo>
                      <a:pt x="237" y="2816"/>
                      <a:pt x="238" y="2817"/>
                      <a:pt x="238" y="2817"/>
                    </a:cubicBezTo>
                    <a:cubicBezTo>
                      <a:pt x="238" y="2817"/>
                      <a:pt x="238" y="2817"/>
                      <a:pt x="238" y="2817"/>
                    </a:cubicBezTo>
                    <a:cubicBezTo>
                      <a:pt x="238" y="2818"/>
                      <a:pt x="238" y="2819"/>
                      <a:pt x="239" y="2819"/>
                    </a:cubicBezTo>
                    <a:cubicBezTo>
                      <a:pt x="239" y="2819"/>
                      <a:pt x="239" y="2819"/>
                      <a:pt x="239" y="2819"/>
                    </a:cubicBezTo>
                    <a:cubicBezTo>
                      <a:pt x="239" y="2820"/>
                      <a:pt x="240" y="2820"/>
                      <a:pt x="240" y="2821"/>
                    </a:cubicBezTo>
                    <a:cubicBezTo>
                      <a:pt x="240" y="2821"/>
                      <a:pt x="240" y="2821"/>
                      <a:pt x="240" y="2821"/>
                    </a:cubicBezTo>
                    <a:cubicBezTo>
                      <a:pt x="241" y="2821"/>
                      <a:pt x="241" y="2822"/>
                      <a:pt x="242" y="2822"/>
                    </a:cubicBezTo>
                    <a:cubicBezTo>
                      <a:pt x="242" y="2822"/>
                      <a:pt x="242" y="2822"/>
                      <a:pt x="242" y="2822"/>
                    </a:cubicBezTo>
                    <a:cubicBezTo>
                      <a:pt x="242" y="2823"/>
                      <a:pt x="243" y="2823"/>
                      <a:pt x="244" y="2823"/>
                    </a:cubicBezTo>
                    <a:cubicBezTo>
                      <a:pt x="244" y="2823"/>
                      <a:pt x="244" y="2823"/>
                      <a:pt x="244" y="2823"/>
                    </a:cubicBezTo>
                    <a:cubicBezTo>
                      <a:pt x="244" y="2823"/>
                      <a:pt x="245" y="2824"/>
                      <a:pt x="246" y="2824"/>
                    </a:cubicBezTo>
                    <a:cubicBezTo>
                      <a:pt x="246" y="2824"/>
                      <a:pt x="246" y="2824"/>
                      <a:pt x="246" y="2824"/>
                    </a:cubicBezTo>
                    <a:cubicBezTo>
                      <a:pt x="247" y="2824"/>
                      <a:pt x="248" y="2824"/>
                      <a:pt x="248" y="2824"/>
                    </a:cubicBezTo>
                    <a:cubicBezTo>
                      <a:pt x="248" y="2824"/>
                      <a:pt x="249" y="2824"/>
                      <a:pt x="249" y="2824"/>
                    </a:cubicBezTo>
                    <a:cubicBezTo>
                      <a:pt x="249" y="2825"/>
                      <a:pt x="250" y="2825"/>
                      <a:pt x="251" y="2825"/>
                    </a:cubicBezTo>
                    <a:cubicBezTo>
                      <a:pt x="251" y="2825"/>
                      <a:pt x="251" y="2825"/>
                      <a:pt x="251" y="2825"/>
                    </a:cubicBezTo>
                    <a:cubicBezTo>
                      <a:pt x="252" y="2825"/>
                      <a:pt x="253" y="2825"/>
                      <a:pt x="253" y="2825"/>
                    </a:cubicBezTo>
                    <a:cubicBezTo>
                      <a:pt x="254" y="2825"/>
                      <a:pt x="254" y="2825"/>
                      <a:pt x="254" y="2825"/>
                    </a:cubicBezTo>
                    <a:cubicBezTo>
                      <a:pt x="255" y="2825"/>
                      <a:pt x="255" y="2825"/>
                      <a:pt x="256" y="2825"/>
                    </a:cubicBezTo>
                    <a:cubicBezTo>
                      <a:pt x="256" y="2825"/>
                      <a:pt x="257" y="2825"/>
                      <a:pt x="257" y="2825"/>
                    </a:cubicBezTo>
                    <a:cubicBezTo>
                      <a:pt x="257" y="2824"/>
                      <a:pt x="258" y="2824"/>
                      <a:pt x="258" y="2824"/>
                    </a:cubicBezTo>
                    <a:cubicBezTo>
                      <a:pt x="259" y="2824"/>
                      <a:pt x="259" y="2824"/>
                      <a:pt x="259" y="2824"/>
                    </a:cubicBezTo>
                    <a:cubicBezTo>
                      <a:pt x="260" y="2824"/>
                      <a:pt x="260" y="2824"/>
                      <a:pt x="261" y="2824"/>
                    </a:cubicBezTo>
                    <a:cubicBezTo>
                      <a:pt x="261" y="2824"/>
                      <a:pt x="262" y="2824"/>
                      <a:pt x="262" y="2823"/>
                    </a:cubicBezTo>
                    <a:cubicBezTo>
                      <a:pt x="262" y="2823"/>
                      <a:pt x="263" y="2823"/>
                      <a:pt x="263" y="2823"/>
                    </a:cubicBezTo>
                    <a:cubicBezTo>
                      <a:pt x="264" y="2823"/>
                      <a:pt x="264" y="2823"/>
                      <a:pt x="264" y="2823"/>
                    </a:cubicBezTo>
                    <a:cubicBezTo>
                      <a:pt x="265" y="2822"/>
                      <a:pt x="265" y="2822"/>
                      <a:pt x="265" y="2822"/>
                    </a:cubicBezTo>
                    <a:cubicBezTo>
                      <a:pt x="266" y="2822"/>
                      <a:pt x="266" y="2822"/>
                      <a:pt x="266" y="2822"/>
                    </a:cubicBezTo>
                    <a:cubicBezTo>
                      <a:pt x="267" y="2821"/>
                      <a:pt x="267" y="2821"/>
                      <a:pt x="267" y="2821"/>
                    </a:cubicBezTo>
                    <a:cubicBezTo>
                      <a:pt x="268" y="2821"/>
                      <a:pt x="268" y="2820"/>
                      <a:pt x="268" y="2820"/>
                    </a:cubicBezTo>
                    <a:cubicBezTo>
                      <a:pt x="276" y="2828"/>
                      <a:pt x="296" y="2828"/>
                      <a:pt x="303" y="2818"/>
                    </a:cubicBezTo>
                    <a:cubicBezTo>
                      <a:pt x="316" y="2830"/>
                      <a:pt x="338" y="2830"/>
                      <a:pt x="352" y="2815"/>
                    </a:cubicBezTo>
                    <a:cubicBezTo>
                      <a:pt x="366" y="2800"/>
                      <a:pt x="368" y="2785"/>
                      <a:pt x="366" y="2770"/>
                    </a:cubicBezTo>
                    <a:cubicBezTo>
                      <a:pt x="365" y="2756"/>
                      <a:pt x="368" y="2751"/>
                      <a:pt x="371" y="2732"/>
                    </a:cubicBezTo>
                    <a:cubicBezTo>
                      <a:pt x="374" y="2714"/>
                      <a:pt x="376" y="2700"/>
                      <a:pt x="370" y="2687"/>
                    </a:cubicBezTo>
                    <a:cubicBezTo>
                      <a:pt x="364" y="2674"/>
                      <a:pt x="363" y="2668"/>
                      <a:pt x="363" y="2655"/>
                    </a:cubicBezTo>
                    <a:cubicBezTo>
                      <a:pt x="363" y="2641"/>
                      <a:pt x="368" y="2622"/>
                      <a:pt x="360" y="2605"/>
                    </a:cubicBezTo>
                    <a:cubicBezTo>
                      <a:pt x="352" y="2589"/>
                      <a:pt x="343" y="2549"/>
                      <a:pt x="344" y="2506"/>
                    </a:cubicBezTo>
                    <a:cubicBezTo>
                      <a:pt x="346" y="2464"/>
                      <a:pt x="376" y="2223"/>
                      <a:pt x="363" y="2141"/>
                    </a:cubicBezTo>
                    <a:cubicBezTo>
                      <a:pt x="351" y="2059"/>
                      <a:pt x="355" y="2042"/>
                      <a:pt x="359" y="2014"/>
                    </a:cubicBezTo>
                    <a:cubicBezTo>
                      <a:pt x="362" y="1986"/>
                      <a:pt x="370" y="1941"/>
                      <a:pt x="363" y="1882"/>
                    </a:cubicBezTo>
                    <a:cubicBezTo>
                      <a:pt x="360" y="1859"/>
                      <a:pt x="360" y="1763"/>
                      <a:pt x="361" y="1666"/>
                    </a:cubicBezTo>
                    <a:cubicBezTo>
                      <a:pt x="362" y="1604"/>
                      <a:pt x="366" y="1529"/>
                      <a:pt x="362" y="1505"/>
                    </a:cubicBezTo>
                    <a:cubicBezTo>
                      <a:pt x="367" y="1507"/>
                      <a:pt x="371" y="1508"/>
                      <a:pt x="375" y="1508"/>
                    </a:cubicBezTo>
                    <a:cubicBezTo>
                      <a:pt x="376" y="1508"/>
                      <a:pt x="376" y="1508"/>
                      <a:pt x="376" y="1508"/>
                    </a:cubicBezTo>
                    <a:cubicBezTo>
                      <a:pt x="380" y="1508"/>
                      <a:pt x="385" y="1506"/>
                      <a:pt x="390" y="1504"/>
                    </a:cubicBezTo>
                    <a:cubicBezTo>
                      <a:pt x="390" y="1505"/>
                      <a:pt x="390" y="1505"/>
                      <a:pt x="390" y="1505"/>
                    </a:cubicBezTo>
                    <a:cubicBezTo>
                      <a:pt x="389" y="1506"/>
                      <a:pt x="389" y="1509"/>
                      <a:pt x="389" y="1513"/>
                    </a:cubicBezTo>
                    <a:cubicBezTo>
                      <a:pt x="387" y="1544"/>
                      <a:pt x="390" y="1609"/>
                      <a:pt x="391" y="1666"/>
                    </a:cubicBezTo>
                    <a:cubicBezTo>
                      <a:pt x="392" y="1763"/>
                      <a:pt x="392" y="1859"/>
                      <a:pt x="390" y="1882"/>
                    </a:cubicBezTo>
                    <a:cubicBezTo>
                      <a:pt x="382" y="1941"/>
                      <a:pt x="390" y="1986"/>
                      <a:pt x="393" y="2014"/>
                    </a:cubicBezTo>
                    <a:cubicBezTo>
                      <a:pt x="397" y="2042"/>
                      <a:pt x="401" y="2059"/>
                      <a:pt x="389" y="2141"/>
                    </a:cubicBezTo>
                    <a:cubicBezTo>
                      <a:pt x="376" y="2223"/>
                      <a:pt x="406" y="2464"/>
                      <a:pt x="408" y="2506"/>
                    </a:cubicBezTo>
                    <a:cubicBezTo>
                      <a:pt x="409" y="2549"/>
                      <a:pt x="400" y="2589"/>
                      <a:pt x="392" y="2605"/>
                    </a:cubicBezTo>
                    <a:cubicBezTo>
                      <a:pt x="384" y="2622"/>
                      <a:pt x="389" y="2641"/>
                      <a:pt x="389" y="2655"/>
                    </a:cubicBezTo>
                    <a:cubicBezTo>
                      <a:pt x="389" y="2668"/>
                      <a:pt x="388" y="2674"/>
                      <a:pt x="382" y="2687"/>
                    </a:cubicBezTo>
                    <a:cubicBezTo>
                      <a:pt x="376" y="2700"/>
                      <a:pt x="378" y="2714"/>
                      <a:pt x="381" y="2732"/>
                    </a:cubicBezTo>
                    <a:cubicBezTo>
                      <a:pt x="384" y="2751"/>
                      <a:pt x="387" y="2756"/>
                      <a:pt x="386" y="2770"/>
                    </a:cubicBezTo>
                    <a:cubicBezTo>
                      <a:pt x="384" y="2785"/>
                      <a:pt x="386" y="2800"/>
                      <a:pt x="400" y="2815"/>
                    </a:cubicBezTo>
                    <a:cubicBezTo>
                      <a:pt x="414" y="2830"/>
                      <a:pt x="436" y="2830"/>
                      <a:pt x="449" y="2818"/>
                    </a:cubicBezTo>
                    <a:cubicBezTo>
                      <a:pt x="456" y="2828"/>
                      <a:pt x="476" y="2828"/>
                      <a:pt x="484" y="2820"/>
                    </a:cubicBezTo>
                    <a:cubicBezTo>
                      <a:pt x="484" y="2820"/>
                      <a:pt x="485" y="2821"/>
                      <a:pt x="485" y="2821"/>
                    </a:cubicBezTo>
                    <a:cubicBezTo>
                      <a:pt x="485" y="2821"/>
                      <a:pt x="485" y="2821"/>
                      <a:pt x="486" y="2822"/>
                    </a:cubicBezTo>
                    <a:cubicBezTo>
                      <a:pt x="486" y="2822"/>
                      <a:pt x="486" y="2822"/>
                      <a:pt x="487" y="2822"/>
                    </a:cubicBezTo>
                    <a:cubicBezTo>
                      <a:pt x="487" y="2822"/>
                      <a:pt x="487" y="2822"/>
                      <a:pt x="488" y="2823"/>
                    </a:cubicBezTo>
                    <a:cubicBezTo>
                      <a:pt x="488" y="2823"/>
                      <a:pt x="488" y="2823"/>
                      <a:pt x="489" y="2823"/>
                    </a:cubicBezTo>
                    <a:cubicBezTo>
                      <a:pt x="489" y="2823"/>
                      <a:pt x="490" y="2823"/>
                      <a:pt x="490" y="2823"/>
                    </a:cubicBezTo>
                    <a:cubicBezTo>
                      <a:pt x="490" y="2824"/>
                      <a:pt x="491" y="2824"/>
                      <a:pt x="491" y="2824"/>
                    </a:cubicBezTo>
                    <a:cubicBezTo>
                      <a:pt x="492" y="2824"/>
                      <a:pt x="492" y="2824"/>
                      <a:pt x="493" y="2824"/>
                    </a:cubicBezTo>
                    <a:cubicBezTo>
                      <a:pt x="493" y="2824"/>
                      <a:pt x="493" y="2824"/>
                      <a:pt x="494" y="2824"/>
                    </a:cubicBezTo>
                    <a:cubicBezTo>
                      <a:pt x="494" y="2824"/>
                      <a:pt x="495" y="2824"/>
                      <a:pt x="495" y="2825"/>
                    </a:cubicBezTo>
                    <a:cubicBezTo>
                      <a:pt x="496" y="2825"/>
                      <a:pt x="496" y="2825"/>
                      <a:pt x="496" y="2825"/>
                    </a:cubicBezTo>
                    <a:cubicBezTo>
                      <a:pt x="497" y="2825"/>
                      <a:pt x="497" y="2825"/>
                      <a:pt x="498" y="2825"/>
                    </a:cubicBezTo>
                    <a:cubicBezTo>
                      <a:pt x="498" y="2825"/>
                      <a:pt x="498" y="2825"/>
                      <a:pt x="499" y="2825"/>
                    </a:cubicBezTo>
                    <a:cubicBezTo>
                      <a:pt x="499" y="2825"/>
                      <a:pt x="500" y="2825"/>
                      <a:pt x="501" y="2825"/>
                    </a:cubicBezTo>
                    <a:cubicBezTo>
                      <a:pt x="501" y="2825"/>
                      <a:pt x="501" y="2825"/>
                      <a:pt x="501" y="2825"/>
                    </a:cubicBezTo>
                    <a:cubicBezTo>
                      <a:pt x="502" y="2825"/>
                      <a:pt x="503" y="2825"/>
                      <a:pt x="503" y="2824"/>
                    </a:cubicBezTo>
                    <a:cubicBezTo>
                      <a:pt x="504" y="2824"/>
                      <a:pt x="504" y="2824"/>
                      <a:pt x="504" y="2824"/>
                    </a:cubicBezTo>
                    <a:cubicBezTo>
                      <a:pt x="504" y="2824"/>
                      <a:pt x="505" y="2824"/>
                      <a:pt x="506" y="2824"/>
                    </a:cubicBezTo>
                    <a:cubicBezTo>
                      <a:pt x="506" y="2824"/>
                      <a:pt x="506" y="2824"/>
                      <a:pt x="506" y="2824"/>
                    </a:cubicBezTo>
                    <a:cubicBezTo>
                      <a:pt x="507" y="2824"/>
                      <a:pt x="508" y="2823"/>
                      <a:pt x="508" y="2823"/>
                    </a:cubicBezTo>
                    <a:cubicBezTo>
                      <a:pt x="508" y="2823"/>
                      <a:pt x="508" y="2823"/>
                      <a:pt x="508" y="2823"/>
                    </a:cubicBezTo>
                    <a:cubicBezTo>
                      <a:pt x="509" y="2823"/>
                      <a:pt x="510" y="2823"/>
                      <a:pt x="510" y="2822"/>
                    </a:cubicBezTo>
                    <a:cubicBezTo>
                      <a:pt x="510" y="2822"/>
                      <a:pt x="510" y="2822"/>
                      <a:pt x="510" y="2822"/>
                    </a:cubicBezTo>
                    <a:cubicBezTo>
                      <a:pt x="511" y="2822"/>
                      <a:pt x="511" y="2821"/>
                      <a:pt x="512" y="2821"/>
                    </a:cubicBezTo>
                    <a:cubicBezTo>
                      <a:pt x="512" y="2821"/>
                      <a:pt x="512" y="2821"/>
                      <a:pt x="512" y="2821"/>
                    </a:cubicBezTo>
                    <a:cubicBezTo>
                      <a:pt x="512" y="2820"/>
                      <a:pt x="513" y="2820"/>
                      <a:pt x="513" y="2819"/>
                    </a:cubicBezTo>
                    <a:cubicBezTo>
                      <a:pt x="514" y="2818"/>
                      <a:pt x="515" y="2817"/>
                      <a:pt x="515" y="2815"/>
                    </a:cubicBezTo>
                    <a:cubicBezTo>
                      <a:pt x="515" y="2815"/>
                      <a:pt x="515" y="2815"/>
                      <a:pt x="515" y="2815"/>
                    </a:cubicBezTo>
                    <a:cubicBezTo>
                      <a:pt x="515" y="2815"/>
                      <a:pt x="515" y="2814"/>
                      <a:pt x="515" y="2813"/>
                    </a:cubicBezTo>
                    <a:cubicBezTo>
                      <a:pt x="516" y="2813"/>
                      <a:pt x="517" y="2813"/>
                      <a:pt x="518" y="2812"/>
                    </a:cubicBezTo>
                    <a:cubicBezTo>
                      <a:pt x="518" y="2812"/>
                      <a:pt x="519" y="2812"/>
                      <a:pt x="519" y="2812"/>
                    </a:cubicBezTo>
                    <a:cubicBezTo>
                      <a:pt x="519" y="2812"/>
                      <a:pt x="519" y="2812"/>
                      <a:pt x="520" y="2812"/>
                    </a:cubicBezTo>
                    <a:cubicBezTo>
                      <a:pt x="520" y="2812"/>
                      <a:pt x="520" y="2812"/>
                      <a:pt x="520" y="2812"/>
                    </a:cubicBezTo>
                    <a:cubicBezTo>
                      <a:pt x="520" y="2811"/>
                      <a:pt x="521" y="2811"/>
                      <a:pt x="521" y="2811"/>
                    </a:cubicBezTo>
                    <a:cubicBezTo>
                      <a:pt x="521" y="2811"/>
                      <a:pt x="521" y="2811"/>
                      <a:pt x="522" y="2811"/>
                    </a:cubicBezTo>
                    <a:cubicBezTo>
                      <a:pt x="522" y="2811"/>
                      <a:pt x="522" y="2810"/>
                      <a:pt x="523" y="2810"/>
                    </a:cubicBezTo>
                    <a:cubicBezTo>
                      <a:pt x="523" y="2810"/>
                      <a:pt x="523" y="2810"/>
                      <a:pt x="523" y="2810"/>
                    </a:cubicBezTo>
                    <a:cubicBezTo>
                      <a:pt x="523" y="2810"/>
                      <a:pt x="524" y="2809"/>
                      <a:pt x="524" y="2809"/>
                    </a:cubicBezTo>
                    <a:cubicBezTo>
                      <a:pt x="524" y="2809"/>
                      <a:pt x="524" y="2809"/>
                      <a:pt x="525" y="2809"/>
                    </a:cubicBezTo>
                    <a:cubicBezTo>
                      <a:pt x="525" y="2808"/>
                      <a:pt x="525" y="2808"/>
                      <a:pt x="525" y="2808"/>
                    </a:cubicBezTo>
                    <a:cubicBezTo>
                      <a:pt x="525" y="2808"/>
                      <a:pt x="526" y="2808"/>
                      <a:pt x="526" y="2807"/>
                    </a:cubicBezTo>
                    <a:cubicBezTo>
                      <a:pt x="526" y="2807"/>
                      <a:pt x="526" y="2807"/>
                      <a:pt x="526" y="2807"/>
                    </a:cubicBezTo>
                    <a:cubicBezTo>
                      <a:pt x="527" y="2807"/>
                      <a:pt x="527" y="2806"/>
                      <a:pt x="527" y="2806"/>
                    </a:cubicBezTo>
                    <a:cubicBezTo>
                      <a:pt x="527" y="2806"/>
                      <a:pt x="527" y="2806"/>
                      <a:pt x="528" y="2805"/>
                    </a:cubicBezTo>
                    <a:cubicBezTo>
                      <a:pt x="528" y="2805"/>
                      <a:pt x="528" y="2805"/>
                      <a:pt x="528" y="2804"/>
                    </a:cubicBezTo>
                    <a:cubicBezTo>
                      <a:pt x="528" y="2804"/>
                      <a:pt x="528" y="2804"/>
                      <a:pt x="528" y="2804"/>
                    </a:cubicBezTo>
                    <a:cubicBezTo>
                      <a:pt x="529" y="2803"/>
                      <a:pt x="529" y="2803"/>
                      <a:pt x="529" y="2803"/>
                    </a:cubicBezTo>
                    <a:cubicBezTo>
                      <a:pt x="529" y="2802"/>
                      <a:pt x="529" y="2802"/>
                      <a:pt x="529" y="2802"/>
                    </a:cubicBezTo>
                    <a:cubicBezTo>
                      <a:pt x="529" y="2802"/>
                      <a:pt x="529" y="2801"/>
                      <a:pt x="529" y="2801"/>
                    </a:cubicBezTo>
                    <a:cubicBezTo>
                      <a:pt x="529" y="2800"/>
                      <a:pt x="529" y="2800"/>
                      <a:pt x="529" y="2800"/>
                    </a:cubicBezTo>
                    <a:cubicBezTo>
                      <a:pt x="529" y="2800"/>
                      <a:pt x="529" y="2799"/>
                      <a:pt x="529" y="2799"/>
                    </a:cubicBezTo>
                    <a:cubicBezTo>
                      <a:pt x="529" y="2798"/>
                      <a:pt x="530" y="2798"/>
                      <a:pt x="529" y="2798"/>
                    </a:cubicBezTo>
                    <a:cubicBezTo>
                      <a:pt x="529" y="2797"/>
                      <a:pt x="529" y="2797"/>
                      <a:pt x="529" y="2796"/>
                    </a:cubicBezTo>
                    <a:cubicBezTo>
                      <a:pt x="529" y="2796"/>
                      <a:pt x="529" y="2796"/>
                      <a:pt x="529" y="2796"/>
                    </a:cubicBezTo>
                    <a:cubicBezTo>
                      <a:pt x="529" y="2795"/>
                      <a:pt x="529" y="2794"/>
                      <a:pt x="529" y="2793"/>
                    </a:cubicBezTo>
                    <a:cubicBezTo>
                      <a:pt x="532" y="2788"/>
                      <a:pt x="535" y="2780"/>
                      <a:pt x="529" y="2772"/>
                    </a:cubicBezTo>
                    <a:cubicBezTo>
                      <a:pt x="522" y="2763"/>
                      <a:pt x="503" y="2726"/>
                      <a:pt x="491" y="2709"/>
                    </a:cubicBezTo>
                    <a:cubicBezTo>
                      <a:pt x="478" y="2683"/>
                      <a:pt x="478" y="2686"/>
                      <a:pt x="483" y="2659"/>
                    </a:cubicBezTo>
                    <a:cubicBezTo>
                      <a:pt x="488" y="2631"/>
                      <a:pt x="478" y="2626"/>
                      <a:pt x="489" y="2571"/>
                    </a:cubicBezTo>
                    <a:cubicBezTo>
                      <a:pt x="494" y="2547"/>
                      <a:pt x="505" y="2482"/>
                      <a:pt x="531" y="2381"/>
                    </a:cubicBezTo>
                    <a:cubicBezTo>
                      <a:pt x="557" y="2279"/>
                      <a:pt x="534" y="2104"/>
                      <a:pt x="536" y="2067"/>
                    </a:cubicBezTo>
                    <a:cubicBezTo>
                      <a:pt x="538" y="2030"/>
                      <a:pt x="542" y="2001"/>
                      <a:pt x="552" y="1944"/>
                    </a:cubicBezTo>
                    <a:cubicBezTo>
                      <a:pt x="561" y="1888"/>
                      <a:pt x="578" y="1789"/>
                      <a:pt x="595" y="1712"/>
                    </a:cubicBezTo>
                    <a:cubicBezTo>
                      <a:pt x="607" y="1655"/>
                      <a:pt x="612" y="1615"/>
                      <a:pt x="616" y="1573"/>
                    </a:cubicBezTo>
                    <a:cubicBezTo>
                      <a:pt x="618" y="1548"/>
                      <a:pt x="620" y="1526"/>
                      <a:pt x="622" y="1502"/>
                    </a:cubicBezTo>
                    <a:cubicBezTo>
                      <a:pt x="629" y="1433"/>
                      <a:pt x="627" y="1384"/>
                      <a:pt x="622" y="1343"/>
                    </a:cubicBezTo>
                    <a:cubicBezTo>
                      <a:pt x="618" y="1317"/>
                      <a:pt x="614" y="1293"/>
                      <a:pt x="610" y="1270"/>
                    </a:cubicBezTo>
                    <a:cubicBezTo>
                      <a:pt x="597" y="1193"/>
                      <a:pt x="581" y="1145"/>
                      <a:pt x="567" y="1117"/>
                    </a:cubicBezTo>
                    <a:cubicBezTo>
                      <a:pt x="563" y="1108"/>
                      <a:pt x="561" y="1097"/>
                      <a:pt x="560" y="1083"/>
                    </a:cubicBezTo>
                    <a:cubicBezTo>
                      <a:pt x="560" y="1054"/>
                      <a:pt x="566" y="1019"/>
                      <a:pt x="567" y="995"/>
                    </a:cubicBezTo>
                    <a:cubicBezTo>
                      <a:pt x="568" y="969"/>
                      <a:pt x="582" y="895"/>
                      <a:pt x="585" y="847"/>
                    </a:cubicBezTo>
                    <a:cubicBezTo>
                      <a:pt x="585" y="847"/>
                      <a:pt x="585" y="847"/>
                      <a:pt x="585" y="847"/>
                    </a:cubicBezTo>
                    <a:cubicBezTo>
                      <a:pt x="590" y="887"/>
                      <a:pt x="609" y="978"/>
                      <a:pt x="612" y="995"/>
                    </a:cubicBezTo>
                    <a:cubicBezTo>
                      <a:pt x="613" y="997"/>
                      <a:pt x="613" y="1002"/>
                      <a:pt x="614" y="1007"/>
                    </a:cubicBezTo>
                    <a:cubicBezTo>
                      <a:pt x="616" y="1038"/>
                      <a:pt x="621" y="1109"/>
                      <a:pt x="643" y="1190"/>
                    </a:cubicBezTo>
                    <a:cubicBezTo>
                      <a:pt x="657" y="1236"/>
                      <a:pt x="672" y="1398"/>
                      <a:pt x="668" y="1421"/>
                    </a:cubicBezTo>
                    <a:cubicBezTo>
                      <a:pt x="668" y="1431"/>
                      <a:pt x="666" y="1446"/>
                      <a:pt x="661" y="1462"/>
                    </a:cubicBezTo>
                    <a:cubicBezTo>
                      <a:pt x="652" y="1487"/>
                      <a:pt x="653" y="1523"/>
                      <a:pt x="654" y="1534"/>
                    </a:cubicBezTo>
                    <a:cubicBezTo>
                      <a:pt x="651" y="1550"/>
                      <a:pt x="646" y="1581"/>
                      <a:pt x="653" y="1583"/>
                    </a:cubicBezTo>
                    <a:cubicBezTo>
                      <a:pt x="653" y="1584"/>
                      <a:pt x="653" y="1584"/>
                      <a:pt x="653" y="1584"/>
                    </a:cubicBezTo>
                    <a:cubicBezTo>
                      <a:pt x="652" y="1584"/>
                      <a:pt x="652" y="1584"/>
                      <a:pt x="652" y="1584"/>
                    </a:cubicBezTo>
                    <a:cubicBezTo>
                      <a:pt x="652" y="1584"/>
                      <a:pt x="652" y="1584"/>
                      <a:pt x="653" y="1584"/>
                    </a:cubicBezTo>
                    <a:cubicBezTo>
                      <a:pt x="653" y="1584"/>
                      <a:pt x="653" y="1584"/>
                      <a:pt x="653" y="1584"/>
                    </a:cubicBezTo>
                    <a:cubicBezTo>
                      <a:pt x="652" y="1586"/>
                      <a:pt x="651" y="1587"/>
                      <a:pt x="650" y="1588"/>
                    </a:cubicBezTo>
                    <a:cubicBezTo>
                      <a:pt x="650" y="1588"/>
                      <a:pt x="650" y="1588"/>
                      <a:pt x="650" y="1588"/>
                    </a:cubicBezTo>
                    <a:cubicBezTo>
                      <a:pt x="650" y="1588"/>
                      <a:pt x="650" y="1588"/>
                      <a:pt x="650" y="1589"/>
                    </a:cubicBezTo>
                    <a:cubicBezTo>
                      <a:pt x="650" y="1589"/>
                      <a:pt x="650" y="1589"/>
                      <a:pt x="649" y="1589"/>
                    </a:cubicBezTo>
                    <a:cubicBezTo>
                      <a:pt x="649" y="1589"/>
                      <a:pt x="649" y="1589"/>
                      <a:pt x="649" y="1590"/>
                    </a:cubicBezTo>
                    <a:cubicBezTo>
                      <a:pt x="649" y="1590"/>
                      <a:pt x="649" y="1590"/>
                      <a:pt x="649" y="1590"/>
                    </a:cubicBezTo>
                    <a:cubicBezTo>
                      <a:pt x="649" y="1590"/>
                      <a:pt x="649" y="1591"/>
                      <a:pt x="649" y="1591"/>
                    </a:cubicBezTo>
                    <a:cubicBezTo>
                      <a:pt x="649" y="1591"/>
                      <a:pt x="649" y="1591"/>
                      <a:pt x="649" y="1592"/>
                    </a:cubicBezTo>
                    <a:cubicBezTo>
                      <a:pt x="649" y="1592"/>
                      <a:pt x="649" y="1592"/>
                      <a:pt x="649" y="1592"/>
                    </a:cubicBezTo>
                    <a:cubicBezTo>
                      <a:pt x="649" y="1592"/>
                      <a:pt x="649" y="1593"/>
                      <a:pt x="649" y="1593"/>
                    </a:cubicBezTo>
                    <a:cubicBezTo>
                      <a:pt x="650" y="1594"/>
                      <a:pt x="650" y="1594"/>
                      <a:pt x="650" y="1595"/>
                    </a:cubicBezTo>
                    <a:cubicBezTo>
                      <a:pt x="648" y="1600"/>
                      <a:pt x="648" y="1601"/>
                      <a:pt x="649" y="1604"/>
                    </a:cubicBezTo>
                    <a:cubicBezTo>
                      <a:pt x="652" y="1614"/>
                      <a:pt x="665" y="1605"/>
                      <a:pt x="661" y="1608"/>
                    </a:cubicBezTo>
                    <a:cubicBezTo>
                      <a:pt x="653" y="1612"/>
                      <a:pt x="646" y="1619"/>
                      <a:pt x="650" y="1630"/>
                    </a:cubicBezTo>
                    <a:cubicBezTo>
                      <a:pt x="652" y="1635"/>
                      <a:pt x="671" y="1624"/>
                      <a:pt x="681" y="1620"/>
                    </a:cubicBezTo>
                    <a:cubicBezTo>
                      <a:pt x="696" y="1615"/>
                      <a:pt x="715" y="1605"/>
                      <a:pt x="720" y="1596"/>
                    </a:cubicBezTo>
                    <a:cubicBezTo>
                      <a:pt x="725" y="1588"/>
                      <a:pt x="734" y="1573"/>
                      <a:pt x="737" y="1566"/>
                    </a:cubicBezTo>
                    <a:cubicBezTo>
                      <a:pt x="741" y="1557"/>
                      <a:pt x="740" y="1551"/>
                      <a:pt x="744" y="1544"/>
                    </a:cubicBezTo>
                    <a:cubicBezTo>
                      <a:pt x="747" y="1538"/>
                      <a:pt x="752" y="1529"/>
                      <a:pt x="749" y="1523"/>
                    </a:cubicBezTo>
                    <a:cubicBezTo>
                      <a:pt x="747" y="1517"/>
                      <a:pt x="741" y="1473"/>
                      <a:pt x="735" y="1447"/>
                    </a:cubicBezTo>
                    <a:cubicBezTo>
                      <a:pt x="730" y="1427"/>
                      <a:pt x="724" y="1337"/>
                      <a:pt x="728" y="1295"/>
                    </a:cubicBezTo>
                    <a:cubicBezTo>
                      <a:pt x="730" y="1263"/>
                      <a:pt x="724" y="1210"/>
                      <a:pt x="724" y="1189"/>
                    </a:cubicBezTo>
                    <a:cubicBezTo>
                      <a:pt x="725" y="1066"/>
                      <a:pt x="711" y="1004"/>
                      <a:pt x="707" y="982"/>
                    </a:cubicBezTo>
                    <a:cubicBezTo>
                      <a:pt x="702" y="959"/>
                      <a:pt x="699" y="926"/>
                      <a:pt x="696" y="877"/>
                    </a:cubicBezTo>
                    <a:cubicBezTo>
                      <a:pt x="696" y="859"/>
                      <a:pt x="694" y="824"/>
                      <a:pt x="690" y="785"/>
                    </a:cubicBezTo>
                    <a:cubicBezTo>
                      <a:pt x="686" y="729"/>
                      <a:pt x="681" y="684"/>
                      <a:pt x="676" y="647"/>
                    </a:cubicBezTo>
                    <a:cubicBezTo>
                      <a:pt x="674" y="631"/>
                      <a:pt x="672" y="618"/>
                      <a:pt x="671" y="611"/>
                    </a:cubicBezTo>
                    <a:cubicBezTo>
                      <a:pt x="668" y="587"/>
                      <a:pt x="661" y="556"/>
                      <a:pt x="653" y="533"/>
                    </a:cubicBezTo>
                    <a:cubicBezTo>
                      <a:pt x="648" y="518"/>
                      <a:pt x="644" y="510"/>
                      <a:pt x="640" y="506"/>
                    </a:cubicBezTo>
                    <a:cubicBezTo>
                      <a:pt x="637" y="503"/>
                      <a:pt x="634" y="499"/>
                      <a:pt x="630" y="495"/>
                    </a:cubicBezTo>
                    <a:cubicBezTo>
                      <a:pt x="614" y="478"/>
                      <a:pt x="589" y="457"/>
                      <a:pt x="551" y="451"/>
                    </a:cubicBezTo>
                    <a:cubicBezTo>
                      <a:pt x="544" y="450"/>
                      <a:pt x="537" y="449"/>
                      <a:pt x="531" y="448"/>
                    </a:cubicBezTo>
                    <a:cubicBezTo>
                      <a:pt x="528" y="447"/>
                      <a:pt x="525" y="446"/>
                      <a:pt x="521" y="445"/>
                    </a:cubicBezTo>
                    <a:cubicBezTo>
                      <a:pt x="521" y="441"/>
                      <a:pt x="521" y="436"/>
                      <a:pt x="520" y="431"/>
                    </a:cubicBezTo>
                    <a:cubicBezTo>
                      <a:pt x="521" y="413"/>
                      <a:pt x="520" y="394"/>
                      <a:pt x="508" y="382"/>
                    </a:cubicBezTo>
                    <a:cubicBezTo>
                      <a:pt x="513" y="386"/>
                      <a:pt x="516" y="393"/>
                      <a:pt x="519" y="397"/>
                    </a:cubicBezTo>
                    <a:cubicBezTo>
                      <a:pt x="514" y="376"/>
                      <a:pt x="506" y="358"/>
                      <a:pt x="496" y="339"/>
                    </a:cubicBezTo>
                    <a:cubicBezTo>
                      <a:pt x="499" y="342"/>
                      <a:pt x="501" y="344"/>
                      <a:pt x="505" y="346"/>
                    </a:cubicBezTo>
                    <a:cubicBezTo>
                      <a:pt x="499" y="332"/>
                      <a:pt x="491" y="315"/>
                      <a:pt x="482" y="302"/>
                    </a:cubicBezTo>
                    <a:lnTo>
                      <a:pt x="479" y="297"/>
                    </a:lnTo>
                    <a:close/>
                    <a:moveTo>
                      <a:pt x="466" y="324"/>
                    </a:moveTo>
                    <a:cubicBezTo>
                      <a:pt x="465" y="334"/>
                      <a:pt x="463" y="346"/>
                      <a:pt x="463" y="352"/>
                    </a:cubicBezTo>
                    <a:cubicBezTo>
                      <a:pt x="462" y="362"/>
                      <a:pt x="461" y="373"/>
                      <a:pt x="462" y="384"/>
                    </a:cubicBezTo>
                    <a:cubicBezTo>
                      <a:pt x="463" y="382"/>
                      <a:pt x="464" y="380"/>
                      <a:pt x="466" y="378"/>
                    </a:cubicBezTo>
                    <a:cubicBezTo>
                      <a:pt x="465" y="380"/>
                      <a:pt x="465" y="382"/>
                      <a:pt x="464" y="384"/>
                    </a:cubicBezTo>
                    <a:cubicBezTo>
                      <a:pt x="463" y="390"/>
                      <a:pt x="461" y="397"/>
                      <a:pt x="460" y="403"/>
                    </a:cubicBezTo>
                    <a:cubicBezTo>
                      <a:pt x="454" y="391"/>
                      <a:pt x="449" y="376"/>
                      <a:pt x="448" y="356"/>
                    </a:cubicBezTo>
                    <a:cubicBezTo>
                      <a:pt x="448" y="350"/>
                      <a:pt x="449" y="343"/>
                      <a:pt x="450" y="337"/>
                    </a:cubicBezTo>
                    <a:cubicBezTo>
                      <a:pt x="453" y="334"/>
                      <a:pt x="456" y="330"/>
                      <a:pt x="459" y="327"/>
                    </a:cubicBezTo>
                    <a:cubicBezTo>
                      <a:pt x="461" y="324"/>
                      <a:pt x="465" y="319"/>
                      <a:pt x="465" y="319"/>
                    </a:cubicBezTo>
                    <a:lnTo>
                      <a:pt x="466" y="324"/>
                    </a:lnTo>
                    <a:close/>
                    <a:moveTo>
                      <a:pt x="232" y="452"/>
                    </a:moveTo>
                    <a:cubicBezTo>
                      <a:pt x="230" y="452"/>
                      <a:pt x="227" y="453"/>
                      <a:pt x="224" y="453"/>
                    </a:cubicBezTo>
                    <a:cubicBezTo>
                      <a:pt x="226" y="450"/>
                      <a:pt x="228" y="446"/>
                      <a:pt x="232" y="444"/>
                    </a:cubicBezTo>
                    <a:cubicBezTo>
                      <a:pt x="232" y="446"/>
                      <a:pt x="232" y="449"/>
                      <a:pt x="232" y="452"/>
                    </a:cubicBezTo>
                    <a:close/>
                  </a:path>
                </a:pathLst>
              </a:custGeom>
              <a:solidFill>
                <a:srgbClr val="FFCCCC"/>
              </a:solidFill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3" name="Group 15">
              <a:extLst>
                <a:ext uri="{FF2B5EF4-FFF2-40B4-BE49-F238E27FC236}">
                  <a16:creationId xmlns:a16="http://schemas.microsoft.com/office/drawing/2014/main" id="{81BBAD56-0227-E916-0058-391103C9F3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62884" y="913211"/>
              <a:ext cx="677029" cy="2446863"/>
              <a:chOff x="863" y="1728"/>
              <a:chExt cx="638" cy="2305"/>
            </a:xfrm>
          </p:grpSpPr>
          <p:sp>
            <p:nvSpPr>
              <p:cNvPr id="34" name="Freeform 16">
                <a:extLst>
                  <a:ext uri="{FF2B5EF4-FFF2-40B4-BE49-F238E27FC236}">
                    <a16:creationId xmlns:a16="http://schemas.microsoft.com/office/drawing/2014/main" id="{3AA86EC6-3A6D-0B89-07E6-F350BEB4F6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3" y="1728"/>
                <a:ext cx="638" cy="2305"/>
              </a:xfrm>
              <a:custGeom>
                <a:avLst/>
                <a:gdLst>
                  <a:gd name="T0" fmla="*/ 406 w 787"/>
                  <a:gd name="T1" fmla="*/ 698 h 2851"/>
                  <a:gd name="T2" fmla="*/ 388 w 787"/>
                  <a:gd name="T3" fmla="*/ 478 h 2851"/>
                  <a:gd name="T4" fmla="*/ 361 w 787"/>
                  <a:gd name="T5" fmla="*/ 278 h 2851"/>
                  <a:gd name="T6" fmla="*/ 307 w 787"/>
                  <a:gd name="T7" fmla="*/ 253 h 2851"/>
                  <a:gd name="T8" fmla="*/ 253 w 787"/>
                  <a:gd name="T9" fmla="*/ 186 h 2851"/>
                  <a:gd name="T10" fmla="*/ 265 w 787"/>
                  <a:gd name="T11" fmla="*/ 157 h 2851"/>
                  <a:gd name="T12" fmla="*/ 283 w 787"/>
                  <a:gd name="T13" fmla="*/ 153 h 2851"/>
                  <a:gd name="T14" fmla="*/ 297 w 787"/>
                  <a:gd name="T15" fmla="*/ 137 h 2851"/>
                  <a:gd name="T16" fmla="*/ 297 w 787"/>
                  <a:gd name="T17" fmla="*/ 114 h 2851"/>
                  <a:gd name="T18" fmla="*/ 294 w 787"/>
                  <a:gd name="T19" fmla="*/ 99 h 2851"/>
                  <a:gd name="T20" fmla="*/ 293 w 787"/>
                  <a:gd name="T21" fmla="*/ 84 h 2851"/>
                  <a:gd name="T22" fmla="*/ 251 w 787"/>
                  <a:gd name="T23" fmla="*/ 12 h 2851"/>
                  <a:gd name="T24" fmla="*/ 181 w 787"/>
                  <a:gd name="T25" fmla="*/ 12 h 2851"/>
                  <a:gd name="T26" fmla="*/ 125 w 787"/>
                  <a:gd name="T27" fmla="*/ 63 h 2851"/>
                  <a:gd name="T28" fmla="*/ 126 w 787"/>
                  <a:gd name="T29" fmla="*/ 94 h 2851"/>
                  <a:gd name="T30" fmla="*/ 120 w 787"/>
                  <a:gd name="T31" fmla="*/ 125 h 2851"/>
                  <a:gd name="T32" fmla="*/ 146 w 787"/>
                  <a:gd name="T33" fmla="*/ 153 h 2851"/>
                  <a:gd name="T34" fmla="*/ 159 w 787"/>
                  <a:gd name="T35" fmla="*/ 171 h 2851"/>
                  <a:gd name="T36" fmla="*/ 113 w 787"/>
                  <a:gd name="T37" fmla="*/ 253 h 2851"/>
                  <a:gd name="T38" fmla="*/ 58 w 787"/>
                  <a:gd name="T39" fmla="*/ 278 h 2851"/>
                  <a:gd name="T40" fmla="*/ 32 w 787"/>
                  <a:gd name="T41" fmla="*/ 478 h 2851"/>
                  <a:gd name="T42" fmla="*/ 14 w 787"/>
                  <a:gd name="T43" fmla="*/ 698 h 2851"/>
                  <a:gd name="T44" fmla="*/ 5 w 787"/>
                  <a:gd name="T45" fmla="*/ 830 h 2851"/>
                  <a:gd name="T46" fmla="*/ 40 w 787"/>
                  <a:gd name="T47" fmla="*/ 869 h 2851"/>
                  <a:gd name="T48" fmla="*/ 58 w 787"/>
                  <a:gd name="T49" fmla="*/ 861 h 2851"/>
                  <a:gd name="T50" fmla="*/ 54 w 787"/>
                  <a:gd name="T51" fmla="*/ 825 h 2851"/>
                  <a:gd name="T52" fmla="*/ 66 w 787"/>
                  <a:gd name="T53" fmla="*/ 644 h 2851"/>
                  <a:gd name="T54" fmla="*/ 94 w 787"/>
                  <a:gd name="T55" fmla="*/ 462 h 2851"/>
                  <a:gd name="T56" fmla="*/ 75 w 787"/>
                  <a:gd name="T57" fmla="*/ 684 h 2851"/>
                  <a:gd name="T58" fmla="*/ 112 w 787"/>
                  <a:gd name="T59" fmla="*/ 1041 h 2851"/>
                  <a:gd name="T60" fmla="*/ 148 w 787"/>
                  <a:gd name="T61" fmla="*/ 1370 h 2851"/>
                  <a:gd name="T62" fmla="*/ 125 w 787"/>
                  <a:gd name="T63" fmla="*/ 1476 h 2851"/>
                  <a:gd name="T64" fmla="*/ 150 w 787"/>
                  <a:gd name="T65" fmla="*/ 1502 h 2851"/>
                  <a:gd name="T66" fmla="*/ 204 w 787"/>
                  <a:gd name="T67" fmla="*/ 1475 h 2851"/>
                  <a:gd name="T68" fmla="*/ 203 w 787"/>
                  <a:gd name="T69" fmla="*/ 1415 h 2851"/>
                  <a:gd name="T70" fmla="*/ 203 w 787"/>
                  <a:gd name="T71" fmla="*/ 1144 h 2851"/>
                  <a:gd name="T72" fmla="*/ 201 w 787"/>
                  <a:gd name="T73" fmla="*/ 893 h 2851"/>
                  <a:gd name="T74" fmla="*/ 209 w 787"/>
                  <a:gd name="T75" fmla="*/ 809 h 2851"/>
                  <a:gd name="T76" fmla="*/ 217 w 787"/>
                  <a:gd name="T77" fmla="*/ 808 h 2851"/>
                  <a:gd name="T78" fmla="*/ 220 w 787"/>
                  <a:gd name="T79" fmla="*/ 1077 h 2851"/>
                  <a:gd name="T80" fmla="*/ 218 w 787"/>
                  <a:gd name="T81" fmla="*/ 1389 h 2851"/>
                  <a:gd name="T82" fmla="*/ 212 w 787"/>
                  <a:gd name="T83" fmla="*/ 1456 h 2851"/>
                  <a:gd name="T84" fmla="*/ 250 w 787"/>
                  <a:gd name="T85" fmla="*/ 1501 h 2851"/>
                  <a:gd name="T86" fmla="*/ 294 w 787"/>
                  <a:gd name="T87" fmla="*/ 1488 h 2851"/>
                  <a:gd name="T88" fmla="*/ 269 w 787"/>
                  <a:gd name="T89" fmla="*/ 1417 h 2851"/>
                  <a:gd name="T90" fmla="*/ 299 w 787"/>
                  <a:gd name="T91" fmla="*/ 1105 h 2851"/>
                  <a:gd name="T92" fmla="*/ 355 w 787"/>
                  <a:gd name="T93" fmla="*/ 807 h 2851"/>
                  <a:gd name="T94" fmla="*/ 321 w 787"/>
                  <a:gd name="T95" fmla="*/ 541 h 2851"/>
                  <a:gd name="T96" fmla="*/ 342 w 787"/>
                  <a:gd name="T97" fmla="*/ 539 h 2851"/>
                  <a:gd name="T98" fmla="*/ 368 w 787"/>
                  <a:gd name="T99" fmla="*/ 786 h 2851"/>
                  <a:gd name="T100" fmla="*/ 362 w 787"/>
                  <a:gd name="T101" fmla="*/ 856 h 2851"/>
                  <a:gd name="T102" fmla="*/ 362 w 787"/>
                  <a:gd name="T103" fmla="*/ 875 h 2851"/>
                  <a:gd name="T104" fmla="*/ 411 w 787"/>
                  <a:gd name="T105" fmla="*/ 841 h 2851"/>
                  <a:gd name="T106" fmla="*/ 252 w 787"/>
                  <a:gd name="T107" fmla="*/ 186 h 2851"/>
                  <a:gd name="T108" fmla="*/ 169 w 787"/>
                  <a:gd name="T109" fmla="*/ 189 h 285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787" h="2851">
                    <a:moveTo>
                      <a:pt x="784" y="1548"/>
                    </a:moveTo>
                    <a:cubicBezTo>
                      <a:pt x="781" y="1542"/>
                      <a:pt x="776" y="1498"/>
                      <a:pt x="769" y="1473"/>
                    </a:cubicBezTo>
                    <a:cubicBezTo>
                      <a:pt x="764" y="1452"/>
                      <a:pt x="758" y="1362"/>
                      <a:pt x="762" y="1321"/>
                    </a:cubicBezTo>
                    <a:cubicBezTo>
                      <a:pt x="764" y="1289"/>
                      <a:pt x="762" y="1238"/>
                      <a:pt x="763" y="1216"/>
                    </a:cubicBezTo>
                    <a:cubicBezTo>
                      <a:pt x="764" y="1093"/>
                      <a:pt x="744" y="1031"/>
                      <a:pt x="740" y="1008"/>
                    </a:cubicBezTo>
                    <a:cubicBezTo>
                      <a:pt x="735" y="985"/>
                      <a:pt x="728" y="953"/>
                      <a:pt x="728" y="904"/>
                    </a:cubicBezTo>
                    <a:cubicBezTo>
                      <a:pt x="728" y="855"/>
                      <a:pt x="731" y="787"/>
                      <a:pt x="727" y="739"/>
                    </a:cubicBezTo>
                    <a:cubicBezTo>
                      <a:pt x="725" y="712"/>
                      <a:pt x="720" y="670"/>
                      <a:pt x="714" y="634"/>
                    </a:cubicBezTo>
                    <a:cubicBezTo>
                      <a:pt x="709" y="598"/>
                      <a:pt x="693" y="543"/>
                      <a:pt x="677" y="527"/>
                    </a:cubicBezTo>
                    <a:cubicBezTo>
                      <a:pt x="662" y="510"/>
                      <a:pt x="640" y="495"/>
                      <a:pt x="618" y="487"/>
                    </a:cubicBezTo>
                    <a:cubicBezTo>
                      <a:pt x="612" y="486"/>
                      <a:pt x="605" y="482"/>
                      <a:pt x="600" y="481"/>
                    </a:cubicBezTo>
                    <a:cubicBezTo>
                      <a:pt x="591" y="479"/>
                      <a:pt x="585" y="480"/>
                      <a:pt x="577" y="479"/>
                    </a:cubicBezTo>
                    <a:cubicBezTo>
                      <a:pt x="560" y="476"/>
                      <a:pt x="546" y="474"/>
                      <a:pt x="533" y="470"/>
                    </a:cubicBezTo>
                    <a:cubicBezTo>
                      <a:pt x="504" y="460"/>
                      <a:pt x="475" y="457"/>
                      <a:pt x="475" y="351"/>
                    </a:cubicBezTo>
                    <a:cubicBezTo>
                      <a:pt x="475" y="351"/>
                      <a:pt x="475" y="351"/>
                      <a:pt x="475" y="351"/>
                    </a:cubicBezTo>
                    <a:cubicBezTo>
                      <a:pt x="483" y="341"/>
                      <a:pt x="486" y="331"/>
                      <a:pt x="489" y="323"/>
                    </a:cubicBezTo>
                    <a:cubicBezTo>
                      <a:pt x="491" y="318"/>
                      <a:pt x="493" y="307"/>
                      <a:pt x="496" y="297"/>
                    </a:cubicBezTo>
                    <a:cubicBezTo>
                      <a:pt x="497" y="297"/>
                      <a:pt x="497" y="297"/>
                      <a:pt x="497" y="297"/>
                    </a:cubicBezTo>
                    <a:cubicBezTo>
                      <a:pt x="501" y="296"/>
                      <a:pt x="504" y="293"/>
                      <a:pt x="508" y="293"/>
                    </a:cubicBezTo>
                    <a:cubicBezTo>
                      <a:pt x="513" y="292"/>
                      <a:pt x="517" y="294"/>
                      <a:pt x="523" y="293"/>
                    </a:cubicBezTo>
                    <a:cubicBezTo>
                      <a:pt x="526" y="292"/>
                      <a:pt x="528" y="290"/>
                      <a:pt x="531" y="289"/>
                    </a:cubicBezTo>
                    <a:cubicBezTo>
                      <a:pt x="536" y="287"/>
                      <a:pt x="552" y="287"/>
                      <a:pt x="556" y="282"/>
                    </a:cubicBezTo>
                    <a:cubicBezTo>
                      <a:pt x="557" y="282"/>
                      <a:pt x="557" y="282"/>
                      <a:pt x="557" y="282"/>
                    </a:cubicBezTo>
                    <a:cubicBezTo>
                      <a:pt x="561" y="275"/>
                      <a:pt x="558" y="264"/>
                      <a:pt x="557" y="259"/>
                    </a:cubicBezTo>
                    <a:cubicBezTo>
                      <a:pt x="554" y="250"/>
                      <a:pt x="556" y="240"/>
                      <a:pt x="555" y="230"/>
                    </a:cubicBezTo>
                    <a:cubicBezTo>
                      <a:pt x="555" y="229"/>
                      <a:pt x="555" y="229"/>
                      <a:pt x="555" y="229"/>
                    </a:cubicBezTo>
                    <a:cubicBezTo>
                      <a:pt x="558" y="226"/>
                      <a:pt x="559" y="224"/>
                      <a:pt x="557" y="216"/>
                    </a:cubicBezTo>
                    <a:cubicBezTo>
                      <a:pt x="557" y="214"/>
                      <a:pt x="556" y="213"/>
                      <a:pt x="556" y="211"/>
                    </a:cubicBezTo>
                    <a:cubicBezTo>
                      <a:pt x="556" y="207"/>
                      <a:pt x="556" y="203"/>
                      <a:pt x="555" y="199"/>
                    </a:cubicBezTo>
                    <a:cubicBezTo>
                      <a:pt x="555" y="194"/>
                      <a:pt x="554" y="191"/>
                      <a:pt x="553" y="187"/>
                    </a:cubicBezTo>
                    <a:cubicBezTo>
                      <a:pt x="557" y="187"/>
                      <a:pt x="560" y="186"/>
                      <a:pt x="562" y="185"/>
                    </a:cubicBezTo>
                    <a:cubicBezTo>
                      <a:pt x="561" y="178"/>
                      <a:pt x="554" y="173"/>
                      <a:pt x="552" y="167"/>
                    </a:cubicBezTo>
                    <a:cubicBezTo>
                      <a:pt x="550" y="161"/>
                      <a:pt x="549" y="159"/>
                      <a:pt x="549" y="159"/>
                    </a:cubicBezTo>
                    <a:cubicBezTo>
                      <a:pt x="549" y="158"/>
                      <a:pt x="549" y="157"/>
                      <a:pt x="549" y="157"/>
                    </a:cubicBezTo>
                    <a:cubicBezTo>
                      <a:pt x="548" y="132"/>
                      <a:pt x="531" y="97"/>
                      <a:pt x="520" y="74"/>
                    </a:cubicBezTo>
                    <a:cubicBezTo>
                      <a:pt x="509" y="52"/>
                      <a:pt x="493" y="34"/>
                      <a:pt x="472" y="22"/>
                    </a:cubicBezTo>
                    <a:cubicBezTo>
                      <a:pt x="459" y="14"/>
                      <a:pt x="445" y="9"/>
                      <a:pt x="431" y="6"/>
                    </a:cubicBezTo>
                    <a:cubicBezTo>
                      <a:pt x="423" y="4"/>
                      <a:pt x="389" y="0"/>
                      <a:pt x="370" y="4"/>
                    </a:cubicBezTo>
                    <a:cubicBezTo>
                      <a:pt x="351" y="9"/>
                      <a:pt x="343" y="17"/>
                      <a:pt x="339" y="22"/>
                    </a:cubicBezTo>
                    <a:cubicBezTo>
                      <a:pt x="339" y="22"/>
                      <a:pt x="331" y="25"/>
                      <a:pt x="315" y="29"/>
                    </a:cubicBezTo>
                    <a:cubicBezTo>
                      <a:pt x="298" y="37"/>
                      <a:pt x="282" y="49"/>
                      <a:pt x="272" y="66"/>
                    </a:cubicBezTo>
                    <a:cubicBezTo>
                      <a:pt x="262" y="83"/>
                      <a:pt x="258" y="117"/>
                      <a:pt x="234" y="120"/>
                    </a:cubicBezTo>
                    <a:cubicBezTo>
                      <a:pt x="237" y="124"/>
                      <a:pt x="245" y="125"/>
                      <a:pt x="251" y="123"/>
                    </a:cubicBezTo>
                    <a:cubicBezTo>
                      <a:pt x="248" y="138"/>
                      <a:pt x="243" y="154"/>
                      <a:pt x="232" y="164"/>
                    </a:cubicBezTo>
                    <a:cubicBezTo>
                      <a:pt x="237" y="168"/>
                      <a:pt x="236" y="173"/>
                      <a:pt x="236" y="178"/>
                    </a:cubicBezTo>
                    <a:cubicBezTo>
                      <a:pt x="235" y="181"/>
                      <a:pt x="232" y="183"/>
                      <a:pt x="232" y="185"/>
                    </a:cubicBezTo>
                    <a:cubicBezTo>
                      <a:pt x="232" y="187"/>
                      <a:pt x="235" y="187"/>
                      <a:pt x="235" y="189"/>
                    </a:cubicBezTo>
                    <a:cubicBezTo>
                      <a:pt x="237" y="204"/>
                      <a:pt x="235" y="226"/>
                      <a:pt x="225" y="238"/>
                    </a:cubicBezTo>
                    <a:cubicBezTo>
                      <a:pt x="237" y="251"/>
                      <a:pt x="223" y="271"/>
                      <a:pt x="244" y="276"/>
                    </a:cubicBezTo>
                    <a:cubicBezTo>
                      <a:pt x="251" y="278"/>
                      <a:pt x="258" y="278"/>
                      <a:pt x="264" y="281"/>
                    </a:cubicBezTo>
                    <a:cubicBezTo>
                      <a:pt x="268" y="283"/>
                      <a:pt x="270" y="287"/>
                      <a:pt x="274" y="289"/>
                    </a:cubicBezTo>
                    <a:cubicBezTo>
                      <a:pt x="279" y="292"/>
                      <a:pt x="284" y="293"/>
                      <a:pt x="289" y="292"/>
                    </a:cubicBezTo>
                    <a:cubicBezTo>
                      <a:pt x="290" y="292"/>
                      <a:pt x="290" y="292"/>
                      <a:pt x="290" y="292"/>
                    </a:cubicBezTo>
                    <a:cubicBezTo>
                      <a:pt x="293" y="304"/>
                      <a:pt x="296" y="317"/>
                      <a:pt x="299" y="323"/>
                    </a:cubicBezTo>
                    <a:cubicBezTo>
                      <a:pt x="301" y="331"/>
                      <a:pt x="305" y="341"/>
                      <a:pt x="312" y="351"/>
                    </a:cubicBezTo>
                    <a:cubicBezTo>
                      <a:pt x="312" y="457"/>
                      <a:pt x="284" y="460"/>
                      <a:pt x="255" y="470"/>
                    </a:cubicBezTo>
                    <a:cubicBezTo>
                      <a:pt x="241" y="474"/>
                      <a:pt x="227" y="476"/>
                      <a:pt x="211" y="479"/>
                    </a:cubicBezTo>
                    <a:cubicBezTo>
                      <a:pt x="203" y="480"/>
                      <a:pt x="197" y="479"/>
                      <a:pt x="188" y="481"/>
                    </a:cubicBezTo>
                    <a:cubicBezTo>
                      <a:pt x="182" y="482"/>
                      <a:pt x="175" y="486"/>
                      <a:pt x="170" y="487"/>
                    </a:cubicBezTo>
                    <a:cubicBezTo>
                      <a:pt x="147" y="495"/>
                      <a:pt x="126" y="510"/>
                      <a:pt x="110" y="527"/>
                    </a:cubicBezTo>
                    <a:cubicBezTo>
                      <a:pt x="95" y="543"/>
                      <a:pt x="79" y="598"/>
                      <a:pt x="73" y="634"/>
                    </a:cubicBezTo>
                    <a:cubicBezTo>
                      <a:pt x="68" y="670"/>
                      <a:pt x="63" y="712"/>
                      <a:pt x="60" y="739"/>
                    </a:cubicBezTo>
                    <a:cubicBezTo>
                      <a:pt x="57" y="787"/>
                      <a:pt x="59" y="855"/>
                      <a:pt x="59" y="904"/>
                    </a:cubicBezTo>
                    <a:cubicBezTo>
                      <a:pt x="59" y="953"/>
                      <a:pt x="53" y="985"/>
                      <a:pt x="48" y="1008"/>
                    </a:cubicBezTo>
                    <a:cubicBezTo>
                      <a:pt x="43" y="1031"/>
                      <a:pt x="24" y="1093"/>
                      <a:pt x="25" y="1216"/>
                    </a:cubicBezTo>
                    <a:cubicBezTo>
                      <a:pt x="25" y="1238"/>
                      <a:pt x="24" y="1289"/>
                      <a:pt x="26" y="1321"/>
                    </a:cubicBezTo>
                    <a:cubicBezTo>
                      <a:pt x="30" y="1362"/>
                      <a:pt x="24" y="1452"/>
                      <a:pt x="19" y="1473"/>
                    </a:cubicBezTo>
                    <a:cubicBezTo>
                      <a:pt x="12" y="1498"/>
                      <a:pt x="6" y="1542"/>
                      <a:pt x="3" y="1548"/>
                    </a:cubicBezTo>
                    <a:cubicBezTo>
                      <a:pt x="0" y="1555"/>
                      <a:pt x="6" y="1563"/>
                      <a:pt x="10" y="1569"/>
                    </a:cubicBezTo>
                    <a:cubicBezTo>
                      <a:pt x="13" y="1576"/>
                      <a:pt x="12" y="1582"/>
                      <a:pt x="16" y="1591"/>
                    </a:cubicBezTo>
                    <a:cubicBezTo>
                      <a:pt x="19" y="1598"/>
                      <a:pt x="29" y="1613"/>
                      <a:pt x="34" y="1621"/>
                    </a:cubicBezTo>
                    <a:cubicBezTo>
                      <a:pt x="39" y="1630"/>
                      <a:pt x="59" y="1640"/>
                      <a:pt x="75" y="1645"/>
                    </a:cubicBezTo>
                    <a:cubicBezTo>
                      <a:pt x="86" y="1649"/>
                      <a:pt x="106" y="1660"/>
                      <a:pt x="108" y="1655"/>
                    </a:cubicBezTo>
                    <a:cubicBezTo>
                      <a:pt x="111" y="1644"/>
                      <a:pt x="104" y="1637"/>
                      <a:pt x="96" y="1633"/>
                    </a:cubicBezTo>
                    <a:cubicBezTo>
                      <a:pt x="91" y="1630"/>
                      <a:pt x="106" y="1639"/>
                      <a:pt x="109" y="1629"/>
                    </a:cubicBezTo>
                    <a:cubicBezTo>
                      <a:pt x="110" y="1626"/>
                      <a:pt x="110" y="1625"/>
                      <a:pt x="107" y="1620"/>
                    </a:cubicBezTo>
                    <a:cubicBezTo>
                      <a:pt x="109" y="1614"/>
                      <a:pt x="108" y="1614"/>
                      <a:pt x="104" y="1608"/>
                    </a:cubicBezTo>
                    <a:cubicBezTo>
                      <a:pt x="111" y="1606"/>
                      <a:pt x="106" y="1575"/>
                      <a:pt x="103" y="1560"/>
                    </a:cubicBezTo>
                    <a:cubicBezTo>
                      <a:pt x="104" y="1548"/>
                      <a:pt x="105" y="1512"/>
                      <a:pt x="96" y="1487"/>
                    </a:cubicBezTo>
                    <a:cubicBezTo>
                      <a:pt x="91" y="1471"/>
                      <a:pt x="88" y="1456"/>
                      <a:pt x="88" y="1447"/>
                    </a:cubicBezTo>
                    <a:cubicBezTo>
                      <a:pt x="84" y="1424"/>
                      <a:pt x="110" y="1263"/>
                      <a:pt x="124" y="1217"/>
                    </a:cubicBezTo>
                    <a:cubicBezTo>
                      <a:pt x="153" y="1121"/>
                      <a:pt x="144" y="1038"/>
                      <a:pt x="147" y="1021"/>
                    </a:cubicBezTo>
                    <a:cubicBezTo>
                      <a:pt x="150" y="1004"/>
                      <a:pt x="169" y="915"/>
                      <a:pt x="175" y="875"/>
                    </a:cubicBezTo>
                    <a:cubicBezTo>
                      <a:pt x="176" y="876"/>
                      <a:pt x="176" y="876"/>
                      <a:pt x="176" y="876"/>
                    </a:cubicBezTo>
                    <a:cubicBezTo>
                      <a:pt x="179" y="925"/>
                      <a:pt x="184" y="998"/>
                      <a:pt x="185" y="1023"/>
                    </a:cubicBezTo>
                    <a:cubicBezTo>
                      <a:pt x="187" y="1057"/>
                      <a:pt x="209" y="1115"/>
                      <a:pt x="194" y="1143"/>
                    </a:cubicBezTo>
                    <a:cubicBezTo>
                      <a:pt x="179" y="1171"/>
                      <a:pt x="154" y="1217"/>
                      <a:pt x="141" y="1294"/>
                    </a:cubicBezTo>
                    <a:cubicBezTo>
                      <a:pt x="129" y="1354"/>
                      <a:pt x="110" y="1417"/>
                      <a:pt x="122" y="1527"/>
                    </a:cubicBezTo>
                    <a:cubicBezTo>
                      <a:pt x="130" y="1604"/>
                      <a:pt x="128" y="1655"/>
                      <a:pt x="148" y="1741"/>
                    </a:cubicBezTo>
                    <a:cubicBezTo>
                      <a:pt x="165" y="1818"/>
                      <a:pt x="200" y="1912"/>
                      <a:pt x="210" y="1969"/>
                    </a:cubicBezTo>
                    <a:cubicBezTo>
                      <a:pt x="220" y="2025"/>
                      <a:pt x="224" y="2054"/>
                      <a:pt x="227" y="2091"/>
                    </a:cubicBezTo>
                    <a:cubicBezTo>
                      <a:pt x="229" y="2128"/>
                      <a:pt x="204" y="2303"/>
                      <a:pt x="232" y="2404"/>
                    </a:cubicBezTo>
                    <a:cubicBezTo>
                      <a:pt x="259" y="2505"/>
                      <a:pt x="271" y="2569"/>
                      <a:pt x="276" y="2594"/>
                    </a:cubicBezTo>
                    <a:cubicBezTo>
                      <a:pt x="288" y="2648"/>
                      <a:pt x="277" y="2654"/>
                      <a:pt x="282" y="2681"/>
                    </a:cubicBezTo>
                    <a:cubicBezTo>
                      <a:pt x="287" y="2708"/>
                      <a:pt x="288" y="2705"/>
                      <a:pt x="274" y="2731"/>
                    </a:cubicBezTo>
                    <a:cubicBezTo>
                      <a:pt x="261" y="2748"/>
                      <a:pt x="241" y="2785"/>
                      <a:pt x="234" y="2793"/>
                    </a:cubicBezTo>
                    <a:cubicBezTo>
                      <a:pt x="228" y="2802"/>
                      <a:pt x="231" y="2810"/>
                      <a:pt x="234" y="2815"/>
                    </a:cubicBezTo>
                    <a:cubicBezTo>
                      <a:pt x="229" y="2828"/>
                      <a:pt x="244" y="2835"/>
                      <a:pt x="249" y="2835"/>
                    </a:cubicBezTo>
                    <a:cubicBezTo>
                      <a:pt x="247" y="2850"/>
                      <a:pt x="275" y="2848"/>
                      <a:pt x="281" y="2842"/>
                    </a:cubicBezTo>
                    <a:cubicBezTo>
                      <a:pt x="289" y="2850"/>
                      <a:pt x="310" y="2850"/>
                      <a:pt x="318" y="2840"/>
                    </a:cubicBezTo>
                    <a:cubicBezTo>
                      <a:pt x="331" y="2851"/>
                      <a:pt x="354" y="2851"/>
                      <a:pt x="369" y="2837"/>
                    </a:cubicBezTo>
                    <a:cubicBezTo>
                      <a:pt x="384" y="2822"/>
                      <a:pt x="385" y="2807"/>
                      <a:pt x="384" y="2792"/>
                    </a:cubicBezTo>
                    <a:cubicBezTo>
                      <a:pt x="382" y="2778"/>
                      <a:pt x="385" y="2773"/>
                      <a:pt x="389" y="2755"/>
                    </a:cubicBezTo>
                    <a:cubicBezTo>
                      <a:pt x="392" y="2736"/>
                      <a:pt x="394" y="2722"/>
                      <a:pt x="388" y="2709"/>
                    </a:cubicBezTo>
                    <a:cubicBezTo>
                      <a:pt x="381" y="2696"/>
                      <a:pt x="381" y="2690"/>
                      <a:pt x="381" y="2677"/>
                    </a:cubicBezTo>
                    <a:cubicBezTo>
                      <a:pt x="381" y="2664"/>
                      <a:pt x="385" y="2644"/>
                      <a:pt x="377" y="2628"/>
                    </a:cubicBezTo>
                    <a:cubicBezTo>
                      <a:pt x="369" y="2611"/>
                      <a:pt x="359" y="2572"/>
                      <a:pt x="361" y="2529"/>
                    </a:cubicBezTo>
                    <a:cubicBezTo>
                      <a:pt x="362" y="2486"/>
                      <a:pt x="394" y="2247"/>
                      <a:pt x="381" y="2165"/>
                    </a:cubicBezTo>
                    <a:cubicBezTo>
                      <a:pt x="367" y="2083"/>
                      <a:pt x="372" y="2066"/>
                      <a:pt x="376" y="2038"/>
                    </a:cubicBezTo>
                    <a:cubicBezTo>
                      <a:pt x="379" y="2010"/>
                      <a:pt x="387" y="1965"/>
                      <a:pt x="380" y="1906"/>
                    </a:cubicBezTo>
                    <a:cubicBezTo>
                      <a:pt x="377" y="1883"/>
                      <a:pt x="378" y="1788"/>
                      <a:pt x="378" y="1691"/>
                    </a:cubicBezTo>
                    <a:cubicBezTo>
                      <a:pt x="379" y="1629"/>
                      <a:pt x="396" y="1546"/>
                      <a:pt x="379" y="1530"/>
                    </a:cubicBezTo>
                    <a:cubicBezTo>
                      <a:pt x="380" y="1529"/>
                      <a:pt x="380" y="1529"/>
                      <a:pt x="380" y="1529"/>
                    </a:cubicBezTo>
                    <a:cubicBezTo>
                      <a:pt x="384" y="1530"/>
                      <a:pt x="388" y="1531"/>
                      <a:pt x="392" y="1531"/>
                    </a:cubicBezTo>
                    <a:cubicBezTo>
                      <a:pt x="393" y="1531"/>
                      <a:pt x="393" y="1531"/>
                      <a:pt x="393" y="1531"/>
                    </a:cubicBezTo>
                    <a:cubicBezTo>
                      <a:pt x="398" y="1531"/>
                      <a:pt x="404" y="1530"/>
                      <a:pt x="409" y="1528"/>
                    </a:cubicBezTo>
                    <a:cubicBezTo>
                      <a:pt x="408" y="1530"/>
                      <a:pt x="408" y="1530"/>
                      <a:pt x="408" y="1530"/>
                    </a:cubicBezTo>
                    <a:cubicBezTo>
                      <a:pt x="392" y="1546"/>
                      <a:pt x="409" y="1629"/>
                      <a:pt x="409" y="1691"/>
                    </a:cubicBezTo>
                    <a:cubicBezTo>
                      <a:pt x="410" y="1788"/>
                      <a:pt x="411" y="1883"/>
                      <a:pt x="408" y="1906"/>
                    </a:cubicBezTo>
                    <a:cubicBezTo>
                      <a:pt x="401" y="1965"/>
                      <a:pt x="409" y="2010"/>
                      <a:pt x="412" y="2038"/>
                    </a:cubicBezTo>
                    <a:cubicBezTo>
                      <a:pt x="415" y="2066"/>
                      <a:pt x="420" y="2083"/>
                      <a:pt x="407" y="2165"/>
                    </a:cubicBezTo>
                    <a:cubicBezTo>
                      <a:pt x="394" y="2247"/>
                      <a:pt x="425" y="2486"/>
                      <a:pt x="427" y="2529"/>
                    </a:cubicBezTo>
                    <a:cubicBezTo>
                      <a:pt x="429" y="2572"/>
                      <a:pt x="419" y="2611"/>
                      <a:pt x="410" y="2628"/>
                    </a:cubicBezTo>
                    <a:cubicBezTo>
                      <a:pt x="402" y="2644"/>
                      <a:pt x="407" y="2664"/>
                      <a:pt x="407" y="2677"/>
                    </a:cubicBezTo>
                    <a:cubicBezTo>
                      <a:pt x="407" y="2690"/>
                      <a:pt x="407" y="2696"/>
                      <a:pt x="400" y="2709"/>
                    </a:cubicBezTo>
                    <a:cubicBezTo>
                      <a:pt x="393" y="2722"/>
                      <a:pt x="396" y="2736"/>
                      <a:pt x="399" y="2755"/>
                    </a:cubicBezTo>
                    <a:cubicBezTo>
                      <a:pt x="402" y="2773"/>
                      <a:pt x="405" y="2778"/>
                      <a:pt x="404" y="2792"/>
                    </a:cubicBezTo>
                    <a:cubicBezTo>
                      <a:pt x="402" y="2807"/>
                      <a:pt x="404" y="2822"/>
                      <a:pt x="419" y="2837"/>
                    </a:cubicBezTo>
                    <a:cubicBezTo>
                      <a:pt x="433" y="2851"/>
                      <a:pt x="457" y="2851"/>
                      <a:pt x="470" y="2840"/>
                    </a:cubicBezTo>
                    <a:cubicBezTo>
                      <a:pt x="478" y="2850"/>
                      <a:pt x="499" y="2850"/>
                      <a:pt x="506" y="2842"/>
                    </a:cubicBezTo>
                    <a:cubicBezTo>
                      <a:pt x="513" y="2848"/>
                      <a:pt x="540" y="2850"/>
                      <a:pt x="539" y="2835"/>
                    </a:cubicBezTo>
                    <a:cubicBezTo>
                      <a:pt x="544" y="2835"/>
                      <a:pt x="558" y="2828"/>
                      <a:pt x="553" y="2815"/>
                    </a:cubicBezTo>
                    <a:cubicBezTo>
                      <a:pt x="557" y="2810"/>
                      <a:pt x="560" y="2802"/>
                      <a:pt x="553" y="2793"/>
                    </a:cubicBezTo>
                    <a:cubicBezTo>
                      <a:pt x="547" y="2785"/>
                      <a:pt x="526" y="2748"/>
                      <a:pt x="514" y="2731"/>
                    </a:cubicBezTo>
                    <a:cubicBezTo>
                      <a:pt x="500" y="2705"/>
                      <a:pt x="501" y="2708"/>
                      <a:pt x="505" y="2681"/>
                    </a:cubicBezTo>
                    <a:cubicBezTo>
                      <a:pt x="510" y="2654"/>
                      <a:pt x="500" y="2648"/>
                      <a:pt x="512" y="2594"/>
                    </a:cubicBezTo>
                    <a:cubicBezTo>
                      <a:pt x="517" y="2569"/>
                      <a:pt x="529" y="2505"/>
                      <a:pt x="556" y="2404"/>
                    </a:cubicBezTo>
                    <a:cubicBezTo>
                      <a:pt x="583" y="2303"/>
                      <a:pt x="559" y="2128"/>
                      <a:pt x="561" y="2091"/>
                    </a:cubicBezTo>
                    <a:cubicBezTo>
                      <a:pt x="563" y="2054"/>
                      <a:pt x="568" y="2025"/>
                      <a:pt x="578" y="1969"/>
                    </a:cubicBezTo>
                    <a:cubicBezTo>
                      <a:pt x="587" y="1912"/>
                      <a:pt x="623" y="1818"/>
                      <a:pt x="640" y="1741"/>
                    </a:cubicBezTo>
                    <a:cubicBezTo>
                      <a:pt x="660" y="1655"/>
                      <a:pt x="658" y="1604"/>
                      <a:pt x="666" y="1527"/>
                    </a:cubicBezTo>
                    <a:cubicBezTo>
                      <a:pt x="677" y="1417"/>
                      <a:pt x="658" y="1354"/>
                      <a:pt x="646" y="1294"/>
                    </a:cubicBezTo>
                    <a:cubicBezTo>
                      <a:pt x="633" y="1217"/>
                      <a:pt x="608" y="1171"/>
                      <a:pt x="594" y="1143"/>
                    </a:cubicBezTo>
                    <a:cubicBezTo>
                      <a:pt x="579" y="1115"/>
                      <a:pt x="601" y="1057"/>
                      <a:pt x="602" y="1023"/>
                    </a:cubicBezTo>
                    <a:cubicBezTo>
                      <a:pt x="604" y="997"/>
                      <a:pt x="609" y="922"/>
                      <a:pt x="612" y="874"/>
                    </a:cubicBezTo>
                    <a:cubicBezTo>
                      <a:pt x="612" y="874"/>
                      <a:pt x="612" y="874"/>
                      <a:pt x="612" y="874"/>
                    </a:cubicBezTo>
                    <a:cubicBezTo>
                      <a:pt x="618" y="914"/>
                      <a:pt x="638" y="1004"/>
                      <a:pt x="641" y="1021"/>
                    </a:cubicBezTo>
                    <a:cubicBezTo>
                      <a:pt x="644" y="1038"/>
                      <a:pt x="635" y="1121"/>
                      <a:pt x="663" y="1217"/>
                    </a:cubicBezTo>
                    <a:cubicBezTo>
                      <a:pt x="678" y="1263"/>
                      <a:pt x="704" y="1424"/>
                      <a:pt x="699" y="1447"/>
                    </a:cubicBezTo>
                    <a:cubicBezTo>
                      <a:pt x="700" y="1456"/>
                      <a:pt x="697" y="1471"/>
                      <a:pt x="691" y="1487"/>
                    </a:cubicBezTo>
                    <a:cubicBezTo>
                      <a:pt x="683" y="1512"/>
                      <a:pt x="684" y="1548"/>
                      <a:pt x="685" y="1560"/>
                    </a:cubicBezTo>
                    <a:cubicBezTo>
                      <a:pt x="682" y="1575"/>
                      <a:pt x="676" y="1606"/>
                      <a:pt x="684" y="1608"/>
                    </a:cubicBezTo>
                    <a:cubicBezTo>
                      <a:pt x="680" y="1614"/>
                      <a:pt x="678" y="1614"/>
                      <a:pt x="680" y="1620"/>
                    </a:cubicBezTo>
                    <a:cubicBezTo>
                      <a:pt x="678" y="1625"/>
                      <a:pt x="678" y="1626"/>
                      <a:pt x="679" y="1629"/>
                    </a:cubicBezTo>
                    <a:cubicBezTo>
                      <a:pt x="682" y="1639"/>
                      <a:pt x="696" y="1630"/>
                      <a:pt x="691" y="1633"/>
                    </a:cubicBezTo>
                    <a:cubicBezTo>
                      <a:pt x="683" y="1637"/>
                      <a:pt x="676" y="1644"/>
                      <a:pt x="680" y="1655"/>
                    </a:cubicBezTo>
                    <a:cubicBezTo>
                      <a:pt x="682" y="1660"/>
                      <a:pt x="702" y="1649"/>
                      <a:pt x="713" y="1645"/>
                    </a:cubicBezTo>
                    <a:cubicBezTo>
                      <a:pt x="729" y="1640"/>
                      <a:pt x="748" y="1630"/>
                      <a:pt x="753" y="1621"/>
                    </a:cubicBezTo>
                    <a:cubicBezTo>
                      <a:pt x="758" y="1613"/>
                      <a:pt x="768" y="1598"/>
                      <a:pt x="771" y="1591"/>
                    </a:cubicBezTo>
                    <a:cubicBezTo>
                      <a:pt x="776" y="1582"/>
                      <a:pt x="775" y="1576"/>
                      <a:pt x="778" y="1569"/>
                    </a:cubicBezTo>
                    <a:cubicBezTo>
                      <a:pt x="781" y="1563"/>
                      <a:pt x="787" y="1555"/>
                      <a:pt x="784" y="1548"/>
                    </a:cubicBezTo>
                    <a:close/>
                    <a:moveTo>
                      <a:pt x="474" y="353"/>
                    </a:moveTo>
                    <a:cubicBezTo>
                      <a:pt x="473" y="354"/>
                      <a:pt x="472" y="355"/>
                      <a:pt x="470" y="357"/>
                    </a:cubicBezTo>
                    <a:cubicBezTo>
                      <a:pt x="472" y="355"/>
                      <a:pt x="473" y="354"/>
                      <a:pt x="474" y="353"/>
                    </a:cubicBezTo>
                    <a:close/>
                    <a:moveTo>
                      <a:pt x="317" y="357"/>
                    </a:moveTo>
                    <a:cubicBezTo>
                      <a:pt x="316" y="355"/>
                      <a:pt x="315" y="354"/>
                      <a:pt x="314" y="353"/>
                    </a:cubicBezTo>
                    <a:cubicBezTo>
                      <a:pt x="315" y="354"/>
                      <a:pt x="316" y="355"/>
                      <a:pt x="317" y="357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" name="Freeform 17">
                <a:extLst>
                  <a:ext uri="{FF2B5EF4-FFF2-40B4-BE49-F238E27FC236}">
                    <a16:creationId xmlns:a16="http://schemas.microsoft.com/office/drawing/2014/main" id="{4EDD5524-75B2-C5FA-9EB1-E478082D29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3" y="1728"/>
                <a:ext cx="638" cy="2305"/>
              </a:xfrm>
              <a:custGeom>
                <a:avLst/>
                <a:gdLst>
                  <a:gd name="T0" fmla="*/ 406 w 787"/>
                  <a:gd name="T1" fmla="*/ 698 h 2851"/>
                  <a:gd name="T2" fmla="*/ 388 w 787"/>
                  <a:gd name="T3" fmla="*/ 478 h 2851"/>
                  <a:gd name="T4" fmla="*/ 361 w 787"/>
                  <a:gd name="T5" fmla="*/ 278 h 2851"/>
                  <a:gd name="T6" fmla="*/ 307 w 787"/>
                  <a:gd name="T7" fmla="*/ 253 h 2851"/>
                  <a:gd name="T8" fmla="*/ 253 w 787"/>
                  <a:gd name="T9" fmla="*/ 186 h 2851"/>
                  <a:gd name="T10" fmla="*/ 265 w 787"/>
                  <a:gd name="T11" fmla="*/ 157 h 2851"/>
                  <a:gd name="T12" fmla="*/ 283 w 787"/>
                  <a:gd name="T13" fmla="*/ 153 h 2851"/>
                  <a:gd name="T14" fmla="*/ 297 w 787"/>
                  <a:gd name="T15" fmla="*/ 137 h 2851"/>
                  <a:gd name="T16" fmla="*/ 297 w 787"/>
                  <a:gd name="T17" fmla="*/ 114 h 2851"/>
                  <a:gd name="T18" fmla="*/ 294 w 787"/>
                  <a:gd name="T19" fmla="*/ 99 h 2851"/>
                  <a:gd name="T20" fmla="*/ 293 w 787"/>
                  <a:gd name="T21" fmla="*/ 84 h 2851"/>
                  <a:gd name="T22" fmla="*/ 251 w 787"/>
                  <a:gd name="T23" fmla="*/ 12 h 2851"/>
                  <a:gd name="T24" fmla="*/ 181 w 787"/>
                  <a:gd name="T25" fmla="*/ 12 h 2851"/>
                  <a:gd name="T26" fmla="*/ 125 w 787"/>
                  <a:gd name="T27" fmla="*/ 63 h 2851"/>
                  <a:gd name="T28" fmla="*/ 126 w 787"/>
                  <a:gd name="T29" fmla="*/ 94 h 2851"/>
                  <a:gd name="T30" fmla="*/ 120 w 787"/>
                  <a:gd name="T31" fmla="*/ 125 h 2851"/>
                  <a:gd name="T32" fmla="*/ 146 w 787"/>
                  <a:gd name="T33" fmla="*/ 153 h 2851"/>
                  <a:gd name="T34" fmla="*/ 159 w 787"/>
                  <a:gd name="T35" fmla="*/ 171 h 2851"/>
                  <a:gd name="T36" fmla="*/ 113 w 787"/>
                  <a:gd name="T37" fmla="*/ 253 h 2851"/>
                  <a:gd name="T38" fmla="*/ 58 w 787"/>
                  <a:gd name="T39" fmla="*/ 278 h 2851"/>
                  <a:gd name="T40" fmla="*/ 32 w 787"/>
                  <a:gd name="T41" fmla="*/ 478 h 2851"/>
                  <a:gd name="T42" fmla="*/ 14 w 787"/>
                  <a:gd name="T43" fmla="*/ 698 h 2851"/>
                  <a:gd name="T44" fmla="*/ 5 w 787"/>
                  <a:gd name="T45" fmla="*/ 830 h 2851"/>
                  <a:gd name="T46" fmla="*/ 40 w 787"/>
                  <a:gd name="T47" fmla="*/ 869 h 2851"/>
                  <a:gd name="T48" fmla="*/ 58 w 787"/>
                  <a:gd name="T49" fmla="*/ 861 h 2851"/>
                  <a:gd name="T50" fmla="*/ 54 w 787"/>
                  <a:gd name="T51" fmla="*/ 825 h 2851"/>
                  <a:gd name="T52" fmla="*/ 66 w 787"/>
                  <a:gd name="T53" fmla="*/ 644 h 2851"/>
                  <a:gd name="T54" fmla="*/ 94 w 787"/>
                  <a:gd name="T55" fmla="*/ 462 h 2851"/>
                  <a:gd name="T56" fmla="*/ 75 w 787"/>
                  <a:gd name="T57" fmla="*/ 684 h 2851"/>
                  <a:gd name="T58" fmla="*/ 112 w 787"/>
                  <a:gd name="T59" fmla="*/ 1041 h 2851"/>
                  <a:gd name="T60" fmla="*/ 148 w 787"/>
                  <a:gd name="T61" fmla="*/ 1370 h 2851"/>
                  <a:gd name="T62" fmla="*/ 125 w 787"/>
                  <a:gd name="T63" fmla="*/ 1476 h 2851"/>
                  <a:gd name="T64" fmla="*/ 150 w 787"/>
                  <a:gd name="T65" fmla="*/ 1502 h 2851"/>
                  <a:gd name="T66" fmla="*/ 204 w 787"/>
                  <a:gd name="T67" fmla="*/ 1475 h 2851"/>
                  <a:gd name="T68" fmla="*/ 203 w 787"/>
                  <a:gd name="T69" fmla="*/ 1415 h 2851"/>
                  <a:gd name="T70" fmla="*/ 203 w 787"/>
                  <a:gd name="T71" fmla="*/ 1144 h 2851"/>
                  <a:gd name="T72" fmla="*/ 201 w 787"/>
                  <a:gd name="T73" fmla="*/ 893 h 2851"/>
                  <a:gd name="T74" fmla="*/ 209 w 787"/>
                  <a:gd name="T75" fmla="*/ 809 h 2851"/>
                  <a:gd name="T76" fmla="*/ 217 w 787"/>
                  <a:gd name="T77" fmla="*/ 808 h 2851"/>
                  <a:gd name="T78" fmla="*/ 220 w 787"/>
                  <a:gd name="T79" fmla="*/ 1077 h 2851"/>
                  <a:gd name="T80" fmla="*/ 218 w 787"/>
                  <a:gd name="T81" fmla="*/ 1389 h 2851"/>
                  <a:gd name="T82" fmla="*/ 212 w 787"/>
                  <a:gd name="T83" fmla="*/ 1456 h 2851"/>
                  <a:gd name="T84" fmla="*/ 250 w 787"/>
                  <a:gd name="T85" fmla="*/ 1501 h 2851"/>
                  <a:gd name="T86" fmla="*/ 294 w 787"/>
                  <a:gd name="T87" fmla="*/ 1488 h 2851"/>
                  <a:gd name="T88" fmla="*/ 269 w 787"/>
                  <a:gd name="T89" fmla="*/ 1417 h 2851"/>
                  <a:gd name="T90" fmla="*/ 299 w 787"/>
                  <a:gd name="T91" fmla="*/ 1105 h 2851"/>
                  <a:gd name="T92" fmla="*/ 355 w 787"/>
                  <a:gd name="T93" fmla="*/ 807 h 2851"/>
                  <a:gd name="T94" fmla="*/ 321 w 787"/>
                  <a:gd name="T95" fmla="*/ 541 h 2851"/>
                  <a:gd name="T96" fmla="*/ 342 w 787"/>
                  <a:gd name="T97" fmla="*/ 539 h 2851"/>
                  <a:gd name="T98" fmla="*/ 368 w 787"/>
                  <a:gd name="T99" fmla="*/ 786 h 2851"/>
                  <a:gd name="T100" fmla="*/ 362 w 787"/>
                  <a:gd name="T101" fmla="*/ 856 h 2851"/>
                  <a:gd name="T102" fmla="*/ 362 w 787"/>
                  <a:gd name="T103" fmla="*/ 875 h 2851"/>
                  <a:gd name="T104" fmla="*/ 411 w 787"/>
                  <a:gd name="T105" fmla="*/ 841 h 285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787" h="2851">
                    <a:moveTo>
                      <a:pt x="784" y="1548"/>
                    </a:moveTo>
                    <a:cubicBezTo>
                      <a:pt x="781" y="1542"/>
                      <a:pt x="776" y="1498"/>
                      <a:pt x="769" y="1473"/>
                    </a:cubicBezTo>
                    <a:cubicBezTo>
                      <a:pt x="764" y="1452"/>
                      <a:pt x="758" y="1362"/>
                      <a:pt x="762" y="1321"/>
                    </a:cubicBezTo>
                    <a:cubicBezTo>
                      <a:pt x="764" y="1289"/>
                      <a:pt x="762" y="1238"/>
                      <a:pt x="763" y="1216"/>
                    </a:cubicBezTo>
                    <a:cubicBezTo>
                      <a:pt x="764" y="1093"/>
                      <a:pt x="744" y="1031"/>
                      <a:pt x="740" y="1008"/>
                    </a:cubicBezTo>
                    <a:cubicBezTo>
                      <a:pt x="735" y="985"/>
                      <a:pt x="728" y="953"/>
                      <a:pt x="728" y="904"/>
                    </a:cubicBezTo>
                    <a:cubicBezTo>
                      <a:pt x="728" y="855"/>
                      <a:pt x="731" y="787"/>
                      <a:pt x="727" y="739"/>
                    </a:cubicBezTo>
                    <a:cubicBezTo>
                      <a:pt x="725" y="712"/>
                      <a:pt x="720" y="670"/>
                      <a:pt x="714" y="634"/>
                    </a:cubicBezTo>
                    <a:cubicBezTo>
                      <a:pt x="709" y="598"/>
                      <a:pt x="693" y="543"/>
                      <a:pt x="677" y="527"/>
                    </a:cubicBezTo>
                    <a:cubicBezTo>
                      <a:pt x="662" y="510"/>
                      <a:pt x="640" y="495"/>
                      <a:pt x="618" y="487"/>
                    </a:cubicBezTo>
                    <a:cubicBezTo>
                      <a:pt x="612" y="486"/>
                      <a:pt x="605" y="482"/>
                      <a:pt x="600" y="481"/>
                    </a:cubicBezTo>
                    <a:cubicBezTo>
                      <a:pt x="591" y="479"/>
                      <a:pt x="585" y="480"/>
                      <a:pt x="577" y="479"/>
                    </a:cubicBezTo>
                    <a:cubicBezTo>
                      <a:pt x="560" y="476"/>
                      <a:pt x="546" y="474"/>
                      <a:pt x="533" y="470"/>
                    </a:cubicBezTo>
                    <a:cubicBezTo>
                      <a:pt x="504" y="460"/>
                      <a:pt x="475" y="457"/>
                      <a:pt x="475" y="351"/>
                    </a:cubicBezTo>
                    <a:cubicBezTo>
                      <a:pt x="475" y="351"/>
                      <a:pt x="475" y="351"/>
                      <a:pt x="475" y="351"/>
                    </a:cubicBezTo>
                    <a:cubicBezTo>
                      <a:pt x="483" y="341"/>
                      <a:pt x="486" y="331"/>
                      <a:pt x="489" y="323"/>
                    </a:cubicBezTo>
                    <a:cubicBezTo>
                      <a:pt x="491" y="318"/>
                      <a:pt x="493" y="307"/>
                      <a:pt x="496" y="297"/>
                    </a:cubicBezTo>
                    <a:cubicBezTo>
                      <a:pt x="497" y="297"/>
                      <a:pt x="497" y="297"/>
                      <a:pt x="497" y="297"/>
                    </a:cubicBezTo>
                    <a:cubicBezTo>
                      <a:pt x="501" y="296"/>
                      <a:pt x="504" y="293"/>
                      <a:pt x="508" y="293"/>
                    </a:cubicBezTo>
                    <a:cubicBezTo>
                      <a:pt x="513" y="292"/>
                      <a:pt x="517" y="294"/>
                      <a:pt x="523" y="293"/>
                    </a:cubicBezTo>
                    <a:cubicBezTo>
                      <a:pt x="526" y="292"/>
                      <a:pt x="528" y="290"/>
                      <a:pt x="531" y="289"/>
                    </a:cubicBezTo>
                    <a:cubicBezTo>
                      <a:pt x="536" y="287"/>
                      <a:pt x="552" y="287"/>
                      <a:pt x="556" y="282"/>
                    </a:cubicBezTo>
                    <a:cubicBezTo>
                      <a:pt x="557" y="282"/>
                      <a:pt x="557" y="282"/>
                      <a:pt x="557" y="282"/>
                    </a:cubicBezTo>
                    <a:cubicBezTo>
                      <a:pt x="561" y="275"/>
                      <a:pt x="558" y="264"/>
                      <a:pt x="557" y="259"/>
                    </a:cubicBezTo>
                    <a:cubicBezTo>
                      <a:pt x="554" y="250"/>
                      <a:pt x="556" y="240"/>
                      <a:pt x="555" y="230"/>
                    </a:cubicBezTo>
                    <a:cubicBezTo>
                      <a:pt x="555" y="229"/>
                      <a:pt x="555" y="229"/>
                      <a:pt x="555" y="229"/>
                    </a:cubicBezTo>
                    <a:cubicBezTo>
                      <a:pt x="558" y="226"/>
                      <a:pt x="559" y="224"/>
                      <a:pt x="557" y="216"/>
                    </a:cubicBezTo>
                    <a:cubicBezTo>
                      <a:pt x="557" y="214"/>
                      <a:pt x="556" y="213"/>
                      <a:pt x="556" y="211"/>
                    </a:cubicBezTo>
                    <a:cubicBezTo>
                      <a:pt x="556" y="207"/>
                      <a:pt x="556" y="203"/>
                      <a:pt x="555" y="199"/>
                    </a:cubicBezTo>
                    <a:cubicBezTo>
                      <a:pt x="555" y="194"/>
                      <a:pt x="554" y="191"/>
                      <a:pt x="553" y="187"/>
                    </a:cubicBezTo>
                    <a:cubicBezTo>
                      <a:pt x="557" y="187"/>
                      <a:pt x="560" y="186"/>
                      <a:pt x="562" y="185"/>
                    </a:cubicBezTo>
                    <a:cubicBezTo>
                      <a:pt x="561" y="178"/>
                      <a:pt x="554" y="173"/>
                      <a:pt x="552" y="167"/>
                    </a:cubicBezTo>
                    <a:cubicBezTo>
                      <a:pt x="550" y="161"/>
                      <a:pt x="549" y="159"/>
                      <a:pt x="549" y="159"/>
                    </a:cubicBezTo>
                    <a:cubicBezTo>
                      <a:pt x="549" y="158"/>
                      <a:pt x="549" y="157"/>
                      <a:pt x="549" y="157"/>
                    </a:cubicBezTo>
                    <a:cubicBezTo>
                      <a:pt x="548" y="132"/>
                      <a:pt x="531" y="97"/>
                      <a:pt x="520" y="74"/>
                    </a:cubicBezTo>
                    <a:cubicBezTo>
                      <a:pt x="509" y="52"/>
                      <a:pt x="493" y="34"/>
                      <a:pt x="472" y="22"/>
                    </a:cubicBezTo>
                    <a:cubicBezTo>
                      <a:pt x="459" y="14"/>
                      <a:pt x="445" y="9"/>
                      <a:pt x="431" y="6"/>
                    </a:cubicBezTo>
                    <a:cubicBezTo>
                      <a:pt x="423" y="4"/>
                      <a:pt x="389" y="0"/>
                      <a:pt x="370" y="4"/>
                    </a:cubicBezTo>
                    <a:cubicBezTo>
                      <a:pt x="351" y="9"/>
                      <a:pt x="343" y="17"/>
                      <a:pt x="339" y="22"/>
                    </a:cubicBezTo>
                    <a:cubicBezTo>
                      <a:pt x="339" y="22"/>
                      <a:pt x="331" y="25"/>
                      <a:pt x="315" y="29"/>
                    </a:cubicBezTo>
                    <a:cubicBezTo>
                      <a:pt x="298" y="37"/>
                      <a:pt x="282" y="49"/>
                      <a:pt x="272" y="66"/>
                    </a:cubicBezTo>
                    <a:cubicBezTo>
                      <a:pt x="262" y="83"/>
                      <a:pt x="258" y="117"/>
                      <a:pt x="234" y="120"/>
                    </a:cubicBezTo>
                    <a:cubicBezTo>
                      <a:pt x="237" y="124"/>
                      <a:pt x="245" y="125"/>
                      <a:pt x="251" y="123"/>
                    </a:cubicBezTo>
                    <a:cubicBezTo>
                      <a:pt x="248" y="138"/>
                      <a:pt x="243" y="154"/>
                      <a:pt x="232" y="164"/>
                    </a:cubicBezTo>
                    <a:cubicBezTo>
                      <a:pt x="237" y="168"/>
                      <a:pt x="236" y="173"/>
                      <a:pt x="236" y="178"/>
                    </a:cubicBezTo>
                    <a:cubicBezTo>
                      <a:pt x="235" y="181"/>
                      <a:pt x="232" y="183"/>
                      <a:pt x="232" y="185"/>
                    </a:cubicBezTo>
                    <a:cubicBezTo>
                      <a:pt x="232" y="187"/>
                      <a:pt x="235" y="187"/>
                      <a:pt x="235" y="189"/>
                    </a:cubicBezTo>
                    <a:cubicBezTo>
                      <a:pt x="237" y="204"/>
                      <a:pt x="235" y="226"/>
                      <a:pt x="225" y="238"/>
                    </a:cubicBezTo>
                    <a:cubicBezTo>
                      <a:pt x="237" y="251"/>
                      <a:pt x="223" y="271"/>
                      <a:pt x="244" y="276"/>
                    </a:cubicBezTo>
                    <a:cubicBezTo>
                      <a:pt x="251" y="278"/>
                      <a:pt x="258" y="278"/>
                      <a:pt x="264" y="281"/>
                    </a:cubicBezTo>
                    <a:cubicBezTo>
                      <a:pt x="268" y="283"/>
                      <a:pt x="270" y="287"/>
                      <a:pt x="274" y="289"/>
                    </a:cubicBezTo>
                    <a:cubicBezTo>
                      <a:pt x="279" y="292"/>
                      <a:pt x="284" y="293"/>
                      <a:pt x="289" y="292"/>
                    </a:cubicBezTo>
                    <a:cubicBezTo>
                      <a:pt x="290" y="292"/>
                      <a:pt x="290" y="292"/>
                      <a:pt x="290" y="292"/>
                    </a:cubicBezTo>
                    <a:cubicBezTo>
                      <a:pt x="293" y="304"/>
                      <a:pt x="296" y="317"/>
                      <a:pt x="299" y="323"/>
                    </a:cubicBezTo>
                    <a:cubicBezTo>
                      <a:pt x="301" y="331"/>
                      <a:pt x="305" y="341"/>
                      <a:pt x="312" y="351"/>
                    </a:cubicBezTo>
                    <a:cubicBezTo>
                      <a:pt x="312" y="457"/>
                      <a:pt x="284" y="460"/>
                      <a:pt x="255" y="470"/>
                    </a:cubicBezTo>
                    <a:cubicBezTo>
                      <a:pt x="241" y="474"/>
                      <a:pt x="227" y="476"/>
                      <a:pt x="211" y="479"/>
                    </a:cubicBezTo>
                    <a:cubicBezTo>
                      <a:pt x="203" y="480"/>
                      <a:pt x="197" y="479"/>
                      <a:pt x="188" y="481"/>
                    </a:cubicBezTo>
                    <a:cubicBezTo>
                      <a:pt x="182" y="482"/>
                      <a:pt x="175" y="486"/>
                      <a:pt x="170" y="487"/>
                    </a:cubicBezTo>
                    <a:cubicBezTo>
                      <a:pt x="147" y="495"/>
                      <a:pt x="126" y="510"/>
                      <a:pt x="110" y="527"/>
                    </a:cubicBezTo>
                    <a:cubicBezTo>
                      <a:pt x="95" y="543"/>
                      <a:pt x="79" y="598"/>
                      <a:pt x="73" y="634"/>
                    </a:cubicBezTo>
                    <a:cubicBezTo>
                      <a:pt x="68" y="670"/>
                      <a:pt x="63" y="712"/>
                      <a:pt x="60" y="739"/>
                    </a:cubicBezTo>
                    <a:cubicBezTo>
                      <a:pt x="57" y="787"/>
                      <a:pt x="59" y="855"/>
                      <a:pt x="59" y="904"/>
                    </a:cubicBezTo>
                    <a:cubicBezTo>
                      <a:pt x="59" y="953"/>
                      <a:pt x="53" y="985"/>
                      <a:pt x="48" y="1008"/>
                    </a:cubicBezTo>
                    <a:cubicBezTo>
                      <a:pt x="43" y="1031"/>
                      <a:pt x="24" y="1093"/>
                      <a:pt x="25" y="1216"/>
                    </a:cubicBezTo>
                    <a:cubicBezTo>
                      <a:pt x="25" y="1238"/>
                      <a:pt x="24" y="1289"/>
                      <a:pt x="26" y="1321"/>
                    </a:cubicBezTo>
                    <a:cubicBezTo>
                      <a:pt x="30" y="1362"/>
                      <a:pt x="24" y="1452"/>
                      <a:pt x="19" y="1473"/>
                    </a:cubicBezTo>
                    <a:cubicBezTo>
                      <a:pt x="12" y="1498"/>
                      <a:pt x="6" y="1542"/>
                      <a:pt x="3" y="1548"/>
                    </a:cubicBezTo>
                    <a:cubicBezTo>
                      <a:pt x="0" y="1555"/>
                      <a:pt x="6" y="1563"/>
                      <a:pt x="10" y="1569"/>
                    </a:cubicBezTo>
                    <a:cubicBezTo>
                      <a:pt x="13" y="1576"/>
                      <a:pt x="12" y="1582"/>
                      <a:pt x="16" y="1591"/>
                    </a:cubicBezTo>
                    <a:cubicBezTo>
                      <a:pt x="19" y="1598"/>
                      <a:pt x="29" y="1613"/>
                      <a:pt x="34" y="1621"/>
                    </a:cubicBezTo>
                    <a:cubicBezTo>
                      <a:pt x="39" y="1630"/>
                      <a:pt x="59" y="1640"/>
                      <a:pt x="75" y="1645"/>
                    </a:cubicBezTo>
                    <a:cubicBezTo>
                      <a:pt x="86" y="1649"/>
                      <a:pt x="106" y="1660"/>
                      <a:pt x="108" y="1655"/>
                    </a:cubicBezTo>
                    <a:cubicBezTo>
                      <a:pt x="111" y="1644"/>
                      <a:pt x="104" y="1637"/>
                      <a:pt x="96" y="1633"/>
                    </a:cubicBezTo>
                    <a:cubicBezTo>
                      <a:pt x="91" y="1630"/>
                      <a:pt x="106" y="1639"/>
                      <a:pt x="109" y="1629"/>
                    </a:cubicBezTo>
                    <a:cubicBezTo>
                      <a:pt x="110" y="1626"/>
                      <a:pt x="110" y="1625"/>
                      <a:pt x="107" y="1620"/>
                    </a:cubicBezTo>
                    <a:cubicBezTo>
                      <a:pt x="109" y="1614"/>
                      <a:pt x="108" y="1614"/>
                      <a:pt x="104" y="1608"/>
                    </a:cubicBezTo>
                    <a:cubicBezTo>
                      <a:pt x="111" y="1606"/>
                      <a:pt x="106" y="1575"/>
                      <a:pt x="103" y="1560"/>
                    </a:cubicBezTo>
                    <a:cubicBezTo>
                      <a:pt x="104" y="1548"/>
                      <a:pt x="105" y="1512"/>
                      <a:pt x="96" y="1487"/>
                    </a:cubicBezTo>
                    <a:cubicBezTo>
                      <a:pt x="91" y="1471"/>
                      <a:pt x="88" y="1456"/>
                      <a:pt x="88" y="1447"/>
                    </a:cubicBezTo>
                    <a:cubicBezTo>
                      <a:pt x="84" y="1424"/>
                      <a:pt x="110" y="1263"/>
                      <a:pt x="124" y="1217"/>
                    </a:cubicBezTo>
                    <a:cubicBezTo>
                      <a:pt x="153" y="1121"/>
                      <a:pt x="144" y="1038"/>
                      <a:pt x="147" y="1021"/>
                    </a:cubicBezTo>
                    <a:cubicBezTo>
                      <a:pt x="150" y="1004"/>
                      <a:pt x="169" y="915"/>
                      <a:pt x="175" y="875"/>
                    </a:cubicBezTo>
                    <a:cubicBezTo>
                      <a:pt x="176" y="876"/>
                      <a:pt x="176" y="876"/>
                      <a:pt x="176" y="876"/>
                    </a:cubicBezTo>
                    <a:cubicBezTo>
                      <a:pt x="179" y="925"/>
                      <a:pt x="184" y="998"/>
                      <a:pt x="185" y="1023"/>
                    </a:cubicBezTo>
                    <a:cubicBezTo>
                      <a:pt x="187" y="1057"/>
                      <a:pt x="209" y="1115"/>
                      <a:pt x="194" y="1143"/>
                    </a:cubicBezTo>
                    <a:cubicBezTo>
                      <a:pt x="179" y="1171"/>
                      <a:pt x="154" y="1217"/>
                      <a:pt x="141" y="1294"/>
                    </a:cubicBezTo>
                    <a:cubicBezTo>
                      <a:pt x="129" y="1354"/>
                      <a:pt x="110" y="1417"/>
                      <a:pt x="122" y="1527"/>
                    </a:cubicBezTo>
                    <a:cubicBezTo>
                      <a:pt x="130" y="1604"/>
                      <a:pt x="128" y="1655"/>
                      <a:pt x="148" y="1741"/>
                    </a:cubicBezTo>
                    <a:cubicBezTo>
                      <a:pt x="165" y="1818"/>
                      <a:pt x="200" y="1912"/>
                      <a:pt x="210" y="1969"/>
                    </a:cubicBezTo>
                    <a:cubicBezTo>
                      <a:pt x="220" y="2025"/>
                      <a:pt x="224" y="2054"/>
                      <a:pt x="227" y="2091"/>
                    </a:cubicBezTo>
                    <a:cubicBezTo>
                      <a:pt x="229" y="2128"/>
                      <a:pt x="204" y="2303"/>
                      <a:pt x="232" y="2404"/>
                    </a:cubicBezTo>
                    <a:cubicBezTo>
                      <a:pt x="259" y="2505"/>
                      <a:pt x="271" y="2569"/>
                      <a:pt x="276" y="2594"/>
                    </a:cubicBezTo>
                    <a:cubicBezTo>
                      <a:pt x="288" y="2648"/>
                      <a:pt x="277" y="2654"/>
                      <a:pt x="282" y="2681"/>
                    </a:cubicBezTo>
                    <a:cubicBezTo>
                      <a:pt x="287" y="2708"/>
                      <a:pt x="288" y="2705"/>
                      <a:pt x="274" y="2731"/>
                    </a:cubicBezTo>
                    <a:cubicBezTo>
                      <a:pt x="261" y="2748"/>
                      <a:pt x="241" y="2785"/>
                      <a:pt x="234" y="2793"/>
                    </a:cubicBezTo>
                    <a:cubicBezTo>
                      <a:pt x="228" y="2802"/>
                      <a:pt x="231" y="2810"/>
                      <a:pt x="234" y="2815"/>
                    </a:cubicBezTo>
                    <a:cubicBezTo>
                      <a:pt x="229" y="2828"/>
                      <a:pt x="244" y="2835"/>
                      <a:pt x="249" y="2835"/>
                    </a:cubicBezTo>
                    <a:cubicBezTo>
                      <a:pt x="247" y="2850"/>
                      <a:pt x="275" y="2848"/>
                      <a:pt x="281" y="2842"/>
                    </a:cubicBezTo>
                    <a:cubicBezTo>
                      <a:pt x="289" y="2850"/>
                      <a:pt x="310" y="2850"/>
                      <a:pt x="318" y="2840"/>
                    </a:cubicBezTo>
                    <a:cubicBezTo>
                      <a:pt x="331" y="2851"/>
                      <a:pt x="354" y="2851"/>
                      <a:pt x="369" y="2837"/>
                    </a:cubicBezTo>
                    <a:cubicBezTo>
                      <a:pt x="384" y="2822"/>
                      <a:pt x="385" y="2807"/>
                      <a:pt x="384" y="2792"/>
                    </a:cubicBezTo>
                    <a:cubicBezTo>
                      <a:pt x="382" y="2778"/>
                      <a:pt x="385" y="2773"/>
                      <a:pt x="389" y="2755"/>
                    </a:cubicBezTo>
                    <a:cubicBezTo>
                      <a:pt x="392" y="2736"/>
                      <a:pt x="394" y="2722"/>
                      <a:pt x="388" y="2709"/>
                    </a:cubicBezTo>
                    <a:cubicBezTo>
                      <a:pt x="381" y="2696"/>
                      <a:pt x="381" y="2690"/>
                      <a:pt x="381" y="2677"/>
                    </a:cubicBezTo>
                    <a:cubicBezTo>
                      <a:pt x="381" y="2664"/>
                      <a:pt x="385" y="2644"/>
                      <a:pt x="377" y="2628"/>
                    </a:cubicBezTo>
                    <a:cubicBezTo>
                      <a:pt x="369" y="2611"/>
                      <a:pt x="359" y="2572"/>
                      <a:pt x="361" y="2529"/>
                    </a:cubicBezTo>
                    <a:cubicBezTo>
                      <a:pt x="362" y="2486"/>
                      <a:pt x="394" y="2247"/>
                      <a:pt x="381" y="2165"/>
                    </a:cubicBezTo>
                    <a:cubicBezTo>
                      <a:pt x="367" y="2083"/>
                      <a:pt x="372" y="2066"/>
                      <a:pt x="376" y="2038"/>
                    </a:cubicBezTo>
                    <a:cubicBezTo>
                      <a:pt x="379" y="2010"/>
                      <a:pt x="387" y="1965"/>
                      <a:pt x="380" y="1906"/>
                    </a:cubicBezTo>
                    <a:cubicBezTo>
                      <a:pt x="377" y="1883"/>
                      <a:pt x="378" y="1788"/>
                      <a:pt x="378" y="1691"/>
                    </a:cubicBezTo>
                    <a:cubicBezTo>
                      <a:pt x="379" y="1629"/>
                      <a:pt x="396" y="1546"/>
                      <a:pt x="379" y="1530"/>
                    </a:cubicBezTo>
                    <a:cubicBezTo>
                      <a:pt x="380" y="1529"/>
                      <a:pt x="380" y="1529"/>
                      <a:pt x="380" y="1529"/>
                    </a:cubicBezTo>
                    <a:cubicBezTo>
                      <a:pt x="384" y="1530"/>
                      <a:pt x="388" y="1531"/>
                      <a:pt x="392" y="1531"/>
                    </a:cubicBezTo>
                    <a:cubicBezTo>
                      <a:pt x="393" y="1531"/>
                      <a:pt x="393" y="1531"/>
                      <a:pt x="393" y="1531"/>
                    </a:cubicBezTo>
                    <a:cubicBezTo>
                      <a:pt x="398" y="1531"/>
                      <a:pt x="404" y="1530"/>
                      <a:pt x="409" y="1528"/>
                    </a:cubicBezTo>
                    <a:cubicBezTo>
                      <a:pt x="408" y="1530"/>
                      <a:pt x="408" y="1530"/>
                      <a:pt x="408" y="1530"/>
                    </a:cubicBezTo>
                    <a:cubicBezTo>
                      <a:pt x="392" y="1546"/>
                      <a:pt x="409" y="1629"/>
                      <a:pt x="409" y="1691"/>
                    </a:cubicBezTo>
                    <a:cubicBezTo>
                      <a:pt x="410" y="1788"/>
                      <a:pt x="411" y="1883"/>
                      <a:pt x="408" y="1906"/>
                    </a:cubicBezTo>
                    <a:cubicBezTo>
                      <a:pt x="401" y="1965"/>
                      <a:pt x="409" y="2010"/>
                      <a:pt x="412" y="2038"/>
                    </a:cubicBezTo>
                    <a:cubicBezTo>
                      <a:pt x="415" y="2066"/>
                      <a:pt x="420" y="2083"/>
                      <a:pt x="407" y="2165"/>
                    </a:cubicBezTo>
                    <a:cubicBezTo>
                      <a:pt x="394" y="2247"/>
                      <a:pt x="425" y="2486"/>
                      <a:pt x="427" y="2529"/>
                    </a:cubicBezTo>
                    <a:cubicBezTo>
                      <a:pt x="429" y="2572"/>
                      <a:pt x="419" y="2611"/>
                      <a:pt x="410" y="2628"/>
                    </a:cubicBezTo>
                    <a:cubicBezTo>
                      <a:pt x="402" y="2644"/>
                      <a:pt x="407" y="2664"/>
                      <a:pt x="407" y="2677"/>
                    </a:cubicBezTo>
                    <a:cubicBezTo>
                      <a:pt x="407" y="2690"/>
                      <a:pt x="407" y="2696"/>
                      <a:pt x="400" y="2709"/>
                    </a:cubicBezTo>
                    <a:cubicBezTo>
                      <a:pt x="393" y="2722"/>
                      <a:pt x="396" y="2736"/>
                      <a:pt x="399" y="2755"/>
                    </a:cubicBezTo>
                    <a:cubicBezTo>
                      <a:pt x="402" y="2773"/>
                      <a:pt x="405" y="2778"/>
                      <a:pt x="404" y="2792"/>
                    </a:cubicBezTo>
                    <a:cubicBezTo>
                      <a:pt x="402" y="2807"/>
                      <a:pt x="404" y="2822"/>
                      <a:pt x="419" y="2837"/>
                    </a:cubicBezTo>
                    <a:cubicBezTo>
                      <a:pt x="433" y="2851"/>
                      <a:pt x="457" y="2851"/>
                      <a:pt x="470" y="2840"/>
                    </a:cubicBezTo>
                    <a:cubicBezTo>
                      <a:pt x="478" y="2850"/>
                      <a:pt x="499" y="2850"/>
                      <a:pt x="506" y="2842"/>
                    </a:cubicBezTo>
                    <a:cubicBezTo>
                      <a:pt x="513" y="2848"/>
                      <a:pt x="540" y="2850"/>
                      <a:pt x="539" y="2835"/>
                    </a:cubicBezTo>
                    <a:cubicBezTo>
                      <a:pt x="544" y="2835"/>
                      <a:pt x="558" y="2828"/>
                      <a:pt x="553" y="2815"/>
                    </a:cubicBezTo>
                    <a:cubicBezTo>
                      <a:pt x="557" y="2810"/>
                      <a:pt x="560" y="2802"/>
                      <a:pt x="553" y="2793"/>
                    </a:cubicBezTo>
                    <a:cubicBezTo>
                      <a:pt x="547" y="2785"/>
                      <a:pt x="526" y="2748"/>
                      <a:pt x="514" y="2731"/>
                    </a:cubicBezTo>
                    <a:cubicBezTo>
                      <a:pt x="500" y="2705"/>
                      <a:pt x="501" y="2708"/>
                      <a:pt x="505" y="2681"/>
                    </a:cubicBezTo>
                    <a:cubicBezTo>
                      <a:pt x="510" y="2654"/>
                      <a:pt x="500" y="2648"/>
                      <a:pt x="512" y="2594"/>
                    </a:cubicBezTo>
                    <a:cubicBezTo>
                      <a:pt x="517" y="2569"/>
                      <a:pt x="529" y="2505"/>
                      <a:pt x="556" y="2404"/>
                    </a:cubicBezTo>
                    <a:cubicBezTo>
                      <a:pt x="583" y="2303"/>
                      <a:pt x="559" y="2128"/>
                      <a:pt x="561" y="2091"/>
                    </a:cubicBezTo>
                    <a:cubicBezTo>
                      <a:pt x="563" y="2054"/>
                      <a:pt x="568" y="2025"/>
                      <a:pt x="578" y="1969"/>
                    </a:cubicBezTo>
                    <a:cubicBezTo>
                      <a:pt x="587" y="1912"/>
                      <a:pt x="623" y="1818"/>
                      <a:pt x="640" y="1741"/>
                    </a:cubicBezTo>
                    <a:cubicBezTo>
                      <a:pt x="660" y="1655"/>
                      <a:pt x="658" y="1604"/>
                      <a:pt x="666" y="1527"/>
                    </a:cubicBezTo>
                    <a:cubicBezTo>
                      <a:pt x="677" y="1417"/>
                      <a:pt x="658" y="1354"/>
                      <a:pt x="646" y="1294"/>
                    </a:cubicBezTo>
                    <a:cubicBezTo>
                      <a:pt x="633" y="1217"/>
                      <a:pt x="608" y="1171"/>
                      <a:pt x="594" y="1143"/>
                    </a:cubicBezTo>
                    <a:cubicBezTo>
                      <a:pt x="579" y="1115"/>
                      <a:pt x="601" y="1057"/>
                      <a:pt x="602" y="1023"/>
                    </a:cubicBezTo>
                    <a:cubicBezTo>
                      <a:pt x="604" y="997"/>
                      <a:pt x="609" y="922"/>
                      <a:pt x="612" y="874"/>
                    </a:cubicBezTo>
                    <a:cubicBezTo>
                      <a:pt x="612" y="874"/>
                      <a:pt x="612" y="874"/>
                      <a:pt x="612" y="874"/>
                    </a:cubicBezTo>
                    <a:cubicBezTo>
                      <a:pt x="618" y="914"/>
                      <a:pt x="638" y="1004"/>
                      <a:pt x="641" y="1021"/>
                    </a:cubicBezTo>
                    <a:cubicBezTo>
                      <a:pt x="644" y="1038"/>
                      <a:pt x="635" y="1121"/>
                      <a:pt x="663" y="1217"/>
                    </a:cubicBezTo>
                    <a:cubicBezTo>
                      <a:pt x="678" y="1263"/>
                      <a:pt x="704" y="1424"/>
                      <a:pt x="699" y="1447"/>
                    </a:cubicBezTo>
                    <a:cubicBezTo>
                      <a:pt x="700" y="1456"/>
                      <a:pt x="697" y="1471"/>
                      <a:pt x="691" y="1487"/>
                    </a:cubicBezTo>
                    <a:cubicBezTo>
                      <a:pt x="683" y="1512"/>
                      <a:pt x="684" y="1548"/>
                      <a:pt x="685" y="1560"/>
                    </a:cubicBezTo>
                    <a:cubicBezTo>
                      <a:pt x="682" y="1575"/>
                      <a:pt x="676" y="1606"/>
                      <a:pt x="684" y="1608"/>
                    </a:cubicBezTo>
                    <a:cubicBezTo>
                      <a:pt x="680" y="1614"/>
                      <a:pt x="678" y="1614"/>
                      <a:pt x="680" y="1620"/>
                    </a:cubicBezTo>
                    <a:cubicBezTo>
                      <a:pt x="678" y="1625"/>
                      <a:pt x="678" y="1626"/>
                      <a:pt x="679" y="1629"/>
                    </a:cubicBezTo>
                    <a:cubicBezTo>
                      <a:pt x="682" y="1639"/>
                      <a:pt x="696" y="1630"/>
                      <a:pt x="691" y="1633"/>
                    </a:cubicBezTo>
                    <a:cubicBezTo>
                      <a:pt x="683" y="1637"/>
                      <a:pt x="676" y="1644"/>
                      <a:pt x="680" y="1655"/>
                    </a:cubicBezTo>
                    <a:cubicBezTo>
                      <a:pt x="682" y="1660"/>
                      <a:pt x="702" y="1649"/>
                      <a:pt x="713" y="1645"/>
                    </a:cubicBezTo>
                    <a:cubicBezTo>
                      <a:pt x="729" y="1640"/>
                      <a:pt x="748" y="1630"/>
                      <a:pt x="753" y="1621"/>
                    </a:cubicBezTo>
                    <a:cubicBezTo>
                      <a:pt x="758" y="1613"/>
                      <a:pt x="768" y="1598"/>
                      <a:pt x="771" y="1591"/>
                    </a:cubicBezTo>
                    <a:cubicBezTo>
                      <a:pt x="776" y="1582"/>
                      <a:pt x="775" y="1576"/>
                      <a:pt x="778" y="1569"/>
                    </a:cubicBezTo>
                    <a:cubicBezTo>
                      <a:pt x="781" y="1563"/>
                      <a:pt x="787" y="1555"/>
                      <a:pt x="784" y="1548"/>
                    </a:cubicBezTo>
                    <a:close/>
                  </a:path>
                </a:pathLst>
              </a:custGeom>
              <a:solidFill>
                <a:srgbClr val="FFCCCC"/>
              </a:solidFill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6" name="Group 18">
              <a:extLst>
                <a:ext uri="{FF2B5EF4-FFF2-40B4-BE49-F238E27FC236}">
                  <a16:creationId xmlns:a16="http://schemas.microsoft.com/office/drawing/2014/main" id="{33683F7C-C0BF-EC69-7591-9A015695AF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98596" y="859849"/>
              <a:ext cx="695927" cy="2499113"/>
              <a:chOff x="3456" y="1705"/>
              <a:chExt cx="649" cy="2329"/>
            </a:xfrm>
          </p:grpSpPr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8CE7B5D9-0F19-3CB3-B989-0113DEF086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6" y="1705"/>
                <a:ext cx="649" cy="2329"/>
              </a:xfrm>
              <a:custGeom>
                <a:avLst/>
                <a:gdLst>
                  <a:gd name="T0" fmla="*/ 384 w 829"/>
                  <a:gd name="T1" fmla="*/ 653 h 2980"/>
                  <a:gd name="T2" fmla="*/ 368 w 829"/>
                  <a:gd name="T3" fmla="*/ 443 h 2980"/>
                  <a:gd name="T4" fmla="*/ 341 w 829"/>
                  <a:gd name="T5" fmla="*/ 257 h 2980"/>
                  <a:gd name="T6" fmla="*/ 291 w 829"/>
                  <a:gd name="T7" fmla="*/ 231 h 2980"/>
                  <a:gd name="T8" fmla="*/ 240 w 829"/>
                  <a:gd name="T9" fmla="*/ 183 h 2980"/>
                  <a:gd name="T10" fmla="*/ 277 w 829"/>
                  <a:gd name="T11" fmla="*/ 168 h 2980"/>
                  <a:gd name="T12" fmla="*/ 263 w 829"/>
                  <a:gd name="T13" fmla="*/ 157 h 2980"/>
                  <a:gd name="T14" fmla="*/ 136 w 829"/>
                  <a:gd name="T15" fmla="*/ 43 h 2980"/>
                  <a:gd name="T16" fmla="*/ 129 w 829"/>
                  <a:gd name="T17" fmla="*/ 163 h 2980"/>
                  <a:gd name="T18" fmla="*/ 138 w 829"/>
                  <a:gd name="T19" fmla="*/ 184 h 2980"/>
                  <a:gd name="T20" fmla="*/ 128 w 829"/>
                  <a:gd name="T21" fmla="*/ 225 h 2980"/>
                  <a:gd name="T22" fmla="*/ 86 w 829"/>
                  <a:gd name="T23" fmla="*/ 238 h 2980"/>
                  <a:gd name="T24" fmla="*/ 30 w 829"/>
                  <a:gd name="T25" fmla="*/ 361 h 2980"/>
                  <a:gd name="T26" fmla="*/ 13 w 829"/>
                  <a:gd name="T27" fmla="*/ 600 h 2980"/>
                  <a:gd name="T28" fmla="*/ 2 w 829"/>
                  <a:gd name="T29" fmla="*/ 767 h 2980"/>
                  <a:gd name="T30" fmla="*/ 17 w 829"/>
                  <a:gd name="T31" fmla="*/ 804 h 2980"/>
                  <a:gd name="T32" fmla="*/ 49 w 829"/>
                  <a:gd name="T33" fmla="*/ 810 h 2980"/>
                  <a:gd name="T34" fmla="*/ 52 w 829"/>
                  <a:gd name="T35" fmla="*/ 798 h 2980"/>
                  <a:gd name="T36" fmla="*/ 45 w 829"/>
                  <a:gd name="T37" fmla="*/ 717 h 2980"/>
                  <a:gd name="T38" fmla="*/ 88 w 829"/>
                  <a:gd name="T39" fmla="*/ 429 h 2980"/>
                  <a:gd name="T40" fmla="*/ 78 w 829"/>
                  <a:gd name="T41" fmla="*/ 566 h 2980"/>
                  <a:gd name="T42" fmla="*/ 74 w 829"/>
                  <a:gd name="T43" fmla="*/ 864 h 2980"/>
                  <a:gd name="T44" fmla="*/ 117 w 829"/>
                  <a:gd name="T45" fmla="*/ 1197 h 2980"/>
                  <a:gd name="T46" fmla="*/ 138 w 829"/>
                  <a:gd name="T47" fmla="*/ 1362 h 2980"/>
                  <a:gd name="T48" fmla="*/ 125 w 829"/>
                  <a:gd name="T49" fmla="*/ 1414 h 2980"/>
                  <a:gd name="T50" fmla="*/ 186 w 829"/>
                  <a:gd name="T51" fmla="*/ 1415 h 2980"/>
                  <a:gd name="T52" fmla="*/ 196 w 829"/>
                  <a:gd name="T53" fmla="*/ 1351 h 2980"/>
                  <a:gd name="T54" fmla="*/ 182 w 829"/>
                  <a:gd name="T55" fmla="*/ 1260 h 2980"/>
                  <a:gd name="T56" fmla="*/ 191 w 829"/>
                  <a:gd name="T57" fmla="*/ 947 h 2980"/>
                  <a:gd name="T58" fmla="*/ 191 w 829"/>
                  <a:gd name="T59" fmla="*/ 757 h 2980"/>
                  <a:gd name="T60" fmla="*/ 207 w 829"/>
                  <a:gd name="T61" fmla="*/ 757 h 2980"/>
                  <a:gd name="T62" fmla="*/ 206 w 829"/>
                  <a:gd name="T63" fmla="*/ 947 h 2980"/>
                  <a:gd name="T64" fmla="*/ 216 w 829"/>
                  <a:gd name="T65" fmla="*/ 1260 h 2980"/>
                  <a:gd name="T66" fmla="*/ 202 w 829"/>
                  <a:gd name="T67" fmla="*/ 1351 h 2980"/>
                  <a:gd name="T68" fmla="*/ 211 w 829"/>
                  <a:gd name="T69" fmla="*/ 1415 h 2980"/>
                  <a:gd name="T70" fmla="*/ 272 w 829"/>
                  <a:gd name="T71" fmla="*/ 1414 h 2980"/>
                  <a:gd name="T72" fmla="*/ 260 w 829"/>
                  <a:gd name="T73" fmla="*/ 1362 h 2980"/>
                  <a:gd name="T74" fmla="*/ 281 w 829"/>
                  <a:gd name="T75" fmla="*/ 1197 h 2980"/>
                  <a:gd name="T76" fmla="*/ 323 w 829"/>
                  <a:gd name="T77" fmla="*/ 864 h 2980"/>
                  <a:gd name="T78" fmla="*/ 320 w 829"/>
                  <a:gd name="T79" fmla="*/ 560 h 2980"/>
                  <a:gd name="T80" fmla="*/ 309 w 829"/>
                  <a:gd name="T81" fmla="*/ 429 h 2980"/>
                  <a:gd name="T82" fmla="*/ 353 w 829"/>
                  <a:gd name="T83" fmla="*/ 717 h 2980"/>
                  <a:gd name="T84" fmla="*/ 345 w 829"/>
                  <a:gd name="T85" fmla="*/ 798 h 2980"/>
                  <a:gd name="T86" fmla="*/ 349 w 829"/>
                  <a:gd name="T87" fmla="*/ 810 h 2980"/>
                  <a:gd name="T88" fmla="*/ 380 w 829"/>
                  <a:gd name="T89" fmla="*/ 804 h 2980"/>
                  <a:gd name="T90" fmla="*/ 396 w 829"/>
                  <a:gd name="T91" fmla="*/ 767 h 2980"/>
                  <a:gd name="T92" fmla="*/ 157 w 829"/>
                  <a:gd name="T93" fmla="*/ 181 h 2980"/>
                  <a:gd name="T94" fmla="*/ 241 w 829"/>
                  <a:gd name="T95" fmla="*/ 163 h 2980"/>
                  <a:gd name="T96" fmla="*/ 129 w 829"/>
                  <a:gd name="T97" fmla="*/ 163 h 298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829" h="2980">
                    <a:moveTo>
                      <a:pt x="825" y="1608"/>
                    </a:moveTo>
                    <a:cubicBezTo>
                      <a:pt x="822" y="1601"/>
                      <a:pt x="816" y="1555"/>
                      <a:pt x="809" y="1528"/>
                    </a:cubicBezTo>
                    <a:cubicBezTo>
                      <a:pt x="804" y="1506"/>
                      <a:pt x="798" y="1412"/>
                      <a:pt x="801" y="1369"/>
                    </a:cubicBezTo>
                    <a:cubicBezTo>
                      <a:pt x="804" y="1334"/>
                      <a:pt x="802" y="1281"/>
                      <a:pt x="803" y="1258"/>
                    </a:cubicBezTo>
                    <a:cubicBezTo>
                      <a:pt x="804" y="1129"/>
                      <a:pt x="783" y="1063"/>
                      <a:pt x="778" y="1039"/>
                    </a:cubicBezTo>
                    <a:cubicBezTo>
                      <a:pt x="773" y="1015"/>
                      <a:pt x="767" y="981"/>
                      <a:pt x="767" y="929"/>
                    </a:cubicBezTo>
                    <a:cubicBezTo>
                      <a:pt x="767" y="877"/>
                      <a:pt x="769" y="806"/>
                      <a:pt x="765" y="756"/>
                    </a:cubicBezTo>
                    <a:cubicBezTo>
                      <a:pt x="763" y="727"/>
                      <a:pt x="758" y="683"/>
                      <a:pt x="752" y="645"/>
                    </a:cubicBezTo>
                    <a:cubicBezTo>
                      <a:pt x="746" y="607"/>
                      <a:pt x="727" y="556"/>
                      <a:pt x="711" y="539"/>
                    </a:cubicBezTo>
                    <a:cubicBezTo>
                      <a:pt x="695" y="521"/>
                      <a:pt x="673" y="507"/>
                      <a:pt x="650" y="499"/>
                    </a:cubicBezTo>
                    <a:cubicBezTo>
                      <a:pt x="644" y="497"/>
                      <a:pt x="635" y="490"/>
                      <a:pt x="629" y="489"/>
                    </a:cubicBezTo>
                    <a:cubicBezTo>
                      <a:pt x="620" y="487"/>
                      <a:pt x="615" y="483"/>
                      <a:pt x="607" y="482"/>
                    </a:cubicBezTo>
                    <a:cubicBezTo>
                      <a:pt x="590" y="479"/>
                      <a:pt x="575" y="477"/>
                      <a:pt x="561" y="472"/>
                    </a:cubicBezTo>
                    <a:cubicBezTo>
                      <a:pt x="531" y="463"/>
                      <a:pt x="503" y="459"/>
                      <a:pt x="500" y="363"/>
                    </a:cubicBezTo>
                    <a:cubicBezTo>
                      <a:pt x="501" y="382"/>
                      <a:pt x="501" y="382"/>
                      <a:pt x="501" y="382"/>
                    </a:cubicBezTo>
                    <a:cubicBezTo>
                      <a:pt x="537" y="421"/>
                      <a:pt x="571" y="371"/>
                      <a:pt x="571" y="371"/>
                    </a:cubicBezTo>
                    <a:cubicBezTo>
                      <a:pt x="564" y="376"/>
                      <a:pt x="550" y="370"/>
                      <a:pt x="550" y="370"/>
                    </a:cubicBezTo>
                    <a:cubicBezTo>
                      <a:pt x="570" y="376"/>
                      <a:pt x="578" y="352"/>
                      <a:pt x="578" y="352"/>
                    </a:cubicBezTo>
                    <a:cubicBezTo>
                      <a:pt x="569" y="358"/>
                      <a:pt x="566" y="353"/>
                      <a:pt x="566" y="353"/>
                    </a:cubicBezTo>
                    <a:cubicBezTo>
                      <a:pt x="581" y="347"/>
                      <a:pt x="580" y="328"/>
                      <a:pt x="580" y="328"/>
                    </a:cubicBezTo>
                    <a:cubicBezTo>
                      <a:pt x="573" y="353"/>
                      <a:pt x="539" y="357"/>
                      <a:pt x="548" y="329"/>
                    </a:cubicBezTo>
                    <a:cubicBezTo>
                      <a:pt x="563" y="281"/>
                      <a:pt x="578" y="182"/>
                      <a:pt x="534" y="91"/>
                    </a:cubicBezTo>
                    <a:cubicBezTo>
                      <a:pt x="489" y="0"/>
                      <a:pt x="374" y="39"/>
                      <a:pt x="374" y="39"/>
                    </a:cubicBezTo>
                    <a:cubicBezTo>
                      <a:pt x="352" y="25"/>
                      <a:pt x="305" y="61"/>
                      <a:pt x="284" y="90"/>
                    </a:cubicBezTo>
                    <a:cubicBezTo>
                      <a:pt x="263" y="120"/>
                      <a:pt x="238" y="224"/>
                      <a:pt x="287" y="300"/>
                    </a:cubicBezTo>
                    <a:cubicBezTo>
                      <a:pt x="311" y="338"/>
                      <a:pt x="285" y="358"/>
                      <a:pt x="276" y="354"/>
                    </a:cubicBezTo>
                    <a:cubicBezTo>
                      <a:pt x="268" y="351"/>
                      <a:pt x="269" y="343"/>
                      <a:pt x="269" y="341"/>
                    </a:cubicBezTo>
                    <a:cubicBezTo>
                      <a:pt x="264" y="362"/>
                      <a:pt x="280" y="371"/>
                      <a:pt x="280" y="371"/>
                    </a:cubicBezTo>
                    <a:cubicBezTo>
                      <a:pt x="270" y="367"/>
                      <a:pt x="265" y="358"/>
                      <a:pt x="265" y="358"/>
                    </a:cubicBezTo>
                    <a:cubicBezTo>
                      <a:pt x="266" y="379"/>
                      <a:pt x="288" y="385"/>
                      <a:pt x="288" y="385"/>
                    </a:cubicBezTo>
                    <a:cubicBezTo>
                      <a:pt x="274" y="384"/>
                      <a:pt x="268" y="376"/>
                      <a:pt x="268" y="376"/>
                    </a:cubicBezTo>
                    <a:cubicBezTo>
                      <a:pt x="273" y="392"/>
                      <a:pt x="309" y="408"/>
                      <a:pt x="328" y="381"/>
                    </a:cubicBezTo>
                    <a:cubicBezTo>
                      <a:pt x="322" y="460"/>
                      <a:pt x="295" y="464"/>
                      <a:pt x="268" y="472"/>
                    </a:cubicBezTo>
                    <a:cubicBezTo>
                      <a:pt x="254" y="477"/>
                      <a:pt x="239" y="479"/>
                      <a:pt x="222" y="482"/>
                    </a:cubicBezTo>
                    <a:cubicBezTo>
                      <a:pt x="214" y="483"/>
                      <a:pt x="208" y="487"/>
                      <a:pt x="199" y="488"/>
                    </a:cubicBezTo>
                    <a:cubicBezTo>
                      <a:pt x="193" y="489"/>
                      <a:pt x="186" y="496"/>
                      <a:pt x="180" y="498"/>
                    </a:cubicBezTo>
                    <a:cubicBezTo>
                      <a:pt x="156" y="506"/>
                      <a:pt x="134" y="521"/>
                      <a:pt x="118" y="538"/>
                    </a:cubicBezTo>
                    <a:cubicBezTo>
                      <a:pt x="101" y="556"/>
                      <a:pt x="83" y="607"/>
                      <a:pt x="77" y="645"/>
                    </a:cubicBezTo>
                    <a:cubicBezTo>
                      <a:pt x="71" y="683"/>
                      <a:pt x="66" y="727"/>
                      <a:pt x="63" y="756"/>
                    </a:cubicBezTo>
                    <a:cubicBezTo>
                      <a:pt x="59" y="806"/>
                      <a:pt x="62" y="877"/>
                      <a:pt x="62" y="929"/>
                    </a:cubicBezTo>
                    <a:cubicBezTo>
                      <a:pt x="62" y="981"/>
                      <a:pt x="55" y="1015"/>
                      <a:pt x="50" y="1039"/>
                    </a:cubicBezTo>
                    <a:cubicBezTo>
                      <a:pt x="45" y="1063"/>
                      <a:pt x="25" y="1129"/>
                      <a:pt x="26" y="1258"/>
                    </a:cubicBezTo>
                    <a:cubicBezTo>
                      <a:pt x="26" y="1281"/>
                      <a:pt x="25" y="1334"/>
                      <a:pt x="27" y="1369"/>
                    </a:cubicBezTo>
                    <a:cubicBezTo>
                      <a:pt x="31" y="1412"/>
                      <a:pt x="25" y="1506"/>
                      <a:pt x="19" y="1528"/>
                    </a:cubicBezTo>
                    <a:cubicBezTo>
                      <a:pt x="13" y="1555"/>
                      <a:pt x="6" y="1601"/>
                      <a:pt x="3" y="1608"/>
                    </a:cubicBezTo>
                    <a:cubicBezTo>
                      <a:pt x="0" y="1614"/>
                      <a:pt x="6" y="1623"/>
                      <a:pt x="10" y="1630"/>
                    </a:cubicBezTo>
                    <a:cubicBezTo>
                      <a:pt x="13" y="1637"/>
                      <a:pt x="12" y="1643"/>
                      <a:pt x="17" y="1653"/>
                    </a:cubicBezTo>
                    <a:cubicBezTo>
                      <a:pt x="20" y="1660"/>
                      <a:pt x="31" y="1676"/>
                      <a:pt x="36" y="1685"/>
                    </a:cubicBezTo>
                    <a:cubicBezTo>
                      <a:pt x="41" y="1693"/>
                      <a:pt x="62" y="1704"/>
                      <a:pt x="79" y="1709"/>
                    </a:cubicBezTo>
                    <a:cubicBezTo>
                      <a:pt x="90" y="1714"/>
                      <a:pt x="111" y="1725"/>
                      <a:pt x="113" y="1720"/>
                    </a:cubicBezTo>
                    <a:cubicBezTo>
                      <a:pt x="117" y="1709"/>
                      <a:pt x="110" y="1701"/>
                      <a:pt x="101" y="1697"/>
                    </a:cubicBezTo>
                    <a:cubicBezTo>
                      <a:pt x="96" y="1694"/>
                      <a:pt x="111" y="1703"/>
                      <a:pt x="114" y="1693"/>
                    </a:cubicBezTo>
                    <a:cubicBezTo>
                      <a:pt x="115" y="1690"/>
                      <a:pt x="115" y="1688"/>
                      <a:pt x="113" y="1683"/>
                    </a:cubicBezTo>
                    <a:cubicBezTo>
                      <a:pt x="115" y="1677"/>
                      <a:pt x="113" y="1677"/>
                      <a:pt x="109" y="1671"/>
                    </a:cubicBezTo>
                    <a:cubicBezTo>
                      <a:pt x="117" y="1669"/>
                      <a:pt x="111" y="1636"/>
                      <a:pt x="108" y="1620"/>
                    </a:cubicBezTo>
                    <a:cubicBezTo>
                      <a:pt x="109" y="1608"/>
                      <a:pt x="110" y="1569"/>
                      <a:pt x="101" y="1543"/>
                    </a:cubicBezTo>
                    <a:cubicBezTo>
                      <a:pt x="95" y="1527"/>
                      <a:pt x="93" y="1511"/>
                      <a:pt x="93" y="1501"/>
                    </a:cubicBezTo>
                    <a:cubicBezTo>
                      <a:pt x="88" y="1477"/>
                      <a:pt x="115" y="1307"/>
                      <a:pt x="131" y="1259"/>
                    </a:cubicBezTo>
                    <a:cubicBezTo>
                      <a:pt x="161" y="1158"/>
                      <a:pt x="151" y="1071"/>
                      <a:pt x="154" y="1053"/>
                    </a:cubicBezTo>
                    <a:cubicBezTo>
                      <a:pt x="158" y="1035"/>
                      <a:pt x="178" y="941"/>
                      <a:pt x="184" y="899"/>
                    </a:cubicBezTo>
                    <a:cubicBezTo>
                      <a:pt x="185" y="900"/>
                      <a:pt x="185" y="900"/>
                      <a:pt x="185" y="900"/>
                    </a:cubicBezTo>
                    <a:cubicBezTo>
                      <a:pt x="188" y="951"/>
                      <a:pt x="183" y="1029"/>
                      <a:pt x="184" y="1055"/>
                    </a:cubicBezTo>
                    <a:cubicBezTo>
                      <a:pt x="186" y="1091"/>
                      <a:pt x="176" y="1157"/>
                      <a:pt x="161" y="1186"/>
                    </a:cubicBezTo>
                    <a:cubicBezTo>
                      <a:pt x="145" y="1215"/>
                      <a:pt x="138" y="1260"/>
                      <a:pt x="124" y="1341"/>
                    </a:cubicBezTo>
                    <a:cubicBezTo>
                      <a:pt x="111" y="1405"/>
                      <a:pt x="101" y="1472"/>
                      <a:pt x="112" y="1588"/>
                    </a:cubicBezTo>
                    <a:cubicBezTo>
                      <a:pt x="121" y="1669"/>
                      <a:pt x="135" y="1720"/>
                      <a:pt x="155" y="1810"/>
                    </a:cubicBezTo>
                    <a:cubicBezTo>
                      <a:pt x="174" y="1891"/>
                      <a:pt x="200" y="1998"/>
                      <a:pt x="211" y="2058"/>
                    </a:cubicBezTo>
                    <a:cubicBezTo>
                      <a:pt x="221" y="2118"/>
                      <a:pt x="236" y="2140"/>
                      <a:pt x="238" y="2179"/>
                    </a:cubicBezTo>
                    <a:cubicBezTo>
                      <a:pt x="241" y="2218"/>
                      <a:pt x="215" y="2402"/>
                      <a:pt x="244" y="2508"/>
                    </a:cubicBezTo>
                    <a:cubicBezTo>
                      <a:pt x="272" y="2615"/>
                      <a:pt x="285" y="2682"/>
                      <a:pt x="290" y="2708"/>
                    </a:cubicBezTo>
                    <a:cubicBezTo>
                      <a:pt x="303" y="2765"/>
                      <a:pt x="292" y="2771"/>
                      <a:pt x="297" y="2800"/>
                    </a:cubicBezTo>
                    <a:cubicBezTo>
                      <a:pt x="302" y="2828"/>
                      <a:pt x="303" y="2825"/>
                      <a:pt x="288" y="2853"/>
                    </a:cubicBezTo>
                    <a:cubicBezTo>
                      <a:pt x="275" y="2871"/>
                      <a:pt x="253" y="2910"/>
                      <a:pt x="246" y="2918"/>
                    </a:cubicBezTo>
                    <a:cubicBezTo>
                      <a:pt x="240" y="2927"/>
                      <a:pt x="243" y="2936"/>
                      <a:pt x="246" y="2941"/>
                    </a:cubicBezTo>
                    <a:cubicBezTo>
                      <a:pt x="241" y="2955"/>
                      <a:pt x="257" y="2962"/>
                      <a:pt x="262" y="2962"/>
                    </a:cubicBezTo>
                    <a:cubicBezTo>
                      <a:pt x="260" y="2978"/>
                      <a:pt x="289" y="2976"/>
                      <a:pt x="296" y="2969"/>
                    </a:cubicBezTo>
                    <a:cubicBezTo>
                      <a:pt x="304" y="2978"/>
                      <a:pt x="326" y="2978"/>
                      <a:pt x="334" y="2967"/>
                    </a:cubicBezTo>
                    <a:cubicBezTo>
                      <a:pt x="348" y="2980"/>
                      <a:pt x="373" y="2980"/>
                      <a:pt x="388" y="2964"/>
                    </a:cubicBezTo>
                    <a:cubicBezTo>
                      <a:pt x="404" y="2948"/>
                      <a:pt x="406" y="2933"/>
                      <a:pt x="404" y="2917"/>
                    </a:cubicBezTo>
                    <a:cubicBezTo>
                      <a:pt x="402" y="2902"/>
                      <a:pt x="406" y="2896"/>
                      <a:pt x="409" y="2877"/>
                    </a:cubicBezTo>
                    <a:cubicBezTo>
                      <a:pt x="412" y="2858"/>
                      <a:pt x="415" y="2843"/>
                      <a:pt x="408" y="2830"/>
                    </a:cubicBezTo>
                    <a:cubicBezTo>
                      <a:pt x="401" y="2816"/>
                      <a:pt x="400" y="2809"/>
                      <a:pt x="400" y="2796"/>
                    </a:cubicBezTo>
                    <a:cubicBezTo>
                      <a:pt x="400" y="2782"/>
                      <a:pt x="406" y="2761"/>
                      <a:pt x="397" y="2744"/>
                    </a:cubicBezTo>
                    <a:cubicBezTo>
                      <a:pt x="388" y="2726"/>
                      <a:pt x="378" y="2685"/>
                      <a:pt x="380" y="2640"/>
                    </a:cubicBezTo>
                    <a:cubicBezTo>
                      <a:pt x="381" y="2595"/>
                      <a:pt x="414" y="2343"/>
                      <a:pt x="400" y="2257"/>
                    </a:cubicBezTo>
                    <a:cubicBezTo>
                      <a:pt x="386" y="2170"/>
                      <a:pt x="392" y="2153"/>
                      <a:pt x="395" y="2123"/>
                    </a:cubicBezTo>
                    <a:cubicBezTo>
                      <a:pt x="399" y="2094"/>
                      <a:pt x="407" y="2046"/>
                      <a:pt x="399" y="1984"/>
                    </a:cubicBezTo>
                    <a:cubicBezTo>
                      <a:pt x="396" y="1960"/>
                      <a:pt x="407" y="1862"/>
                      <a:pt x="408" y="1760"/>
                    </a:cubicBezTo>
                    <a:cubicBezTo>
                      <a:pt x="409" y="1694"/>
                      <a:pt x="417" y="1606"/>
                      <a:pt x="399" y="1588"/>
                    </a:cubicBezTo>
                    <a:cubicBezTo>
                      <a:pt x="399" y="1587"/>
                      <a:pt x="399" y="1587"/>
                      <a:pt x="399" y="1587"/>
                    </a:cubicBezTo>
                    <a:cubicBezTo>
                      <a:pt x="404" y="1589"/>
                      <a:pt x="409" y="1590"/>
                      <a:pt x="413" y="1590"/>
                    </a:cubicBezTo>
                    <a:cubicBezTo>
                      <a:pt x="414" y="1590"/>
                      <a:pt x="414" y="1590"/>
                      <a:pt x="414" y="1590"/>
                    </a:cubicBezTo>
                    <a:cubicBezTo>
                      <a:pt x="419" y="1590"/>
                      <a:pt x="425" y="1588"/>
                      <a:pt x="431" y="1586"/>
                    </a:cubicBezTo>
                    <a:cubicBezTo>
                      <a:pt x="430" y="1588"/>
                      <a:pt x="430" y="1588"/>
                      <a:pt x="430" y="1588"/>
                    </a:cubicBezTo>
                    <a:cubicBezTo>
                      <a:pt x="412" y="1606"/>
                      <a:pt x="418" y="1694"/>
                      <a:pt x="418" y="1759"/>
                    </a:cubicBezTo>
                    <a:cubicBezTo>
                      <a:pt x="419" y="1861"/>
                      <a:pt x="432" y="1960"/>
                      <a:pt x="429" y="1984"/>
                    </a:cubicBezTo>
                    <a:cubicBezTo>
                      <a:pt x="421" y="2046"/>
                      <a:pt x="430" y="2094"/>
                      <a:pt x="434" y="2123"/>
                    </a:cubicBezTo>
                    <a:cubicBezTo>
                      <a:pt x="437" y="2153"/>
                      <a:pt x="442" y="2170"/>
                      <a:pt x="428" y="2257"/>
                    </a:cubicBezTo>
                    <a:cubicBezTo>
                      <a:pt x="414" y="2343"/>
                      <a:pt x="447" y="2595"/>
                      <a:pt x="449" y="2640"/>
                    </a:cubicBezTo>
                    <a:cubicBezTo>
                      <a:pt x="451" y="2685"/>
                      <a:pt x="440" y="2726"/>
                      <a:pt x="432" y="2744"/>
                    </a:cubicBezTo>
                    <a:cubicBezTo>
                      <a:pt x="423" y="2761"/>
                      <a:pt x="428" y="2782"/>
                      <a:pt x="428" y="2796"/>
                    </a:cubicBezTo>
                    <a:cubicBezTo>
                      <a:pt x="428" y="2809"/>
                      <a:pt x="428" y="2816"/>
                      <a:pt x="421" y="2830"/>
                    </a:cubicBezTo>
                    <a:cubicBezTo>
                      <a:pt x="414" y="2843"/>
                      <a:pt x="416" y="2858"/>
                      <a:pt x="420" y="2877"/>
                    </a:cubicBezTo>
                    <a:cubicBezTo>
                      <a:pt x="423" y="2896"/>
                      <a:pt x="427" y="2902"/>
                      <a:pt x="425" y="2917"/>
                    </a:cubicBezTo>
                    <a:cubicBezTo>
                      <a:pt x="423" y="2933"/>
                      <a:pt x="425" y="2948"/>
                      <a:pt x="440" y="2964"/>
                    </a:cubicBezTo>
                    <a:cubicBezTo>
                      <a:pt x="456" y="2980"/>
                      <a:pt x="480" y="2980"/>
                      <a:pt x="494" y="2967"/>
                    </a:cubicBezTo>
                    <a:cubicBezTo>
                      <a:pt x="503" y="2978"/>
                      <a:pt x="525" y="2978"/>
                      <a:pt x="533" y="2969"/>
                    </a:cubicBezTo>
                    <a:cubicBezTo>
                      <a:pt x="540" y="2976"/>
                      <a:pt x="569" y="2978"/>
                      <a:pt x="567" y="2962"/>
                    </a:cubicBezTo>
                    <a:cubicBezTo>
                      <a:pt x="572" y="2962"/>
                      <a:pt x="587" y="2955"/>
                      <a:pt x="582" y="2941"/>
                    </a:cubicBezTo>
                    <a:cubicBezTo>
                      <a:pt x="586" y="2936"/>
                      <a:pt x="589" y="2927"/>
                      <a:pt x="582" y="2918"/>
                    </a:cubicBezTo>
                    <a:cubicBezTo>
                      <a:pt x="575" y="2910"/>
                      <a:pt x="554" y="2871"/>
                      <a:pt x="541" y="2853"/>
                    </a:cubicBezTo>
                    <a:cubicBezTo>
                      <a:pt x="526" y="2825"/>
                      <a:pt x="527" y="2828"/>
                      <a:pt x="532" y="2800"/>
                    </a:cubicBezTo>
                    <a:cubicBezTo>
                      <a:pt x="537" y="2771"/>
                      <a:pt x="526" y="2765"/>
                      <a:pt x="538" y="2708"/>
                    </a:cubicBezTo>
                    <a:cubicBezTo>
                      <a:pt x="544" y="2682"/>
                      <a:pt x="557" y="2615"/>
                      <a:pt x="585" y="2508"/>
                    </a:cubicBezTo>
                    <a:cubicBezTo>
                      <a:pt x="614" y="2402"/>
                      <a:pt x="588" y="2218"/>
                      <a:pt x="590" y="2179"/>
                    </a:cubicBezTo>
                    <a:cubicBezTo>
                      <a:pt x="593" y="2140"/>
                      <a:pt x="610" y="2113"/>
                      <a:pt x="620" y="2054"/>
                    </a:cubicBezTo>
                    <a:cubicBezTo>
                      <a:pt x="630" y="1994"/>
                      <a:pt x="655" y="1891"/>
                      <a:pt x="674" y="1810"/>
                    </a:cubicBezTo>
                    <a:cubicBezTo>
                      <a:pt x="694" y="1720"/>
                      <a:pt x="710" y="1670"/>
                      <a:pt x="719" y="1589"/>
                    </a:cubicBezTo>
                    <a:cubicBezTo>
                      <a:pt x="730" y="1474"/>
                      <a:pt x="720" y="1404"/>
                      <a:pt x="708" y="1340"/>
                    </a:cubicBezTo>
                    <a:cubicBezTo>
                      <a:pt x="694" y="1259"/>
                      <a:pt x="682" y="1204"/>
                      <a:pt x="667" y="1175"/>
                    </a:cubicBezTo>
                    <a:cubicBezTo>
                      <a:pt x="651" y="1146"/>
                      <a:pt x="646" y="1089"/>
                      <a:pt x="648" y="1053"/>
                    </a:cubicBezTo>
                    <a:cubicBezTo>
                      <a:pt x="649" y="1026"/>
                      <a:pt x="641" y="949"/>
                      <a:pt x="644" y="898"/>
                    </a:cubicBezTo>
                    <a:cubicBezTo>
                      <a:pt x="644" y="898"/>
                      <a:pt x="644" y="898"/>
                      <a:pt x="644" y="898"/>
                    </a:cubicBezTo>
                    <a:cubicBezTo>
                      <a:pt x="650" y="940"/>
                      <a:pt x="671" y="1035"/>
                      <a:pt x="674" y="1053"/>
                    </a:cubicBezTo>
                    <a:cubicBezTo>
                      <a:pt x="678" y="1071"/>
                      <a:pt x="668" y="1158"/>
                      <a:pt x="698" y="1259"/>
                    </a:cubicBezTo>
                    <a:cubicBezTo>
                      <a:pt x="713" y="1307"/>
                      <a:pt x="740" y="1477"/>
                      <a:pt x="736" y="1501"/>
                    </a:cubicBezTo>
                    <a:cubicBezTo>
                      <a:pt x="736" y="1511"/>
                      <a:pt x="733" y="1527"/>
                      <a:pt x="728" y="1543"/>
                    </a:cubicBezTo>
                    <a:cubicBezTo>
                      <a:pt x="719" y="1569"/>
                      <a:pt x="720" y="1608"/>
                      <a:pt x="721" y="1620"/>
                    </a:cubicBezTo>
                    <a:cubicBezTo>
                      <a:pt x="717" y="1636"/>
                      <a:pt x="712" y="1669"/>
                      <a:pt x="719" y="1671"/>
                    </a:cubicBezTo>
                    <a:cubicBezTo>
                      <a:pt x="715" y="1677"/>
                      <a:pt x="714" y="1677"/>
                      <a:pt x="716" y="1683"/>
                    </a:cubicBezTo>
                    <a:cubicBezTo>
                      <a:pt x="713" y="1688"/>
                      <a:pt x="713" y="1690"/>
                      <a:pt x="714" y="1693"/>
                    </a:cubicBezTo>
                    <a:cubicBezTo>
                      <a:pt x="718" y="1703"/>
                      <a:pt x="733" y="1694"/>
                      <a:pt x="728" y="1697"/>
                    </a:cubicBezTo>
                    <a:cubicBezTo>
                      <a:pt x="719" y="1701"/>
                      <a:pt x="712" y="1709"/>
                      <a:pt x="716" y="1720"/>
                    </a:cubicBezTo>
                    <a:cubicBezTo>
                      <a:pt x="718" y="1725"/>
                      <a:pt x="739" y="1714"/>
                      <a:pt x="750" y="1709"/>
                    </a:cubicBezTo>
                    <a:cubicBezTo>
                      <a:pt x="767" y="1704"/>
                      <a:pt x="787" y="1693"/>
                      <a:pt x="793" y="1685"/>
                    </a:cubicBezTo>
                    <a:cubicBezTo>
                      <a:pt x="798" y="1676"/>
                      <a:pt x="809" y="1660"/>
                      <a:pt x="812" y="1653"/>
                    </a:cubicBezTo>
                    <a:cubicBezTo>
                      <a:pt x="816" y="1643"/>
                      <a:pt x="815" y="1637"/>
                      <a:pt x="819" y="1630"/>
                    </a:cubicBezTo>
                    <a:cubicBezTo>
                      <a:pt x="822" y="1623"/>
                      <a:pt x="829" y="1614"/>
                      <a:pt x="825" y="1608"/>
                    </a:cubicBezTo>
                    <a:close/>
                    <a:moveTo>
                      <a:pt x="328" y="377"/>
                    </a:moveTo>
                    <a:cubicBezTo>
                      <a:pt x="329" y="360"/>
                      <a:pt x="329" y="360"/>
                      <a:pt x="329" y="360"/>
                    </a:cubicBezTo>
                    <a:cubicBezTo>
                      <a:pt x="328" y="366"/>
                      <a:pt x="328" y="372"/>
                      <a:pt x="328" y="377"/>
                    </a:cubicBezTo>
                    <a:close/>
                    <a:moveTo>
                      <a:pt x="500" y="347"/>
                    </a:moveTo>
                    <a:cubicBezTo>
                      <a:pt x="500" y="347"/>
                      <a:pt x="500" y="347"/>
                      <a:pt x="500" y="347"/>
                    </a:cubicBezTo>
                    <a:cubicBezTo>
                      <a:pt x="501" y="346"/>
                      <a:pt x="502" y="344"/>
                      <a:pt x="503" y="343"/>
                    </a:cubicBezTo>
                    <a:cubicBezTo>
                      <a:pt x="502" y="345"/>
                      <a:pt x="501" y="347"/>
                      <a:pt x="500" y="348"/>
                    </a:cubicBezTo>
                    <a:cubicBezTo>
                      <a:pt x="500" y="348"/>
                      <a:pt x="500" y="348"/>
                      <a:pt x="500" y="347"/>
                    </a:cubicBezTo>
                    <a:close/>
                    <a:moveTo>
                      <a:pt x="269" y="341"/>
                    </a:moveTo>
                    <a:cubicBezTo>
                      <a:pt x="269" y="341"/>
                      <a:pt x="269" y="340"/>
                      <a:pt x="269" y="340"/>
                    </a:cubicBezTo>
                    <a:cubicBezTo>
                      <a:pt x="269" y="340"/>
                      <a:pt x="269" y="341"/>
                      <a:pt x="269" y="341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C073F820-158F-9604-1B76-05756511A6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6" y="1705"/>
                <a:ext cx="649" cy="2329"/>
              </a:xfrm>
              <a:custGeom>
                <a:avLst/>
                <a:gdLst>
                  <a:gd name="T0" fmla="*/ 384 w 829"/>
                  <a:gd name="T1" fmla="*/ 653 h 2980"/>
                  <a:gd name="T2" fmla="*/ 368 w 829"/>
                  <a:gd name="T3" fmla="*/ 443 h 2980"/>
                  <a:gd name="T4" fmla="*/ 341 w 829"/>
                  <a:gd name="T5" fmla="*/ 257 h 2980"/>
                  <a:gd name="T6" fmla="*/ 291 w 829"/>
                  <a:gd name="T7" fmla="*/ 231 h 2980"/>
                  <a:gd name="T8" fmla="*/ 274 w 829"/>
                  <a:gd name="T9" fmla="*/ 177 h 2980"/>
                  <a:gd name="T10" fmla="*/ 272 w 829"/>
                  <a:gd name="T11" fmla="*/ 169 h 2980"/>
                  <a:gd name="T12" fmla="*/ 256 w 829"/>
                  <a:gd name="T13" fmla="*/ 43 h 2980"/>
                  <a:gd name="T14" fmla="*/ 138 w 829"/>
                  <a:gd name="T15" fmla="*/ 143 h 2980"/>
                  <a:gd name="T16" fmla="*/ 134 w 829"/>
                  <a:gd name="T17" fmla="*/ 177 h 2980"/>
                  <a:gd name="T18" fmla="*/ 128 w 829"/>
                  <a:gd name="T19" fmla="*/ 180 h 2980"/>
                  <a:gd name="T20" fmla="*/ 106 w 829"/>
                  <a:gd name="T21" fmla="*/ 231 h 2980"/>
                  <a:gd name="T22" fmla="*/ 56 w 829"/>
                  <a:gd name="T23" fmla="*/ 256 h 2980"/>
                  <a:gd name="T24" fmla="*/ 30 w 829"/>
                  <a:gd name="T25" fmla="*/ 443 h 2980"/>
                  <a:gd name="T26" fmla="*/ 13 w 829"/>
                  <a:gd name="T27" fmla="*/ 653 h 2980"/>
                  <a:gd name="T28" fmla="*/ 5 w 829"/>
                  <a:gd name="T29" fmla="*/ 778 h 2980"/>
                  <a:gd name="T30" fmla="*/ 38 w 829"/>
                  <a:gd name="T31" fmla="*/ 816 h 2980"/>
                  <a:gd name="T32" fmla="*/ 55 w 829"/>
                  <a:gd name="T33" fmla="*/ 808 h 2980"/>
                  <a:gd name="T34" fmla="*/ 52 w 829"/>
                  <a:gd name="T35" fmla="*/ 773 h 2980"/>
                  <a:gd name="T36" fmla="*/ 63 w 829"/>
                  <a:gd name="T37" fmla="*/ 601 h 2980"/>
                  <a:gd name="T38" fmla="*/ 89 w 829"/>
                  <a:gd name="T39" fmla="*/ 429 h 2980"/>
                  <a:gd name="T40" fmla="*/ 59 w 829"/>
                  <a:gd name="T41" fmla="*/ 640 h 2980"/>
                  <a:gd name="T42" fmla="*/ 101 w 829"/>
                  <a:gd name="T43" fmla="*/ 982 h 2980"/>
                  <a:gd name="T44" fmla="*/ 139 w 829"/>
                  <a:gd name="T45" fmla="*/ 1293 h 2980"/>
                  <a:gd name="T46" fmla="*/ 118 w 829"/>
                  <a:gd name="T47" fmla="*/ 1393 h 2980"/>
                  <a:gd name="T48" fmla="*/ 142 w 829"/>
                  <a:gd name="T49" fmla="*/ 1417 h 2980"/>
                  <a:gd name="T50" fmla="*/ 193 w 829"/>
                  <a:gd name="T51" fmla="*/ 1393 h 2980"/>
                  <a:gd name="T52" fmla="*/ 192 w 829"/>
                  <a:gd name="T53" fmla="*/ 1335 h 2980"/>
                  <a:gd name="T54" fmla="*/ 192 w 829"/>
                  <a:gd name="T55" fmla="*/ 1078 h 2980"/>
                  <a:gd name="T56" fmla="*/ 196 w 829"/>
                  <a:gd name="T57" fmla="*/ 840 h 2980"/>
                  <a:gd name="T58" fmla="*/ 198 w 829"/>
                  <a:gd name="T59" fmla="*/ 759 h 2980"/>
                  <a:gd name="T60" fmla="*/ 207 w 829"/>
                  <a:gd name="T61" fmla="*/ 758 h 2980"/>
                  <a:gd name="T62" fmla="*/ 208 w 829"/>
                  <a:gd name="T63" fmla="*/ 1014 h 2980"/>
                  <a:gd name="T64" fmla="*/ 207 w 829"/>
                  <a:gd name="T65" fmla="*/ 1310 h 2980"/>
                  <a:gd name="T66" fmla="*/ 202 w 829"/>
                  <a:gd name="T67" fmla="*/ 1374 h 2980"/>
                  <a:gd name="T68" fmla="*/ 237 w 829"/>
                  <a:gd name="T69" fmla="*/ 1416 h 2980"/>
                  <a:gd name="T70" fmla="*/ 279 w 829"/>
                  <a:gd name="T71" fmla="*/ 1404 h 2980"/>
                  <a:gd name="T72" fmla="*/ 255 w 829"/>
                  <a:gd name="T73" fmla="*/ 1336 h 2980"/>
                  <a:gd name="T74" fmla="*/ 283 w 829"/>
                  <a:gd name="T75" fmla="*/ 1040 h 2980"/>
                  <a:gd name="T76" fmla="*/ 345 w 829"/>
                  <a:gd name="T77" fmla="*/ 759 h 2980"/>
                  <a:gd name="T78" fmla="*/ 311 w 829"/>
                  <a:gd name="T79" fmla="*/ 503 h 2980"/>
                  <a:gd name="T80" fmla="*/ 323 w 829"/>
                  <a:gd name="T81" fmla="*/ 503 h 2980"/>
                  <a:gd name="T82" fmla="*/ 349 w 829"/>
                  <a:gd name="T83" fmla="*/ 737 h 2980"/>
                  <a:gd name="T84" fmla="*/ 344 w 829"/>
                  <a:gd name="T85" fmla="*/ 803 h 2980"/>
                  <a:gd name="T86" fmla="*/ 344 w 829"/>
                  <a:gd name="T87" fmla="*/ 821 h 2980"/>
                  <a:gd name="T88" fmla="*/ 390 w 829"/>
                  <a:gd name="T89" fmla="*/ 789 h 2980"/>
                  <a:gd name="T90" fmla="*/ 129 w 829"/>
                  <a:gd name="T91" fmla="*/ 163 h 298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29" h="2980">
                    <a:moveTo>
                      <a:pt x="825" y="1608"/>
                    </a:moveTo>
                    <a:cubicBezTo>
                      <a:pt x="822" y="1601"/>
                      <a:pt x="816" y="1555"/>
                      <a:pt x="809" y="1528"/>
                    </a:cubicBezTo>
                    <a:cubicBezTo>
                      <a:pt x="804" y="1506"/>
                      <a:pt x="798" y="1412"/>
                      <a:pt x="801" y="1369"/>
                    </a:cubicBezTo>
                    <a:cubicBezTo>
                      <a:pt x="804" y="1334"/>
                      <a:pt x="802" y="1281"/>
                      <a:pt x="803" y="1258"/>
                    </a:cubicBezTo>
                    <a:cubicBezTo>
                      <a:pt x="804" y="1129"/>
                      <a:pt x="783" y="1063"/>
                      <a:pt x="778" y="1039"/>
                    </a:cubicBezTo>
                    <a:cubicBezTo>
                      <a:pt x="773" y="1015"/>
                      <a:pt x="767" y="981"/>
                      <a:pt x="767" y="929"/>
                    </a:cubicBezTo>
                    <a:cubicBezTo>
                      <a:pt x="767" y="877"/>
                      <a:pt x="769" y="806"/>
                      <a:pt x="765" y="756"/>
                    </a:cubicBezTo>
                    <a:cubicBezTo>
                      <a:pt x="763" y="727"/>
                      <a:pt x="758" y="683"/>
                      <a:pt x="752" y="645"/>
                    </a:cubicBezTo>
                    <a:cubicBezTo>
                      <a:pt x="746" y="607"/>
                      <a:pt x="727" y="556"/>
                      <a:pt x="711" y="539"/>
                    </a:cubicBezTo>
                    <a:cubicBezTo>
                      <a:pt x="695" y="521"/>
                      <a:pt x="673" y="507"/>
                      <a:pt x="650" y="499"/>
                    </a:cubicBezTo>
                    <a:cubicBezTo>
                      <a:pt x="644" y="497"/>
                      <a:pt x="635" y="490"/>
                      <a:pt x="629" y="489"/>
                    </a:cubicBezTo>
                    <a:cubicBezTo>
                      <a:pt x="620" y="487"/>
                      <a:pt x="615" y="483"/>
                      <a:pt x="607" y="482"/>
                    </a:cubicBezTo>
                    <a:cubicBezTo>
                      <a:pt x="590" y="479"/>
                      <a:pt x="575" y="474"/>
                      <a:pt x="561" y="472"/>
                    </a:cubicBezTo>
                    <a:cubicBezTo>
                      <a:pt x="499" y="464"/>
                      <a:pt x="501" y="382"/>
                      <a:pt x="501" y="382"/>
                    </a:cubicBezTo>
                    <a:cubicBezTo>
                      <a:pt x="537" y="421"/>
                      <a:pt x="571" y="371"/>
                      <a:pt x="571" y="371"/>
                    </a:cubicBezTo>
                    <a:cubicBezTo>
                      <a:pt x="564" y="376"/>
                      <a:pt x="550" y="370"/>
                      <a:pt x="550" y="370"/>
                    </a:cubicBezTo>
                    <a:cubicBezTo>
                      <a:pt x="570" y="376"/>
                      <a:pt x="578" y="352"/>
                      <a:pt x="578" y="352"/>
                    </a:cubicBezTo>
                    <a:cubicBezTo>
                      <a:pt x="569" y="358"/>
                      <a:pt x="566" y="353"/>
                      <a:pt x="566" y="353"/>
                    </a:cubicBezTo>
                    <a:cubicBezTo>
                      <a:pt x="581" y="347"/>
                      <a:pt x="580" y="328"/>
                      <a:pt x="580" y="328"/>
                    </a:cubicBezTo>
                    <a:cubicBezTo>
                      <a:pt x="573" y="353"/>
                      <a:pt x="539" y="357"/>
                      <a:pt x="548" y="329"/>
                    </a:cubicBezTo>
                    <a:cubicBezTo>
                      <a:pt x="563" y="281"/>
                      <a:pt x="578" y="182"/>
                      <a:pt x="534" y="91"/>
                    </a:cubicBezTo>
                    <a:cubicBezTo>
                      <a:pt x="489" y="0"/>
                      <a:pt x="374" y="39"/>
                      <a:pt x="374" y="39"/>
                    </a:cubicBezTo>
                    <a:cubicBezTo>
                      <a:pt x="352" y="25"/>
                      <a:pt x="305" y="61"/>
                      <a:pt x="284" y="90"/>
                    </a:cubicBezTo>
                    <a:cubicBezTo>
                      <a:pt x="263" y="120"/>
                      <a:pt x="238" y="224"/>
                      <a:pt x="287" y="300"/>
                    </a:cubicBezTo>
                    <a:cubicBezTo>
                      <a:pt x="311" y="338"/>
                      <a:pt x="285" y="358"/>
                      <a:pt x="276" y="354"/>
                    </a:cubicBezTo>
                    <a:cubicBezTo>
                      <a:pt x="268" y="351"/>
                      <a:pt x="269" y="343"/>
                      <a:pt x="269" y="341"/>
                    </a:cubicBezTo>
                    <a:cubicBezTo>
                      <a:pt x="264" y="362"/>
                      <a:pt x="280" y="371"/>
                      <a:pt x="280" y="371"/>
                    </a:cubicBezTo>
                    <a:cubicBezTo>
                      <a:pt x="270" y="367"/>
                      <a:pt x="265" y="358"/>
                      <a:pt x="265" y="358"/>
                    </a:cubicBezTo>
                    <a:cubicBezTo>
                      <a:pt x="266" y="379"/>
                      <a:pt x="288" y="385"/>
                      <a:pt x="288" y="385"/>
                    </a:cubicBezTo>
                    <a:cubicBezTo>
                      <a:pt x="274" y="384"/>
                      <a:pt x="268" y="376"/>
                      <a:pt x="268" y="376"/>
                    </a:cubicBezTo>
                    <a:cubicBezTo>
                      <a:pt x="273" y="392"/>
                      <a:pt x="309" y="408"/>
                      <a:pt x="328" y="381"/>
                    </a:cubicBezTo>
                    <a:cubicBezTo>
                      <a:pt x="322" y="460"/>
                      <a:pt x="295" y="464"/>
                      <a:pt x="268" y="472"/>
                    </a:cubicBezTo>
                    <a:cubicBezTo>
                      <a:pt x="254" y="477"/>
                      <a:pt x="239" y="479"/>
                      <a:pt x="222" y="482"/>
                    </a:cubicBezTo>
                    <a:cubicBezTo>
                      <a:pt x="214" y="483"/>
                      <a:pt x="208" y="487"/>
                      <a:pt x="199" y="488"/>
                    </a:cubicBezTo>
                    <a:cubicBezTo>
                      <a:pt x="193" y="489"/>
                      <a:pt x="186" y="496"/>
                      <a:pt x="180" y="498"/>
                    </a:cubicBezTo>
                    <a:cubicBezTo>
                      <a:pt x="156" y="506"/>
                      <a:pt x="134" y="521"/>
                      <a:pt x="118" y="538"/>
                    </a:cubicBezTo>
                    <a:cubicBezTo>
                      <a:pt x="101" y="556"/>
                      <a:pt x="83" y="607"/>
                      <a:pt x="77" y="645"/>
                    </a:cubicBezTo>
                    <a:cubicBezTo>
                      <a:pt x="71" y="683"/>
                      <a:pt x="66" y="727"/>
                      <a:pt x="63" y="756"/>
                    </a:cubicBezTo>
                    <a:cubicBezTo>
                      <a:pt x="59" y="806"/>
                      <a:pt x="62" y="877"/>
                      <a:pt x="62" y="929"/>
                    </a:cubicBezTo>
                    <a:cubicBezTo>
                      <a:pt x="62" y="981"/>
                      <a:pt x="55" y="1015"/>
                      <a:pt x="50" y="1039"/>
                    </a:cubicBezTo>
                    <a:cubicBezTo>
                      <a:pt x="45" y="1063"/>
                      <a:pt x="25" y="1129"/>
                      <a:pt x="26" y="1258"/>
                    </a:cubicBezTo>
                    <a:cubicBezTo>
                      <a:pt x="26" y="1281"/>
                      <a:pt x="25" y="1334"/>
                      <a:pt x="27" y="1369"/>
                    </a:cubicBezTo>
                    <a:cubicBezTo>
                      <a:pt x="31" y="1412"/>
                      <a:pt x="25" y="1506"/>
                      <a:pt x="19" y="1528"/>
                    </a:cubicBezTo>
                    <a:cubicBezTo>
                      <a:pt x="13" y="1555"/>
                      <a:pt x="6" y="1601"/>
                      <a:pt x="3" y="1608"/>
                    </a:cubicBezTo>
                    <a:cubicBezTo>
                      <a:pt x="0" y="1614"/>
                      <a:pt x="6" y="1623"/>
                      <a:pt x="10" y="1630"/>
                    </a:cubicBezTo>
                    <a:cubicBezTo>
                      <a:pt x="13" y="1637"/>
                      <a:pt x="12" y="1643"/>
                      <a:pt x="17" y="1653"/>
                    </a:cubicBezTo>
                    <a:cubicBezTo>
                      <a:pt x="20" y="1660"/>
                      <a:pt x="31" y="1676"/>
                      <a:pt x="36" y="1685"/>
                    </a:cubicBezTo>
                    <a:cubicBezTo>
                      <a:pt x="41" y="1693"/>
                      <a:pt x="62" y="1704"/>
                      <a:pt x="79" y="1709"/>
                    </a:cubicBezTo>
                    <a:cubicBezTo>
                      <a:pt x="90" y="1714"/>
                      <a:pt x="111" y="1725"/>
                      <a:pt x="113" y="1720"/>
                    </a:cubicBezTo>
                    <a:cubicBezTo>
                      <a:pt x="117" y="1709"/>
                      <a:pt x="110" y="1701"/>
                      <a:pt x="101" y="1697"/>
                    </a:cubicBezTo>
                    <a:cubicBezTo>
                      <a:pt x="96" y="1694"/>
                      <a:pt x="111" y="1703"/>
                      <a:pt x="114" y="1693"/>
                    </a:cubicBezTo>
                    <a:cubicBezTo>
                      <a:pt x="115" y="1690"/>
                      <a:pt x="115" y="1688"/>
                      <a:pt x="113" y="1683"/>
                    </a:cubicBezTo>
                    <a:cubicBezTo>
                      <a:pt x="115" y="1677"/>
                      <a:pt x="113" y="1677"/>
                      <a:pt x="109" y="1671"/>
                    </a:cubicBezTo>
                    <a:cubicBezTo>
                      <a:pt x="117" y="1669"/>
                      <a:pt x="111" y="1636"/>
                      <a:pt x="108" y="1620"/>
                    </a:cubicBezTo>
                    <a:cubicBezTo>
                      <a:pt x="109" y="1608"/>
                      <a:pt x="110" y="1569"/>
                      <a:pt x="101" y="1543"/>
                    </a:cubicBezTo>
                    <a:cubicBezTo>
                      <a:pt x="95" y="1527"/>
                      <a:pt x="93" y="1511"/>
                      <a:pt x="93" y="1501"/>
                    </a:cubicBezTo>
                    <a:cubicBezTo>
                      <a:pt x="88" y="1477"/>
                      <a:pt x="115" y="1307"/>
                      <a:pt x="131" y="1259"/>
                    </a:cubicBezTo>
                    <a:cubicBezTo>
                      <a:pt x="161" y="1158"/>
                      <a:pt x="151" y="1071"/>
                      <a:pt x="154" y="1053"/>
                    </a:cubicBezTo>
                    <a:cubicBezTo>
                      <a:pt x="158" y="1035"/>
                      <a:pt x="178" y="941"/>
                      <a:pt x="184" y="899"/>
                    </a:cubicBezTo>
                    <a:cubicBezTo>
                      <a:pt x="185" y="900"/>
                      <a:pt x="185" y="900"/>
                      <a:pt x="185" y="900"/>
                    </a:cubicBezTo>
                    <a:cubicBezTo>
                      <a:pt x="188" y="951"/>
                      <a:pt x="183" y="1029"/>
                      <a:pt x="184" y="1055"/>
                    </a:cubicBezTo>
                    <a:cubicBezTo>
                      <a:pt x="186" y="1091"/>
                      <a:pt x="176" y="1157"/>
                      <a:pt x="161" y="1186"/>
                    </a:cubicBezTo>
                    <a:cubicBezTo>
                      <a:pt x="145" y="1215"/>
                      <a:pt x="138" y="1260"/>
                      <a:pt x="124" y="1341"/>
                    </a:cubicBezTo>
                    <a:cubicBezTo>
                      <a:pt x="111" y="1405"/>
                      <a:pt x="101" y="1472"/>
                      <a:pt x="112" y="1588"/>
                    </a:cubicBezTo>
                    <a:cubicBezTo>
                      <a:pt x="121" y="1669"/>
                      <a:pt x="135" y="1720"/>
                      <a:pt x="155" y="1810"/>
                    </a:cubicBezTo>
                    <a:cubicBezTo>
                      <a:pt x="174" y="1891"/>
                      <a:pt x="200" y="1998"/>
                      <a:pt x="211" y="2058"/>
                    </a:cubicBezTo>
                    <a:cubicBezTo>
                      <a:pt x="221" y="2118"/>
                      <a:pt x="236" y="2140"/>
                      <a:pt x="238" y="2179"/>
                    </a:cubicBezTo>
                    <a:cubicBezTo>
                      <a:pt x="241" y="2218"/>
                      <a:pt x="215" y="2402"/>
                      <a:pt x="244" y="2508"/>
                    </a:cubicBezTo>
                    <a:cubicBezTo>
                      <a:pt x="272" y="2615"/>
                      <a:pt x="285" y="2682"/>
                      <a:pt x="290" y="2708"/>
                    </a:cubicBezTo>
                    <a:cubicBezTo>
                      <a:pt x="303" y="2765"/>
                      <a:pt x="292" y="2771"/>
                      <a:pt x="297" y="2800"/>
                    </a:cubicBezTo>
                    <a:cubicBezTo>
                      <a:pt x="302" y="2828"/>
                      <a:pt x="303" y="2825"/>
                      <a:pt x="288" y="2853"/>
                    </a:cubicBezTo>
                    <a:cubicBezTo>
                      <a:pt x="275" y="2871"/>
                      <a:pt x="253" y="2910"/>
                      <a:pt x="246" y="2918"/>
                    </a:cubicBezTo>
                    <a:cubicBezTo>
                      <a:pt x="240" y="2927"/>
                      <a:pt x="243" y="2936"/>
                      <a:pt x="246" y="2941"/>
                    </a:cubicBezTo>
                    <a:cubicBezTo>
                      <a:pt x="241" y="2955"/>
                      <a:pt x="257" y="2962"/>
                      <a:pt x="262" y="2962"/>
                    </a:cubicBezTo>
                    <a:cubicBezTo>
                      <a:pt x="260" y="2978"/>
                      <a:pt x="289" y="2976"/>
                      <a:pt x="296" y="2969"/>
                    </a:cubicBezTo>
                    <a:cubicBezTo>
                      <a:pt x="304" y="2978"/>
                      <a:pt x="326" y="2978"/>
                      <a:pt x="334" y="2967"/>
                    </a:cubicBezTo>
                    <a:cubicBezTo>
                      <a:pt x="348" y="2980"/>
                      <a:pt x="373" y="2980"/>
                      <a:pt x="388" y="2964"/>
                    </a:cubicBezTo>
                    <a:cubicBezTo>
                      <a:pt x="404" y="2948"/>
                      <a:pt x="406" y="2933"/>
                      <a:pt x="404" y="2917"/>
                    </a:cubicBezTo>
                    <a:cubicBezTo>
                      <a:pt x="402" y="2902"/>
                      <a:pt x="406" y="2896"/>
                      <a:pt x="409" y="2877"/>
                    </a:cubicBezTo>
                    <a:cubicBezTo>
                      <a:pt x="412" y="2858"/>
                      <a:pt x="415" y="2843"/>
                      <a:pt x="408" y="2830"/>
                    </a:cubicBezTo>
                    <a:cubicBezTo>
                      <a:pt x="401" y="2816"/>
                      <a:pt x="400" y="2809"/>
                      <a:pt x="400" y="2796"/>
                    </a:cubicBezTo>
                    <a:cubicBezTo>
                      <a:pt x="400" y="2782"/>
                      <a:pt x="406" y="2761"/>
                      <a:pt x="397" y="2744"/>
                    </a:cubicBezTo>
                    <a:cubicBezTo>
                      <a:pt x="388" y="2726"/>
                      <a:pt x="378" y="2685"/>
                      <a:pt x="380" y="2640"/>
                    </a:cubicBezTo>
                    <a:cubicBezTo>
                      <a:pt x="381" y="2595"/>
                      <a:pt x="414" y="2343"/>
                      <a:pt x="400" y="2257"/>
                    </a:cubicBezTo>
                    <a:cubicBezTo>
                      <a:pt x="386" y="2170"/>
                      <a:pt x="392" y="2153"/>
                      <a:pt x="395" y="2123"/>
                    </a:cubicBezTo>
                    <a:cubicBezTo>
                      <a:pt x="399" y="2094"/>
                      <a:pt x="407" y="2046"/>
                      <a:pt x="399" y="1984"/>
                    </a:cubicBezTo>
                    <a:cubicBezTo>
                      <a:pt x="396" y="1960"/>
                      <a:pt x="407" y="1862"/>
                      <a:pt x="408" y="1760"/>
                    </a:cubicBezTo>
                    <a:cubicBezTo>
                      <a:pt x="409" y="1694"/>
                      <a:pt x="417" y="1606"/>
                      <a:pt x="399" y="1588"/>
                    </a:cubicBezTo>
                    <a:cubicBezTo>
                      <a:pt x="399" y="1587"/>
                      <a:pt x="399" y="1587"/>
                      <a:pt x="399" y="1587"/>
                    </a:cubicBezTo>
                    <a:cubicBezTo>
                      <a:pt x="404" y="1589"/>
                      <a:pt x="409" y="1590"/>
                      <a:pt x="413" y="1590"/>
                    </a:cubicBezTo>
                    <a:cubicBezTo>
                      <a:pt x="414" y="1590"/>
                      <a:pt x="414" y="1590"/>
                      <a:pt x="414" y="1590"/>
                    </a:cubicBezTo>
                    <a:cubicBezTo>
                      <a:pt x="419" y="1590"/>
                      <a:pt x="425" y="1588"/>
                      <a:pt x="431" y="1586"/>
                    </a:cubicBezTo>
                    <a:cubicBezTo>
                      <a:pt x="430" y="1588"/>
                      <a:pt x="430" y="1588"/>
                      <a:pt x="430" y="1588"/>
                    </a:cubicBezTo>
                    <a:cubicBezTo>
                      <a:pt x="412" y="1606"/>
                      <a:pt x="418" y="1694"/>
                      <a:pt x="418" y="1759"/>
                    </a:cubicBezTo>
                    <a:cubicBezTo>
                      <a:pt x="419" y="1861"/>
                      <a:pt x="432" y="1960"/>
                      <a:pt x="429" y="1984"/>
                    </a:cubicBezTo>
                    <a:cubicBezTo>
                      <a:pt x="421" y="2046"/>
                      <a:pt x="430" y="2094"/>
                      <a:pt x="434" y="2123"/>
                    </a:cubicBezTo>
                    <a:cubicBezTo>
                      <a:pt x="437" y="2153"/>
                      <a:pt x="442" y="2170"/>
                      <a:pt x="428" y="2257"/>
                    </a:cubicBezTo>
                    <a:cubicBezTo>
                      <a:pt x="414" y="2343"/>
                      <a:pt x="447" y="2595"/>
                      <a:pt x="449" y="2640"/>
                    </a:cubicBezTo>
                    <a:cubicBezTo>
                      <a:pt x="451" y="2685"/>
                      <a:pt x="440" y="2726"/>
                      <a:pt x="432" y="2744"/>
                    </a:cubicBezTo>
                    <a:cubicBezTo>
                      <a:pt x="423" y="2761"/>
                      <a:pt x="428" y="2782"/>
                      <a:pt x="428" y="2796"/>
                    </a:cubicBezTo>
                    <a:cubicBezTo>
                      <a:pt x="428" y="2809"/>
                      <a:pt x="428" y="2816"/>
                      <a:pt x="421" y="2830"/>
                    </a:cubicBezTo>
                    <a:cubicBezTo>
                      <a:pt x="414" y="2843"/>
                      <a:pt x="416" y="2858"/>
                      <a:pt x="420" y="2877"/>
                    </a:cubicBezTo>
                    <a:cubicBezTo>
                      <a:pt x="423" y="2896"/>
                      <a:pt x="427" y="2902"/>
                      <a:pt x="425" y="2917"/>
                    </a:cubicBezTo>
                    <a:cubicBezTo>
                      <a:pt x="423" y="2933"/>
                      <a:pt x="425" y="2948"/>
                      <a:pt x="440" y="2964"/>
                    </a:cubicBezTo>
                    <a:cubicBezTo>
                      <a:pt x="456" y="2980"/>
                      <a:pt x="480" y="2980"/>
                      <a:pt x="494" y="2967"/>
                    </a:cubicBezTo>
                    <a:cubicBezTo>
                      <a:pt x="503" y="2978"/>
                      <a:pt x="525" y="2978"/>
                      <a:pt x="533" y="2969"/>
                    </a:cubicBezTo>
                    <a:cubicBezTo>
                      <a:pt x="540" y="2976"/>
                      <a:pt x="569" y="2978"/>
                      <a:pt x="567" y="2962"/>
                    </a:cubicBezTo>
                    <a:cubicBezTo>
                      <a:pt x="572" y="2962"/>
                      <a:pt x="587" y="2955"/>
                      <a:pt x="582" y="2941"/>
                    </a:cubicBezTo>
                    <a:cubicBezTo>
                      <a:pt x="586" y="2936"/>
                      <a:pt x="589" y="2927"/>
                      <a:pt x="582" y="2918"/>
                    </a:cubicBezTo>
                    <a:cubicBezTo>
                      <a:pt x="575" y="2910"/>
                      <a:pt x="554" y="2871"/>
                      <a:pt x="541" y="2853"/>
                    </a:cubicBezTo>
                    <a:cubicBezTo>
                      <a:pt x="526" y="2825"/>
                      <a:pt x="527" y="2828"/>
                      <a:pt x="532" y="2800"/>
                    </a:cubicBezTo>
                    <a:cubicBezTo>
                      <a:pt x="537" y="2771"/>
                      <a:pt x="526" y="2765"/>
                      <a:pt x="538" y="2708"/>
                    </a:cubicBezTo>
                    <a:cubicBezTo>
                      <a:pt x="544" y="2682"/>
                      <a:pt x="557" y="2615"/>
                      <a:pt x="585" y="2508"/>
                    </a:cubicBezTo>
                    <a:cubicBezTo>
                      <a:pt x="614" y="2402"/>
                      <a:pt x="588" y="2218"/>
                      <a:pt x="590" y="2179"/>
                    </a:cubicBezTo>
                    <a:cubicBezTo>
                      <a:pt x="593" y="2140"/>
                      <a:pt x="610" y="2113"/>
                      <a:pt x="620" y="2054"/>
                    </a:cubicBezTo>
                    <a:cubicBezTo>
                      <a:pt x="630" y="1994"/>
                      <a:pt x="655" y="1891"/>
                      <a:pt x="674" y="1810"/>
                    </a:cubicBezTo>
                    <a:cubicBezTo>
                      <a:pt x="694" y="1720"/>
                      <a:pt x="710" y="1670"/>
                      <a:pt x="719" y="1589"/>
                    </a:cubicBezTo>
                    <a:cubicBezTo>
                      <a:pt x="730" y="1474"/>
                      <a:pt x="720" y="1404"/>
                      <a:pt x="708" y="1340"/>
                    </a:cubicBezTo>
                    <a:cubicBezTo>
                      <a:pt x="694" y="1259"/>
                      <a:pt x="682" y="1204"/>
                      <a:pt x="667" y="1175"/>
                    </a:cubicBezTo>
                    <a:cubicBezTo>
                      <a:pt x="651" y="1146"/>
                      <a:pt x="646" y="1089"/>
                      <a:pt x="648" y="1053"/>
                    </a:cubicBezTo>
                    <a:cubicBezTo>
                      <a:pt x="649" y="1026"/>
                      <a:pt x="641" y="949"/>
                      <a:pt x="644" y="898"/>
                    </a:cubicBezTo>
                    <a:cubicBezTo>
                      <a:pt x="644" y="898"/>
                      <a:pt x="644" y="898"/>
                      <a:pt x="644" y="898"/>
                    </a:cubicBezTo>
                    <a:cubicBezTo>
                      <a:pt x="650" y="940"/>
                      <a:pt x="671" y="1035"/>
                      <a:pt x="674" y="1053"/>
                    </a:cubicBezTo>
                    <a:cubicBezTo>
                      <a:pt x="678" y="1071"/>
                      <a:pt x="668" y="1158"/>
                      <a:pt x="698" y="1259"/>
                    </a:cubicBezTo>
                    <a:cubicBezTo>
                      <a:pt x="713" y="1307"/>
                      <a:pt x="740" y="1477"/>
                      <a:pt x="736" y="1501"/>
                    </a:cubicBezTo>
                    <a:cubicBezTo>
                      <a:pt x="736" y="1511"/>
                      <a:pt x="733" y="1527"/>
                      <a:pt x="728" y="1543"/>
                    </a:cubicBezTo>
                    <a:cubicBezTo>
                      <a:pt x="719" y="1569"/>
                      <a:pt x="720" y="1608"/>
                      <a:pt x="721" y="1620"/>
                    </a:cubicBezTo>
                    <a:cubicBezTo>
                      <a:pt x="717" y="1636"/>
                      <a:pt x="712" y="1669"/>
                      <a:pt x="719" y="1671"/>
                    </a:cubicBezTo>
                    <a:cubicBezTo>
                      <a:pt x="715" y="1677"/>
                      <a:pt x="714" y="1677"/>
                      <a:pt x="716" y="1683"/>
                    </a:cubicBezTo>
                    <a:cubicBezTo>
                      <a:pt x="713" y="1688"/>
                      <a:pt x="713" y="1690"/>
                      <a:pt x="714" y="1693"/>
                    </a:cubicBezTo>
                    <a:cubicBezTo>
                      <a:pt x="718" y="1703"/>
                      <a:pt x="733" y="1694"/>
                      <a:pt x="728" y="1697"/>
                    </a:cubicBezTo>
                    <a:cubicBezTo>
                      <a:pt x="719" y="1701"/>
                      <a:pt x="712" y="1709"/>
                      <a:pt x="716" y="1720"/>
                    </a:cubicBezTo>
                    <a:cubicBezTo>
                      <a:pt x="718" y="1725"/>
                      <a:pt x="739" y="1714"/>
                      <a:pt x="750" y="1709"/>
                    </a:cubicBezTo>
                    <a:cubicBezTo>
                      <a:pt x="767" y="1704"/>
                      <a:pt x="787" y="1693"/>
                      <a:pt x="793" y="1685"/>
                    </a:cubicBezTo>
                    <a:cubicBezTo>
                      <a:pt x="798" y="1676"/>
                      <a:pt x="809" y="1660"/>
                      <a:pt x="812" y="1653"/>
                    </a:cubicBezTo>
                    <a:cubicBezTo>
                      <a:pt x="816" y="1643"/>
                      <a:pt x="815" y="1637"/>
                      <a:pt x="819" y="1630"/>
                    </a:cubicBezTo>
                    <a:cubicBezTo>
                      <a:pt x="822" y="1623"/>
                      <a:pt x="829" y="1614"/>
                      <a:pt x="825" y="1608"/>
                    </a:cubicBezTo>
                    <a:close/>
                    <a:moveTo>
                      <a:pt x="269" y="341"/>
                    </a:moveTo>
                    <a:cubicBezTo>
                      <a:pt x="269" y="341"/>
                      <a:pt x="269" y="340"/>
                      <a:pt x="269" y="340"/>
                    </a:cubicBezTo>
                    <a:cubicBezTo>
                      <a:pt x="269" y="340"/>
                      <a:pt x="269" y="341"/>
                      <a:pt x="269" y="341"/>
                    </a:cubicBezTo>
                    <a:close/>
                  </a:path>
                </a:pathLst>
              </a:custGeom>
              <a:solidFill>
                <a:srgbClr val="FFCCCC"/>
              </a:solidFill>
              <a:ln w="4763" cap="rnd">
                <a:solidFill>
                  <a:srgbClr val="494E4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9" name="Group 21">
              <a:extLst>
                <a:ext uri="{FF2B5EF4-FFF2-40B4-BE49-F238E27FC236}">
                  <a16:creationId xmlns:a16="http://schemas.microsoft.com/office/drawing/2014/main" id="{D37D6F05-FBF0-263A-4442-D524C7D263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3206" y="913211"/>
              <a:ext cx="684810" cy="2449087"/>
              <a:chOff x="912" y="1678"/>
              <a:chExt cx="659" cy="2356"/>
            </a:xfrm>
          </p:grpSpPr>
          <p:sp>
            <p:nvSpPr>
              <p:cNvPr id="40" name="Freeform 22">
                <a:extLst>
                  <a:ext uri="{FF2B5EF4-FFF2-40B4-BE49-F238E27FC236}">
                    <a16:creationId xmlns:a16="http://schemas.microsoft.com/office/drawing/2014/main" id="{D213588F-BE03-2414-2BE6-65F7CC861B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2" y="1678"/>
                <a:ext cx="659" cy="2356"/>
              </a:xfrm>
              <a:custGeom>
                <a:avLst/>
                <a:gdLst>
                  <a:gd name="T0" fmla="*/ 395 w 832"/>
                  <a:gd name="T1" fmla="*/ 671 h 2981"/>
                  <a:gd name="T2" fmla="*/ 383 w 832"/>
                  <a:gd name="T3" fmla="*/ 454 h 2981"/>
                  <a:gd name="T4" fmla="*/ 324 w 832"/>
                  <a:gd name="T5" fmla="*/ 239 h 2981"/>
                  <a:gd name="T6" fmla="*/ 280 w 832"/>
                  <a:gd name="T7" fmla="*/ 228 h 2981"/>
                  <a:gd name="T8" fmla="*/ 264 w 832"/>
                  <a:gd name="T9" fmla="*/ 123 h 2981"/>
                  <a:gd name="T10" fmla="*/ 267 w 832"/>
                  <a:gd name="T11" fmla="*/ 97 h 2981"/>
                  <a:gd name="T12" fmla="*/ 280 w 832"/>
                  <a:gd name="T13" fmla="*/ 85 h 2981"/>
                  <a:gd name="T14" fmla="*/ 272 w 832"/>
                  <a:gd name="T15" fmla="*/ 48 h 2981"/>
                  <a:gd name="T16" fmla="*/ 258 w 832"/>
                  <a:gd name="T17" fmla="*/ 19 h 2981"/>
                  <a:gd name="T18" fmla="*/ 229 w 832"/>
                  <a:gd name="T19" fmla="*/ 7 h 2981"/>
                  <a:gd name="T20" fmla="*/ 197 w 832"/>
                  <a:gd name="T21" fmla="*/ 6 h 2981"/>
                  <a:gd name="T22" fmla="*/ 143 w 832"/>
                  <a:gd name="T23" fmla="*/ 32 h 2981"/>
                  <a:gd name="T24" fmla="*/ 132 w 832"/>
                  <a:gd name="T25" fmla="*/ 47 h 2981"/>
                  <a:gd name="T26" fmla="*/ 131 w 832"/>
                  <a:gd name="T27" fmla="*/ 70 h 2981"/>
                  <a:gd name="T28" fmla="*/ 139 w 832"/>
                  <a:gd name="T29" fmla="*/ 92 h 2981"/>
                  <a:gd name="T30" fmla="*/ 146 w 832"/>
                  <a:gd name="T31" fmla="*/ 100 h 2981"/>
                  <a:gd name="T32" fmla="*/ 169 w 832"/>
                  <a:gd name="T33" fmla="*/ 172 h 2981"/>
                  <a:gd name="T34" fmla="*/ 99 w 832"/>
                  <a:gd name="T35" fmla="*/ 235 h 2981"/>
                  <a:gd name="T36" fmla="*/ 40 w 832"/>
                  <a:gd name="T37" fmla="*/ 370 h 2981"/>
                  <a:gd name="T38" fmla="*/ 18 w 832"/>
                  <a:gd name="T39" fmla="*/ 616 h 2981"/>
                  <a:gd name="T40" fmla="*/ 2 w 832"/>
                  <a:gd name="T41" fmla="*/ 790 h 2981"/>
                  <a:gd name="T42" fmla="*/ 18 w 832"/>
                  <a:gd name="T43" fmla="*/ 827 h 2981"/>
                  <a:gd name="T44" fmla="*/ 51 w 832"/>
                  <a:gd name="T45" fmla="*/ 834 h 2981"/>
                  <a:gd name="T46" fmla="*/ 55 w 832"/>
                  <a:gd name="T47" fmla="*/ 821 h 2981"/>
                  <a:gd name="T48" fmla="*/ 47 w 832"/>
                  <a:gd name="T49" fmla="*/ 737 h 2981"/>
                  <a:gd name="T50" fmla="*/ 95 w 832"/>
                  <a:gd name="T51" fmla="*/ 889 h 2981"/>
                  <a:gd name="T52" fmla="*/ 131 w 832"/>
                  <a:gd name="T53" fmla="*/ 1232 h 2981"/>
                  <a:gd name="T54" fmla="*/ 143 w 832"/>
                  <a:gd name="T55" fmla="*/ 1407 h 2981"/>
                  <a:gd name="T56" fmla="*/ 131 w 832"/>
                  <a:gd name="T57" fmla="*/ 1461 h 2981"/>
                  <a:gd name="T58" fmla="*/ 189 w 832"/>
                  <a:gd name="T59" fmla="*/ 1464 h 2981"/>
                  <a:gd name="T60" fmla="*/ 204 w 832"/>
                  <a:gd name="T61" fmla="*/ 1396 h 2981"/>
                  <a:gd name="T62" fmla="*/ 189 w 832"/>
                  <a:gd name="T63" fmla="*/ 1302 h 2981"/>
                  <a:gd name="T64" fmla="*/ 200 w 832"/>
                  <a:gd name="T65" fmla="*/ 976 h 2981"/>
                  <a:gd name="T66" fmla="*/ 200 w 832"/>
                  <a:gd name="T67" fmla="*/ 779 h 2981"/>
                  <a:gd name="T68" fmla="*/ 215 w 832"/>
                  <a:gd name="T69" fmla="*/ 779 h 2981"/>
                  <a:gd name="T70" fmla="*/ 214 w 832"/>
                  <a:gd name="T71" fmla="*/ 976 h 2981"/>
                  <a:gd name="T72" fmla="*/ 224 w 832"/>
                  <a:gd name="T73" fmla="*/ 1302 h 2981"/>
                  <a:gd name="T74" fmla="*/ 210 w 832"/>
                  <a:gd name="T75" fmla="*/ 1396 h 2981"/>
                  <a:gd name="T76" fmla="*/ 223 w 832"/>
                  <a:gd name="T77" fmla="*/ 1459 h 2981"/>
                  <a:gd name="T78" fmla="*/ 283 w 832"/>
                  <a:gd name="T79" fmla="*/ 1461 h 2981"/>
                  <a:gd name="T80" fmla="*/ 270 w 832"/>
                  <a:gd name="T81" fmla="*/ 1407 h 2981"/>
                  <a:gd name="T82" fmla="*/ 283 w 832"/>
                  <a:gd name="T83" fmla="*/ 1235 h 2981"/>
                  <a:gd name="T84" fmla="*/ 322 w 832"/>
                  <a:gd name="T85" fmla="*/ 876 h 2981"/>
                  <a:gd name="T86" fmla="*/ 367 w 832"/>
                  <a:gd name="T87" fmla="*/ 737 h 2981"/>
                  <a:gd name="T88" fmla="*/ 360 w 832"/>
                  <a:gd name="T89" fmla="*/ 821 h 2981"/>
                  <a:gd name="T90" fmla="*/ 364 w 832"/>
                  <a:gd name="T91" fmla="*/ 834 h 2981"/>
                  <a:gd name="T92" fmla="*/ 395 w 832"/>
                  <a:gd name="T93" fmla="*/ 827 h 2981"/>
                  <a:gd name="T94" fmla="*/ 412 w 832"/>
                  <a:gd name="T95" fmla="*/ 790 h 2981"/>
                  <a:gd name="T96" fmla="*/ 77 w 832"/>
                  <a:gd name="T97" fmla="*/ 515 h 2981"/>
                  <a:gd name="T98" fmla="*/ 92 w 832"/>
                  <a:gd name="T99" fmla="*/ 516 h 2981"/>
                  <a:gd name="T100" fmla="*/ 322 w 832"/>
                  <a:gd name="T101" fmla="*/ 438 h 2981"/>
                  <a:gd name="T102" fmla="*/ 324 w 832"/>
                  <a:gd name="T103" fmla="*/ 515 h 298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832" h="2981">
                    <a:moveTo>
                      <a:pt x="829" y="1600"/>
                    </a:moveTo>
                    <a:cubicBezTo>
                      <a:pt x="826" y="1594"/>
                      <a:pt x="820" y="1547"/>
                      <a:pt x="813" y="1520"/>
                    </a:cubicBezTo>
                    <a:cubicBezTo>
                      <a:pt x="807" y="1498"/>
                      <a:pt x="792" y="1402"/>
                      <a:pt x="796" y="1359"/>
                    </a:cubicBezTo>
                    <a:cubicBezTo>
                      <a:pt x="798" y="1324"/>
                      <a:pt x="793" y="1272"/>
                      <a:pt x="794" y="1249"/>
                    </a:cubicBezTo>
                    <a:cubicBezTo>
                      <a:pt x="795" y="1120"/>
                      <a:pt x="787" y="1053"/>
                      <a:pt x="782" y="1029"/>
                    </a:cubicBezTo>
                    <a:cubicBezTo>
                      <a:pt x="777" y="1005"/>
                      <a:pt x="770" y="971"/>
                      <a:pt x="770" y="919"/>
                    </a:cubicBezTo>
                    <a:cubicBezTo>
                      <a:pt x="770" y="867"/>
                      <a:pt x="756" y="798"/>
                      <a:pt x="752" y="748"/>
                    </a:cubicBezTo>
                    <a:cubicBezTo>
                      <a:pt x="750" y="720"/>
                      <a:pt x="738" y="682"/>
                      <a:pt x="732" y="643"/>
                    </a:cubicBezTo>
                    <a:cubicBezTo>
                      <a:pt x="727" y="605"/>
                      <a:pt x="676" y="494"/>
                      <a:pt x="653" y="486"/>
                    </a:cubicBezTo>
                    <a:cubicBezTo>
                      <a:pt x="647" y="484"/>
                      <a:pt x="638" y="478"/>
                      <a:pt x="632" y="477"/>
                    </a:cubicBezTo>
                    <a:cubicBezTo>
                      <a:pt x="623" y="475"/>
                      <a:pt x="618" y="471"/>
                      <a:pt x="610" y="470"/>
                    </a:cubicBezTo>
                    <a:cubicBezTo>
                      <a:pt x="592" y="467"/>
                      <a:pt x="577" y="464"/>
                      <a:pt x="563" y="460"/>
                    </a:cubicBezTo>
                    <a:cubicBezTo>
                      <a:pt x="535" y="451"/>
                      <a:pt x="486" y="404"/>
                      <a:pt x="497" y="351"/>
                    </a:cubicBezTo>
                    <a:cubicBezTo>
                      <a:pt x="514" y="339"/>
                      <a:pt x="513" y="316"/>
                      <a:pt x="517" y="305"/>
                    </a:cubicBezTo>
                    <a:cubicBezTo>
                      <a:pt x="521" y="294"/>
                      <a:pt x="527" y="265"/>
                      <a:pt x="530" y="251"/>
                    </a:cubicBezTo>
                    <a:cubicBezTo>
                      <a:pt x="533" y="240"/>
                      <a:pt x="536" y="225"/>
                      <a:pt x="539" y="211"/>
                    </a:cubicBezTo>
                    <a:cubicBezTo>
                      <a:pt x="540" y="209"/>
                      <a:pt x="540" y="209"/>
                      <a:pt x="540" y="209"/>
                    </a:cubicBezTo>
                    <a:cubicBezTo>
                      <a:pt x="539" y="206"/>
                      <a:pt x="539" y="202"/>
                      <a:pt x="538" y="198"/>
                    </a:cubicBezTo>
                    <a:cubicBezTo>
                      <a:pt x="541" y="196"/>
                      <a:pt x="544" y="195"/>
                      <a:pt x="544" y="195"/>
                    </a:cubicBezTo>
                    <a:cubicBezTo>
                      <a:pt x="548" y="195"/>
                      <a:pt x="548" y="189"/>
                      <a:pt x="552" y="187"/>
                    </a:cubicBezTo>
                    <a:cubicBezTo>
                      <a:pt x="557" y="186"/>
                      <a:pt x="563" y="178"/>
                      <a:pt x="564" y="173"/>
                    </a:cubicBezTo>
                    <a:cubicBezTo>
                      <a:pt x="566" y="162"/>
                      <a:pt x="558" y="160"/>
                      <a:pt x="559" y="150"/>
                    </a:cubicBezTo>
                    <a:cubicBezTo>
                      <a:pt x="560" y="146"/>
                      <a:pt x="562" y="142"/>
                      <a:pt x="562" y="137"/>
                    </a:cubicBezTo>
                    <a:cubicBezTo>
                      <a:pt x="561" y="125"/>
                      <a:pt x="555" y="108"/>
                      <a:pt x="548" y="97"/>
                    </a:cubicBezTo>
                    <a:cubicBezTo>
                      <a:pt x="541" y="85"/>
                      <a:pt x="547" y="89"/>
                      <a:pt x="548" y="75"/>
                    </a:cubicBezTo>
                    <a:cubicBezTo>
                      <a:pt x="549" y="64"/>
                      <a:pt x="543" y="57"/>
                      <a:pt x="536" y="49"/>
                    </a:cubicBezTo>
                    <a:cubicBezTo>
                      <a:pt x="530" y="43"/>
                      <a:pt x="525" y="42"/>
                      <a:pt x="519" y="38"/>
                    </a:cubicBezTo>
                    <a:cubicBezTo>
                      <a:pt x="517" y="37"/>
                      <a:pt x="517" y="37"/>
                      <a:pt x="514" y="36"/>
                    </a:cubicBezTo>
                    <a:cubicBezTo>
                      <a:pt x="506" y="30"/>
                      <a:pt x="503" y="21"/>
                      <a:pt x="492" y="17"/>
                    </a:cubicBezTo>
                    <a:cubicBezTo>
                      <a:pt x="481" y="12"/>
                      <a:pt x="472" y="17"/>
                      <a:pt x="461" y="14"/>
                    </a:cubicBezTo>
                    <a:cubicBezTo>
                      <a:pt x="447" y="10"/>
                      <a:pt x="435" y="0"/>
                      <a:pt x="420" y="8"/>
                    </a:cubicBezTo>
                    <a:cubicBezTo>
                      <a:pt x="418" y="9"/>
                      <a:pt x="416" y="13"/>
                      <a:pt x="414" y="13"/>
                    </a:cubicBezTo>
                    <a:cubicBezTo>
                      <a:pt x="409" y="15"/>
                      <a:pt x="401" y="12"/>
                      <a:pt x="396" y="11"/>
                    </a:cubicBezTo>
                    <a:cubicBezTo>
                      <a:pt x="383" y="11"/>
                      <a:pt x="373" y="16"/>
                      <a:pt x="361" y="19"/>
                    </a:cubicBezTo>
                    <a:cubicBezTo>
                      <a:pt x="348" y="23"/>
                      <a:pt x="323" y="31"/>
                      <a:pt x="321" y="47"/>
                    </a:cubicBezTo>
                    <a:cubicBezTo>
                      <a:pt x="307" y="44"/>
                      <a:pt x="288" y="50"/>
                      <a:pt x="286" y="66"/>
                    </a:cubicBezTo>
                    <a:cubicBezTo>
                      <a:pt x="286" y="70"/>
                      <a:pt x="288" y="75"/>
                      <a:pt x="286" y="79"/>
                    </a:cubicBezTo>
                    <a:cubicBezTo>
                      <a:pt x="285" y="81"/>
                      <a:pt x="281" y="81"/>
                      <a:pt x="279" y="82"/>
                    </a:cubicBezTo>
                    <a:cubicBezTo>
                      <a:pt x="274" y="86"/>
                      <a:pt x="270" y="90"/>
                      <a:pt x="267" y="95"/>
                    </a:cubicBezTo>
                    <a:cubicBezTo>
                      <a:pt x="261" y="106"/>
                      <a:pt x="262" y="118"/>
                      <a:pt x="266" y="129"/>
                    </a:cubicBezTo>
                    <a:cubicBezTo>
                      <a:pt x="268" y="135"/>
                      <a:pt x="269" y="134"/>
                      <a:pt x="267" y="138"/>
                    </a:cubicBezTo>
                    <a:cubicBezTo>
                      <a:pt x="267" y="139"/>
                      <a:pt x="263" y="142"/>
                      <a:pt x="262" y="143"/>
                    </a:cubicBezTo>
                    <a:cubicBezTo>
                      <a:pt x="260" y="147"/>
                      <a:pt x="261" y="153"/>
                      <a:pt x="261" y="156"/>
                    </a:cubicBezTo>
                    <a:cubicBezTo>
                      <a:pt x="262" y="164"/>
                      <a:pt x="264" y="171"/>
                      <a:pt x="271" y="175"/>
                    </a:cubicBezTo>
                    <a:cubicBezTo>
                      <a:pt x="265" y="183"/>
                      <a:pt x="276" y="184"/>
                      <a:pt x="280" y="187"/>
                    </a:cubicBezTo>
                    <a:cubicBezTo>
                      <a:pt x="280" y="187"/>
                      <a:pt x="286" y="191"/>
                      <a:pt x="285" y="191"/>
                    </a:cubicBezTo>
                    <a:cubicBezTo>
                      <a:pt x="286" y="191"/>
                      <a:pt x="289" y="194"/>
                      <a:pt x="292" y="196"/>
                    </a:cubicBezTo>
                    <a:cubicBezTo>
                      <a:pt x="292" y="198"/>
                      <a:pt x="293" y="201"/>
                      <a:pt x="293" y="203"/>
                    </a:cubicBezTo>
                    <a:cubicBezTo>
                      <a:pt x="297" y="219"/>
                      <a:pt x="299" y="236"/>
                      <a:pt x="302" y="251"/>
                    </a:cubicBezTo>
                    <a:cubicBezTo>
                      <a:pt x="305" y="265"/>
                      <a:pt x="312" y="294"/>
                      <a:pt x="316" y="305"/>
                    </a:cubicBezTo>
                    <a:cubicBezTo>
                      <a:pt x="319" y="316"/>
                      <a:pt x="324" y="340"/>
                      <a:pt x="339" y="349"/>
                    </a:cubicBezTo>
                    <a:cubicBezTo>
                      <a:pt x="358" y="395"/>
                      <a:pt x="297" y="451"/>
                      <a:pt x="269" y="460"/>
                    </a:cubicBezTo>
                    <a:cubicBezTo>
                      <a:pt x="255" y="464"/>
                      <a:pt x="240" y="467"/>
                      <a:pt x="223" y="470"/>
                    </a:cubicBezTo>
                    <a:cubicBezTo>
                      <a:pt x="215" y="471"/>
                      <a:pt x="209" y="474"/>
                      <a:pt x="200" y="476"/>
                    </a:cubicBezTo>
                    <a:cubicBezTo>
                      <a:pt x="194" y="477"/>
                      <a:pt x="186" y="483"/>
                      <a:pt x="181" y="485"/>
                    </a:cubicBezTo>
                    <a:cubicBezTo>
                      <a:pt x="153" y="496"/>
                      <a:pt x="105" y="599"/>
                      <a:pt x="99" y="637"/>
                    </a:cubicBezTo>
                    <a:cubicBezTo>
                      <a:pt x="93" y="675"/>
                      <a:pt x="83" y="721"/>
                      <a:pt x="80" y="749"/>
                    </a:cubicBezTo>
                    <a:cubicBezTo>
                      <a:pt x="76" y="799"/>
                      <a:pt x="62" y="867"/>
                      <a:pt x="63" y="919"/>
                    </a:cubicBezTo>
                    <a:cubicBezTo>
                      <a:pt x="63" y="971"/>
                      <a:pt x="56" y="1005"/>
                      <a:pt x="51" y="1029"/>
                    </a:cubicBezTo>
                    <a:cubicBezTo>
                      <a:pt x="46" y="1053"/>
                      <a:pt x="35" y="1117"/>
                      <a:pt x="36" y="1247"/>
                    </a:cubicBezTo>
                    <a:cubicBezTo>
                      <a:pt x="37" y="1270"/>
                      <a:pt x="36" y="1332"/>
                      <a:pt x="38" y="1367"/>
                    </a:cubicBezTo>
                    <a:cubicBezTo>
                      <a:pt x="42" y="1410"/>
                      <a:pt x="25" y="1498"/>
                      <a:pt x="20" y="1520"/>
                    </a:cubicBezTo>
                    <a:cubicBezTo>
                      <a:pt x="13" y="1547"/>
                      <a:pt x="7" y="1594"/>
                      <a:pt x="3" y="1600"/>
                    </a:cubicBezTo>
                    <a:cubicBezTo>
                      <a:pt x="0" y="1607"/>
                      <a:pt x="7" y="1615"/>
                      <a:pt x="10" y="1622"/>
                    </a:cubicBezTo>
                    <a:cubicBezTo>
                      <a:pt x="13" y="1629"/>
                      <a:pt x="13" y="1636"/>
                      <a:pt x="17" y="1646"/>
                    </a:cubicBezTo>
                    <a:cubicBezTo>
                      <a:pt x="20" y="1653"/>
                      <a:pt x="31" y="1668"/>
                      <a:pt x="36" y="1677"/>
                    </a:cubicBezTo>
                    <a:cubicBezTo>
                      <a:pt x="42" y="1686"/>
                      <a:pt x="62" y="1696"/>
                      <a:pt x="79" y="1702"/>
                    </a:cubicBezTo>
                    <a:cubicBezTo>
                      <a:pt x="90" y="1706"/>
                      <a:pt x="112" y="1718"/>
                      <a:pt x="114" y="1713"/>
                    </a:cubicBezTo>
                    <a:cubicBezTo>
                      <a:pt x="118" y="1701"/>
                      <a:pt x="110" y="1694"/>
                      <a:pt x="102" y="1689"/>
                    </a:cubicBezTo>
                    <a:cubicBezTo>
                      <a:pt x="96" y="1686"/>
                      <a:pt x="112" y="1696"/>
                      <a:pt x="115" y="1686"/>
                    </a:cubicBezTo>
                    <a:cubicBezTo>
                      <a:pt x="116" y="1682"/>
                      <a:pt x="116" y="1681"/>
                      <a:pt x="114" y="1676"/>
                    </a:cubicBezTo>
                    <a:cubicBezTo>
                      <a:pt x="115" y="1669"/>
                      <a:pt x="114" y="1669"/>
                      <a:pt x="110" y="1664"/>
                    </a:cubicBezTo>
                    <a:cubicBezTo>
                      <a:pt x="118" y="1661"/>
                      <a:pt x="116" y="1631"/>
                      <a:pt x="109" y="1612"/>
                    </a:cubicBezTo>
                    <a:cubicBezTo>
                      <a:pt x="110" y="1600"/>
                      <a:pt x="118" y="1566"/>
                      <a:pt x="102" y="1535"/>
                    </a:cubicBezTo>
                    <a:cubicBezTo>
                      <a:pt x="93" y="1520"/>
                      <a:pt x="93" y="1503"/>
                      <a:pt x="94" y="1493"/>
                    </a:cubicBezTo>
                    <a:cubicBezTo>
                      <a:pt x="91" y="1481"/>
                      <a:pt x="96" y="1435"/>
                      <a:pt x="104" y="1386"/>
                    </a:cubicBezTo>
                    <a:cubicBezTo>
                      <a:pt x="107" y="1433"/>
                      <a:pt x="125" y="1485"/>
                      <a:pt x="134" y="1572"/>
                    </a:cubicBezTo>
                    <a:cubicBezTo>
                      <a:pt x="142" y="1654"/>
                      <a:pt x="170" y="1711"/>
                      <a:pt x="191" y="1802"/>
                    </a:cubicBezTo>
                    <a:cubicBezTo>
                      <a:pt x="209" y="1883"/>
                      <a:pt x="233" y="1978"/>
                      <a:pt x="230" y="2043"/>
                    </a:cubicBezTo>
                    <a:cubicBezTo>
                      <a:pt x="227" y="2104"/>
                      <a:pt x="229" y="2131"/>
                      <a:pt x="240" y="2173"/>
                    </a:cubicBezTo>
                    <a:cubicBezTo>
                      <a:pt x="249" y="2211"/>
                      <a:pt x="244" y="2386"/>
                      <a:pt x="263" y="2496"/>
                    </a:cubicBezTo>
                    <a:cubicBezTo>
                      <a:pt x="282" y="2605"/>
                      <a:pt x="286" y="2679"/>
                      <a:pt x="292" y="2705"/>
                    </a:cubicBezTo>
                    <a:cubicBezTo>
                      <a:pt x="304" y="2762"/>
                      <a:pt x="293" y="2769"/>
                      <a:pt x="298" y="2797"/>
                    </a:cubicBezTo>
                    <a:cubicBezTo>
                      <a:pt x="303" y="2826"/>
                      <a:pt x="304" y="2822"/>
                      <a:pt x="289" y="2850"/>
                    </a:cubicBezTo>
                    <a:cubicBezTo>
                      <a:pt x="276" y="2869"/>
                      <a:pt x="255" y="2908"/>
                      <a:pt x="248" y="2916"/>
                    </a:cubicBezTo>
                    <a:cubicBezTo>
                      <a:pt x="241" y="2925"/>
                      <a:pt x="244" y="2934"/>
                      <a:pt x="248" y="2939"/>
                    </a:cubicBezTo>
                    <a:cubicBezTo>
                      <a:pt x="242" y="2953"/>
                      <a:pt x="258" y="2960"/>
                      <a:pt x="263" y="2960"/>
                    </a:cubicBezTo>
                    <a:cubicBezTo>
                      <a:pt x="261" y="2976"/>
                      <a:pt x="290" y="2974"/>
                      <a:pt x="297" y="2967"/>
                    </a:cubicBezTo>
                    <a:cubicBezTo>
                      <a:pt x="305" y="2976"/>
                      <a:pt x="327" y="2976"/>
                      <a:pt x="336" y="2965"/>
                    </a:cubicBezTo>
                    <a:cubicBezTo>
                      <a:pt x="350" y="2977"/>
                      <a:pt x="372" y="2981"/>
                      <a:pt x="380" y="2967"/>
                    </a:cubicBezTo>
                    <a:cubicBezTo>
                      <a:pt x="394" y="2945"/>
                      <a:pt x="407" y="2931"/>
                      <a:pt x="406" y="2915"/>
                    </a:cubicBezTo>
                    <a:cubicBezTo>
                      <a:pt x="404" y="2899"/>
                      <a:pt x="407" y="2894"/>
                      <a:pt x="411" y="2875"/>
                    </a:cubicBezTo>
                    <a:cubicBezTo>
                      <a:pt x="414" y="2856"/>
                      <a:pt x="417" y="2841"/>
                      <a:pt x="410" y="2827"/>
                    </a:cubicBezTo>
                    <a:cubicBezTo>
                      <a:pt x="403" y="2813"/>
                      <a:pt x="402" y="2807"/>
                      <a:pt x="402" y="2793"/>
                    </a:cubicBezTo>
                    <a:cubicBezTo>
                      <a:pt x="402" y="2779"/>
                      <a:pt x="407" y="2758"/>
                      <a:pt x="399" y="2741"/>
                    </a:cubicBezTo>
                    <a:cubicBezTo>
                      <a:pt x="390" y="2723"/>
                      <a:pt x="380" y="2682"/>
                      <a:pt x="381" y="2637"/>
                    </a:cubicBezTo>
                    <a:cubicBezTo>
                      <a:pt x="383" y="2592"/>
                      <a:pt x="416" y="2338"/>
                      <a:pt x="402" y="2252"/>
                    </a:cubicBezTo>
                    <a:cubicBezTo>
                      <a:pt x="388" y="2165"/>
                      <a:pt x="393" y="2147"/>
                      <a:pt x="397" y="2118"/>
                    </a:cubicBezTo>
                    <a:cubicBezTo>
                      <a:pt x="400" y="2088"/>
                      <a:pt x="409" y="2040"/>
                      <a:pt x="401" y="1978"/>
                    </a:cubicBezTo>
                    <a:cubicBezTo>
                      <a:pt x="398" y="1954"/>
                      <a:pt x="399" y="1853"/>
                      <a:pt x="400" y="1751"/>
                    </a:cubicBezTo>
                    <a:cubicBezTo>
                      <a:pt x="400" y="1685"/>
                      <a:pt x="419" y="1598"/>
                      <a:pt x="401" y="1580"/>
                    </a:cubicBezTo>
                    <a:cubicBezTo>
                      <a:pt x="401" y="1579"/>
                      <a:pt x="401" y="1579"/>
                      <a:pt x="401" y="1579"/>
                    </a:cubicBezTo>
                    <a:cubicBezTo>
                      <a:pt x="406" y="1581"/>
                      <a:pt x="410" y="1582"/>
                      <a:pt x="415" y="1582"/>
                    </a:cubicBezTo>
                    <a:cubicBezTo>
                      <a:pt x="416" y="1582"/>
                      <a:pt x="416" y="1582"/>
                      <a:pt x="416" y="1582"/>
                    </a:cubicBezTo>
                    <a:cubicBezTo>
                      <a:pt x="421" y="1582"/>
                      <a:pt x="427" y="1581"/>
                      <a:pt x="433" y="1578"/>
                    </a:cubicBezTo>
                    <a:cubicBezTo>
                      <a:pt x="431" y="1580"/>
                      <a:pt x="431" y="1580"/>
                      <a:pt x="431" y="1580"/>
                    </a:cubicBezTo>
                    <a:cubicBezTo>
                      <a:pt x="414" y="1598"/>
                      <a:pt x="432" y="1685"/>
                      <a:pt x="433" y="1751"/>
                    </a:cubicBezTo>
                    <a:cubicBezTo>
                      <a:pt x="433" y="1853"/>
                      <a:pt x="434" y="1954"/>
                      <a:pt x="431" y="1978"/>
                    </a:cubicBezTo>
                    <a:cubicBezTo>
                      <a:pt x="423" y="2040"/>
                      <a:pt x="432" y="2088"/>
                      <a:pt x="436" y="2118"/>
                    </a:cubicBezTo>
                    <a:cubicBezTo>
                      <a:pt x="439" y="2147"/>
                      <a:pt x="444" y="2165"/>
                      <a:pt x="430" y="2252"/>
                    </a:cubicBezTo>
                    <a:cubicBezTo>
                      <a:pt x="416" y="2338"/>
                      <a:pt x="449" y="2592"/>
                      <a:pt x="451" y="2637"/>
                    </a:cubicBezTo>
                    <a:cubicBezTo>
                      <a:pt x="453" y="2682"/>
                      <a:pt x="442" y="2723"/>
                      <a:pt x="434" y="2741"/>
                    </a:cubicBezTo>
                    <a:cubicBezTo>
                      <a:pt x="425" y="2758"/>
                      <a:pt x="430" y="2779"/>
                      <a:pt x="430" y="2793"/>
                    </a:cubicBezTo>
                    <a:cubicBezTo>
                      <a:pt x="430" y="2807"/>
                      <a:pt x="430" y="2813"/>
                      <a:pt x="423" y="2827"/>
                    </a:cubicBezTo>
                    <a:cubicBezTo>
                      <a:pt x="416" y="2841"/>
                      <a:pt x="418" y="2856"/>
                      <a:pt x="422" y="2875"/>
                    </a:cubicBezTo>
                    <a:cubicBezTo>
                      <a:pt x="425" y="2894"/>
                      <a:pt x="429" y="2899"/>
                      <a:pt x="427" y="2915"/>
                    </a:cubicBezTo>
                    <a:cubicBezTo>
                      <a:pt x="425" y="2931"/>
                      <a:pt x="437" y="2939"/>
                      <a:pt x="450" y="2956"/>
                    </a:cubicBezTo>
                    <a:cubicBezTo>
                      <a:pt x="467" y="2979"/>
                      <a:pt x="483" y="2977"/>
                      <a:pt x="496" y="2965"/>
                    </a:cubicBezTo>
                    <a:cubicBezTo>
                      <a:pt x="505" y="2976"/>
                      <a:pt x="527" y="2976"/>
                      <a:pt x="535" y="2967"/>
                    </a:cubicBezTo>
                    <a:cubicBezTo>
                      <a:pt x="542" y="2974"/>
                      <a:pt x="571" y="2976"/>
                      <a:pt x="570" y="2960"/>
                    </a:cubicBezTo>
                    <a:cubicBezTo>
                      <a:pt x="575" y="2960"/>
                      <a:pt x="590" y="2953"/>
                      <a:pt x="585" y="2939"/>
                    </a:cubicBezTo>
                    <a:cubicBezTo>
                      <a:pt x="588" y="2934"/>
                      <a:pt x="592" y="2925"/>
                      <a:pt x="585" y="2916"/>
                    </a:cubicBezTo>
                    <a:cubicBezTo>
                      <a:pt x="578" y="2908"/>
                      <a:pt x="556" y="2869"/>
                      <a:pt x="543" y="2850"/>
                    </a:cubicBezTo>
                    <a:cubicBezTo>
                      <a:pt x="528" y="2822"/>
                      <a:pt x="529" y="2826"/>
                      <a:pt x="534" y="2797"/>
                    </a:cubicBezTo>
                    <a:cubicBezTo>
                      <a:pt x="540" y="2769"/>
                      <a:pt x="528" y="2762"/>
                      <a:pt x="541" y="2705"/>
                    </a:cubicBezTo>
                    <a:cubicBezTo>
                      <a:pt x="546" y="2679"/>
                      <a:pt x="552" y="2613"/>
                      <a:pt x="570" y="2502"/>
                    </a:cubicBezTo>
                    <a:cubicBezTo>
                      <a:pt x="588" y="2389"/>
                      <a:pt x="590" y="2212"/>
                      <a:pt x="593" y="2173"/>
                    </a:cubicBezTo>
                    <a:cubicBezTo>
                      <a:pt x="596" y="2134"/>
                      <a:pt x="608" y="2096"/>
                      <a:pt x="606" y="2028"/>
                    </a:cubicBezTo>
                    <a:cubicBezTo>
                      <a:pt x="603" y="1967"/>
                      <a:pt x="628" y="1856"/>
                      <a:pt x="646" y="1775"/>
                    </a:cubicBezTo>
                    <a:cubicBezTo>
                      <a:pt x="667" y="1684"/>
                      <a:pt x="698" y="1655"/>
                      <a:pt x="707" y="1573"/>
                    </a:cubicBezTo>
                    <a:cubicBezTo>
                      <a:pt x="714" y="1505"/>
                      <a:pt x="726" y="1456"/>
                      <a:pt x="732" y="1413"/>
                    </a:cubicBezTo>
                    <a:cubicBezTo>
                      <a:pt x="738" y="1452"/>
                      <a:pt x="741" y="1483"/>
                      <a:pt x="739" y="1493"/>
                    </a:cubicBezTo>
                    <a:cubicBezTo>
                      <a:pt x="739" y="1503"/>
                      <a:pt x="737" y="1518"/>
                      <a:pt x="731" y="1535"/>
                    </a:cubicBezTo>
                    <a:cubicBezTo>
                      <a:pt x="722" y="1562"/>
                      <a:pt x="723" y="1600"/>
                      <a:pt x="724" y="1612"/>
                    </a:cubicBezTo>
                    <a:cubicBezTo>
                      <a:pt x="721" y="1628"/>
                      <a:pt x="715" y="1661"/>
                      <a:pt x="723" y="1664"/>
                    </a:cubicBezTo>
                    <a:cubicBezTo>
                      <a:pt x="719" y="1669"/>
                      <a:pt x="717" y="1669"/>
                      <a:pt x="719" y="1676"/>
                    </a:cubicBezTo>
                    <a:cubicBezTo>
                      <a:pt x="717" y="1681"/>
                      <a:pt x="716" y="1682"/>
                      <a:pt x="718" y="1686"/>
                    </a:cubicBezTo>
                    <a:cubicBezTo>
                      <a:pt x="721" y="1696"/>
                      <a:pt x="736" y="1686"/>
                      <a:pt x="731" y="1689"/>
                    </a:cubicBezTo>
                    <a:cubicBezTo>
                      <a:pt x="722" y="1694"/>
                      <a:pt x="715" y="1701"/>
                      <a:pt x="719" y="1713"/>
                    </a:cubicBezTo>
                    <a:cubicBezTo>
                      <a:pt x="721" y="1718"/>
                      <a:pt x="742" y="1706"/>
                      <a:pt x="753" y="1702"/>
                    </a:cubicBezTo>
                    <a:cubicBezTo>
                      <a:pt x="770" y="1696"/>
                      <a:pt x="791" y="1686"/>
                      <a:pt x="796" y="1677"/>
                    </a:cubicBezTo>
                    <a:cubicBezTo>
                      <a:pt x="801" y="1668"/>
                      <a:pt x="812" y="1653"/>
                      <a:pt x="815" y="1646"/>
                    </a:cubicBezTo>
                    <a:cubicBezTo>
                      <a:pt x="820" y="1636"/>
                      <a:pt x="819" y="1629"/>
                      <a:pt x="822" y="1622"/>
                    </a:cubicBezTo>
                    <a:cubicBezTo>
                      <a:pt x="826" y="1615"/>
                      <a:pt x="832" y="1607"/>
                      <a:pt x="829" y="1600"/>
                    </a:cubicBezTo>
                    <a:close/>
                    <a:moveTo>
                      <a:pt x="185" y="1045"/>
                    </a:moveTo>
                    <a:cubicBezTo>
                      <a:pt x="186" y="1073"/>
                      <a:pt x="168" y="1110"/>
                      <a:pt x="152" y="1139"/>
                    </a:cubicBezTo>
                    <a:cubicBezTo>
                      <a:pt x="156" y="1090"/>
                      <a:pt x="153" y="1054"/>
                      <a:pt x="155" y="1043"/>
                    </a:cubicBezTo>
                    <a:cubicBezTo>
                      <a:pt x="159" y="1025"/>
                      <a:pt x="179" y="931"/>
                      <a:pt x="185" y="888"/>
                    </a:cubicBezTo>
                    <a:cubicBezTo>
                      <a:pt x="186" y="889"/>
                      <a:pt x="186" y="889"/>
                      <a:pt x="186" y="889"/>
                    </a:cubicBezTo>
                    <a:cubicBezTo>
                      <a:pt x="180" y="948"/>
                      <a:pt x="184" y="1018"/>
                      <a:pt x="185" y="1045"/>
                    </a:cubicBezTo>
                    <a:close/>
                    <a:moveTo>
                      <a:pt x="651" y="1043"/>
                    </a:moveTo>
                    <a:cubicBezTo>
                      <a:pt x="652" y="1018"/>
                      <a:pt x="650" y="985"/>
                      <a:pt x="654" y="932"/>
                    </a:cubicBezTo>
                    <a:cubicBezTo>
                      <a:pt x="647" y="887"/>
                      <a:pt x="647" y="887"/>
                      <a:pt x="647" y="887"/>
                    </a:cubicBezTo>
                    <a:cubicBezTo>
                      <a:pt x="653" y="929"/>
                      <a:pt x="674" y="1025"/>
                      <a:pt x="677" y="1043"/>
                    </a:cubicBezTo>
                    <a:cubicBezTo>
                      <a:pt x="679" y="1054"/>
                      <a:pt x="677" y="1090"/>
                      <a:pt x="681" y="1139"/>
                    </a:cubicBezTo>
                    <a:cubicBezTo>
                      <a:pt x="666" y="1111"/>
                      <a:pt x="649" y="1075"/>
                      <a:pt x="651" y="1043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" name="Freeform 23">
                <a:extLst>
                  <a:ext uri="{FF2B5EF4-FFF2-40B4-BE49-F238E27FC236}">
                    <a16:creationId xmlns:a16="http://schemas.microsoft.com/office/drawing/2014/main" id="{B2881A27-4B88-EFE8-6306-91CBDF7688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2" y="1678"/>
                <a:ext cx="659" cy="2356"/>
              </a:xfrm>
              <a:custGeom>
                <a:avLst/>
                <a:gdLst>
                  <a:gd name="T0" fmla="*/ 395 w 832"/>
                  <a:gd name="T1" fmla="*/ 671 h 2981"/>
                  <a:gd name="T2" fmla="*/ 383 w 832"/>
                  <a:gd name="T3" fmla="*/ 454 h 2981"/>
                  <a:gd name="T4" fmla="*/ 324 w 832"/>
                  <a:gd name="T5" fmla="*/ 239 h 2981"/>
                  <a:gd name="T6" fmla="*/ 280 w 832"/>
                  <a:gd name="T7" fmla="*/ 228 h 2981"/>
                  <a:gd name="T8" fmla="*/ 264 w 832"/>
                  <a:gd name="T9" fmla="*/ 123 h 2981"/>
                  <a:gd name="T10" fmla="*/ 267 w 832"/>
                  <a:gd name="T11" fmla="*/ 97 h 2981"/>
                  <a:gd name="T12" fmla="*/ 280 w 832"/>
                  <a:gd name="T13" fmla="*/ 85 h 2981"/>
                  <a:gd name="T14" fmla="*/ 272 w 832"/>
                  <a:gd name="T15" fmla="*/ 48 h 2981"/>
                  <a:gd name="T16" fmla="*/ 258 w 832"/>
                  <a:gd name="T17" fmla="*/ 19 h 2981"/>
                  <a:gd name="T18" fmla="*/ 229 w 832"/>
                  <a:gd name="T19" fmla="*/ 7 h 2981"/>
                  <a:gd name="T20" fmla="*/ 197 w 832"/>
                  <a:gd name="T21" fmla="*/ 6 h 2981"/>
                  <a:gd name="T22" fmla="*/ 143 w 832"/>
                  <a:gd name="T23" fmla="*/ 32 h 2981"/>
                  <a:gd name="T24" fmla="*/ 132 w 832"/>
                  <a:gd name="T25" fmla="*/ 47 h 2981"/>
                  <a:gd name="T26" fmla="*/ 131 w 832"/>
                  <a:gd name="T27" fmla="*/ 70 h 2981"/>
                  <a:gd name="T28" fmla="*/ 139 w 832"/>
                  <a:gd name="T29" fmla="*/ 92 h 2981"/>
                  <a:gd name="T30" fmla="*/ 146 w 832"/>
                  <a:gd name="T31" fmla="*/ 100 h 2981"/>
                  <a:gd name="T32" fmla="*/ 169 w 832"/>
                  <a:gd name="T33" fmla="*/ 172 h 2981"/>
                  <a:gd name="T34" fmla="*/ 99 w 832"/>
                  <a:gd name="T35" fmla="*/ 235 h 2981"/>
                  <a:gd name="T36" fmla="*/ 40 w 832"/>
                  <a:gd name="T37" fmla="*/ 370 h 2981"/>
                  <a:gd name="T38" fmla="*/ 18 w 832"/>
                  <a:gd name="T39" fmla="*/ 616 h 2981"/>
                  <a:gd name="T40" fmla="*/ 2 w 832"/>
                  <a:gd name="T41" fmla="*/ 790 h 2981"/>
                  <a:gd name="T42" fmla="*/ 18 w 832"/>
                  <a:gd name="T43" fmla="*/ 827 h 2981"/>
                  <a:gd name="T44" fmla="*/ 51 w 832"/>
                  <a:gd name="T45" fmla="*/ 834 h 2981"/>
                  <a:gd name="T46" fmla="*/ 55 w 832"/>
                  <a:gd name="T47" fmla="*/ 821 h 2981"/>
                  <a:gd name="T48" fmla="*/ 47 w 832"/>
                  <a:gd name="T49" fmla="*/ 737 h 2981"/>
                  <a:gd name="T50" fmla="*/ 95 w 832"/>
                  <a:gd name="T51" fmla="*/ 889 h 2981"/>
                  <a:gd name="T52" fmla="*/ 131 w 832"/>
                  <a:gd name="T53" fmla="*/ 1232 h 2981"/>
                  <a:gd name="T54" fmla="*/ 143 w 832"/>
                  <a:gd name="T55" fmla="*/ 1407 h 2981"/>
                  <a:gd name="T56" fmla="*/ 131 w 832"/>
                  <a:gd name="T57" fmla="*/ 1461 h 2981"/>
                  <a:gd name="T58" fmla="*/ 189 w 832"/>
                  <a:gd name="T59" fmla="*/ 1464 h 2981"/>
                  <a:gd name="T60" fmla="*/ 204 w 832"/>
                  <a:gd name="T61" fmla="*/ 1396 h 2981"/>
                  <a:gd name="T62" fmla="*/ 189 w 832"/>
                  <a:gd name="T63" fmla="*/ 1302 h 2981"/>
                  <a:gd name="T64" fmla="*/ 200 w 832"/>
                  <a:gd name="T65" fmla="*/ 976 h 2981"/>
                  <a:gd name="T66" fmla="*/ 200 w 832"/>
                  <a:gd name="T67" fmla="*/ 779 h 2981"/>
                  <a:gd name="T68" fmla="*/ 215 w 832"/>
                  <a:gd name="T69" fmla="*/ 779 h 2981"/>
                  <a:gd name="T70" fmla="*/ 214 w 832"/>
                  <a:gd name="T71" fmla="*/ 976 h 2981"/>
                  <a:gd name="T72" fmla="*/ 224 w 832"/>
                  <a:gd name="T73" fmla="*/ 1302 h 2981"/>
                  <a:gd name="T74" fmla="*/ 210 w 832"/>
                  <a:gd name="T75" fmla="*/ 1396 h 2981"/>
                  <a:gd name="T76" fmla="*/ 223 w 832"/>
                  <a:gd name="T77" fmla="*/ 1459 h 2981"/>
                  <a:gd name="T78" fmla="*/ 283 w 832"/>
                  <a:gd name="T79" fmla="*/ 1461 h 2981"/>
                  <a:gd name="T80" fmla="*/ 270 w 832"/>
                  <a:gd name="T81" fmla="*/ 1407 h 2981"/>
                  <a:gd name="T82" fmla="*/ 283 w 832"/>
                  <a:gd name="T83" fmla="*/ 1235 h 2981"/>
                  <a:gd name="T84" fmla="*/ 322 w 832"/>
                  <a:gd name="T85" fmla="*/ 876 h 2981"/>
                  <a:gd name="T86" fmla="*/ 367 w 832"/>
                  <a:gd name="T87" fmla="*/ 737 h 2981"/>
                  <a:gd name="T88" fmla="*/ 360 w 832"/>
                  <a:gd name="T89" fmla="*/ 821 h 2981"/>
                  <a:gd name="T90" fmla="*/ 364 w 832"/>
                  <a:gd name="T91" fmla="*/ 834 h 2981"/>
                  <a:gd name="T92" fmla="*/ 395 w 832"/>
                  <a:gd name="T93" fmla="*/ 827 h 2981"/>
                  <a:gd name="T94" fmla="*/ 412 w 832"/>
                  <a:gd name="T95" fmla="*/ 790 h 2981"/>
                  <a:gd name="T96" fmla="*/ 77 w 832"/>
                  <a:gd name="T97" fmla="*/ 515 h 2981"/>
                  <a:gd name="T98" fmla="*/ 92 w 832"/>
                  <a:gd name="T99" fmla="*/ 516 h 2981"/>
                  <a:gd name="T100" fmla="*/ 322 w 832"/>
                  <a:gd name="T101" fmla="*/ 438 h 2981"/>
                  <a:gd name="T102" fmla="*/ 324 w 832"/>
                  <a:gd name="T103" fmla="*/ 515 h 298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832" h="2981">
                    <a:moveTo>
                      <a:pt x="829" y="1600"/>
                    </a:moveTo>
                    <a:cubicBezTo>
                      <a:pt x="826" y="1594"/>
                      <a:pt x="820" y="1547"/>
                      <a:pt x="813" y="1520"/>
                    </a:cubicBezTo>
                    <a:cubicBezTo>
                      <a:pt x="807" y="1498"/>
                      <a:pt x="792" y="1402"/>
                      <a:pt x="796" y="1359"/>
                    </a:cubicBezTo>
                    <a:cubicBezTo>
                      <a:pt x="798" y="1324"/>
                      <a:pt x="793" y="1272"/>
                      <a:pt x="794" y="1249"/>
                    </a:cubicBezTo>
                    <a:cubicBezTo>
                      <a:pt x="795" y="1120"/>
                      <a:pt x="787" y="1053"/>
                      <a:pt x="782" y="1029"/>
                    </a:cubicBezTo>
                    <a:cubicBezTo>
                      <a:pt x="777" y="1005"/>
                      <a:pt x="770" y="971"/>
                      <a:pt x="770" y="919"/>
                    </a:cubicBezTo>
                    <a:cubicBezTo>
                      <a:pt x="770" y="867"/>
                      <a:pt x="756" y="798"/>
                      <a:pt x="752" y="748"/>
                    </a:cubicBezTo>
                    <a:cubicBezTo>
                      <a:pt x="750" y="720"/>
                      <a:pt x="738" y="682"/>
                      <a:pt x="732" y="643"/>
                    </a:cubicBezTo>
                    <a:cubicBezTo>
                      <a:pt x="727" y="605"/>
                      <a:pt x="676" y="494"/>
                      <a:pt x="653" y="486"/>
                    </a:cubicBezTo>
                    <a:cubicBezTo>
                      <a:pt x="647" y="484"/>
                      <a:pt x="638" y="478"/>
                      <a:pt x="632" y="477"/>
                    </a:cubicBezTo>
                    <a:cubicBezTo>
                      <a:pt x="623" y="475"/>
                      <a:pt x="618" y="471"/>
                      <a:pt x="610" y="470"/>
                    </a:cubicBezTo>
                    <a:cubicBezTo>
                      <a:pt x="592" y="467"/>
                      <a:pt x="577" y="464"/>
                      <a:pt x="563" y="460"/>
                    </a:cubicBezTo>
                    <a:cubicBezTo>
                      <a:pt x="535" y="451"/>
                      <a:pt x="486" y="404"/>
                      <a:pt x="497" y="351"/>
                    </a:cubicBezTo>
                    <a:cubicBezTo>
                      <a:pt x="514" y="339"/>
                      <a:pt x="513" y="316"/>
                      <a:pt x="517" y="305"/>
                    </a:cubicBezTo>
                    <a:cubicBezTo>
                      <a:pt x="521" y="294"/>
                      <a:pt x="527" y="265"/>
                      <a:pt x="530" y="251"/>
                    </a:cubicBezTo>
                    <a:cubicBezTo>
                      <a:pt x="533" y="240"/>
                      <a:pt x="536" y="225"/>
                      <a:pt x="539" y="211"/>
                    </a:cubicBezTo>
                    <a:cubicBezTo>
                      <a:pt x="540" y="209"/>
                      <a:pt x="540" y="209"/>
                      <a:pt x="540" y="209"/>
                    </a:cubicBezTo>
                    <a:cubicBezTo>
                      <a:pt x="539" y="206"/>
                      <a:pt x="539" y="202"/>
                      <a:pt x="538" y="198"/>
                    </a:cubicBezTo>
                    <a:cubicBezTo>
                      <a:pt x="541" y="196"/>
                      <a:pt x="544" y="195"/>
                      <a:pt x="544" y="195"/>
                    </a:cubicBezTo>
                    <a:cubicBezTo>
                      <a:pt x="548" y="195"/>
                      <a:pt x="548" y="189"/>
                      <a:pt x="552" y="187"/>
                    </a:cubicBezTo>
                    <a:cubicBezTo>
                      <a:pt x="557" y="186"/>
                      <a:pt x="563" y="178"/>
                      <a:pt x="564" y="173"/>
                    </a:cubicBezTo>
                    <a:cubicBezTo>
                      <a:pt x="566" y="162"/>
                      <a:pt x="558" y="160"/>
                      <a:pt x="559" y="150"/>
                    </a:cubicBezTo>
                    <a:cubicBezTo>
                      <a:pt x="560" y="146"/>
                      <a:pt x="562" y="142"/>
                      <a:pt x="562" y="137"/>
                    </a:cubicBezTo>
                    <a:cubicBezTo>
                      <a:pt x="561" y="125"/>
                      <a:pt x="555" y="108"/>
                      <a:pt x="548" y="97"/>
                    </a:cubicBezTo>
                    <a:cubicBezTo>
                      <a:pt x="541" y="85"/>
                      <a:pt x="547" y="89"/>
                      <a:pt x="548" y="75"/>
                    </a:cubicBezTo>
                    <a:cubicBezTo>
                      <a:pt x="549" y="64"/>
                      <a:pt x="543" y="57"/>
                      <a:pt x="536" y="49"/>
                    </a:cubicBezTo>
                    <a:cubicBezTo>
                      <a:pt x="530" y="43"/>
                      <a:pt x="525" y="42"/>
                      <a:pt x="519" y="38"/>
                    </a:cubicBezTo>
                    <a:cubicBezTo>
                      <a:pt x="517" y="37"/>
                      <a:pt x="517" y="37"/>
                      <a:pt x="514" y="36"/>
                    </a:cubicBezTo>
                    <a:cubicBezTo>
                      <a:pt x="506" y="30"/>
                      <a:pt x="503" y="21"/>
                      <a:pt x="492" y="17"/>
                    </a:cubicBezTo>
                    <a:cubicBezTo>
                      <a:pt x="481" y="12"/>
                      <a:pt x="472" y="17"/>
                      <a:pt x="461" y="14"/>
                    </a:cubicBezTo>
                    <a:cubicBezTo>
                      <a:pt x="447" y="10"/>
                      <a:pt x="435" y="0"/>
                      <a:pt x="420" y="8"/>
                    </a:cubicBezTo>
                    <a:cubicBezTo>
                      <a:pt x="418" y="9"/>
                      <a:pt x="416" y="13"/>
                      <a:pt x="414" y="13"/>
                    </a:cubicBezTo>
                    <a:cubicBezTo>
                      <a:pt x="409" y="15"/>
                      <a:pt x="401" y="12"/>
                      <a:pt x="396" y="11"/>
                    </a:cubicBezTo>
                    <a:cubicBezTo>
                      <a:pt x="383" y="11"/>
                      <a:pt x="373" y="16"/>
                      <a:pt x="361" y="19"/>
                    </a:cubicBezTo>
                    <a:cubicBezTo>
                      <a:pt x="348" y="23"/>
                      <a:pt x="323" y="31"/>
                      <a:pt x="321" y="47"/>
                    </a:cubicBezTo>
                    <a:cubicBezTo>
                      <a:pt x="307" y="44"/>
                      <a:pt x="288" y="50"/>
                      <a:pt x="286" y="66"/>
                    </a:cubicBezTo>
                    <a:cubicBezTo>
                      <a:pt x="286" y="70"/>
                      <a:pt x="288" y="75"/>
                      <a:pt x="286" y="79"/>
                    </a:cubicBezTo>
                    <a:cubicBezTo>
                      <a:pt x="285" y="81"/>
                      <a:pt x="281" y="81"/>
                      <a:pt x="279" y="82"/>
                    </a:cubicBezTo>
                    <a:cubicBezTo>
                      <a:pt x="274" y="86"/>
                      <a:pt x="270" y="90"/>
                      <a:pt x="267" y="95"/>
                    </a:cubicBezTo>
                    <a:cubicBezTo>
                      <a:pt x="261" y="106"/>
                      <a:pt x="262" y="118"/>
                      <a:pt x="266" y="129"/>
                    </a:cubicBezTo>
                    <a:cubicBezTo>
                      <a:pt x="268" y="135"/>
                      <a:pt x="269" y="134"/>
                      <a:pt x="267" y="138"/>
                    </a:cubicBezTo>
                    <a:cubicBezTo>
                      <a:pt x="267" y="139"/>
                      <a:pt x="263" y="142"/>
                      <a:pt x="262" y="143"/>
                    </a:cubicBezTo>
                    <a:cubicBezTo>
                      <a:pt x="260" y="147"/>
                      <a:pt x="261" y="153"/>
                      <a:pt x="261" y="156"/>
                    </a:cubicBezTo>
                    <a:cubicBezTo>
                      <a:pt x="262" y="164"/>
                      <a:pt x="264" y="171"/>
                      <a:pt x="271" y="175"/>
                    </a:cubicBezTo>
                    <a:cubicBezTo>
                      <a:pt x="265" y="183"/>
                      <a:pt x="276" y="184"/>
                      <a:pt x="280" y="187"/>
                    </a:cubicBezTo>
                    <a:cubicBezTo>
                      <a:pt x="280" y="187"/>
                      <a:pt x="286" y="191"/>
                      <a:pt x="285" y="191"/>
                    </a:cubicBezTo>
                    <a:cubicBezTo>
                      <a:pt x="286" y="191"/>
                      <a:pt x="289" y="194"/>
                      <a:pt x="292" y="196"/>
                    </a:cubicBezTo>
                    <a:cubicBezTo>
                      <a:pt x="292" y="198"/>
                      <a:pt x="293" y="201"/>
                      <a:pt x="293" y="203"/>
                    </a:cubicBezTo>
                    <a:cubicBezTo>
                      <a:pt x="297" y="219"/>
                      <a:pt x="299" y="236"/>
                      <a:pt x="302" y="251"/>
                    </a:cubicBezTo>
                    <a:cubicBezTo>
                      <a:pt x="305" y="265"/>
                      <a:pt x="312" y="294"/>
                      <a:pt x="316" y="305"/>
                    </a:cubicBezTo>
                    <a:cubicBezTo>
                      <a:pt x="319" y="316"/>
                      <a:pt x="324" y="340"/>
                      <a:pt x="339" y="349"/>
                    </a:cubicBezTo>
                    <a:cubicBezTo>
                      <a:pt x="358" y="395"/>
                      <a:pt x="297" y="451"/>
                      <a:pt x="269" y="460"/>
                    </a:cubicBezTo>
                    <a:cubicBezTo>
                      <a:pt x="255" y="464"/>
                      <a:pt x="240" y="467"/>
                      <a:pt x="223" y="470"/>
                    </a:cubicBezTo>
                    <a:cubicBezTo>
                      <a:pt x="215" y="471"/>
                      <a:pt x="209" y="474"/>
                      <a:pt x="200" y="476"/>
                    </a:cubicBezTo>
                    <a:cubicBezTo>
                      <a:pt x="194" y="477"/>
                      <a:pt x="186" y="483"/>
                      <a:pt x="181" y="485"/>
                    </a:cubicBezTo>
                    <a:cubicBezTo>
                      <a:pt x="153" y="496"/>
                      <a:pt x="105" y="599"/>
                      <a:pt x="99" y="637"/>
                    </a:cubicBezTo>
                    <a:cubicBezTo>
                      <a:pt x="93" y="675"/>
                      <a:pt x="83" y="721"/>
                      <a:pt x="80" y="749"/>
                    </a:cubicBezTo>
                    <a:cubicBezTo>
                      <a:pt x="76" y="799"/>
                      <a:pt x="62" y="867"/>
                      <a:pt x="63" y="919"/>
                    </a:cubicBezTo>
                    <a:cubicBezTo>
                      <a:pt x="63" y="971"/>
                      <a:pt x="56" y="1005"/>
                      <a:pt x="51" y="1029"/>
                    </a:cubicBezTo>
                    <a:cubicBezTo>
                      <a:pt x="46" y="1053"/>
                      <a:pt x="35" y="1117"/>
                      <a:pt x="36" y="1247"/>
                    </a:cubicBezTo>
                    <a:cubicBezTo>
                      <a:pt x="37" y="1270"/>
                      <a:pt x="36" y="1332"/>
                      <a:pt x="38" y="1367"/>
                    </a:cubicBezTo>
                    <a:cubicBezTo>
                      <a:pt x="42" y="1410"/>
                      <a:pt x="25" y="1498"/>
                      <a:pt x="20" y="1520"/>
                    </a:cubicBezTo>
                    <a:cubicBezTo>
                      <a:pt x="13" y="1547"/>
                      <a:pt x="7" y="1594"/>
                      <a:pt x="3" y="1600"/>
                    </a:cubicBezTo>
                    <a:cubicBezTo>
                      <a:pt x="0" y="1607"/>
                      <a:pt x="7" y="1615"/>
                      <a:pt x="10" y="1622"/>
                    </a:cubicBezTo>
                    <a:cubicBezTo>
                      <a:pt x="13" y="1629"/>
                      <a:pt x="13" y="1636"/>
                      <a:pt x="17" y="1646"/>
                    </a:cubicBezTo>
                    <a:cubicBezTo>
                      <a:pt x="20" y="1653"/>
                      <a:pt x="31" y="1668"/>
                      <a:pt x="36" y="1677"/>
                    </a:cubicBezTo>
                    <a:cubicBezTo>
                      <a:pt x="42" y="1686"/>
                      <a:pt x="62" y="1696"/>
                      <a:pt x="79" y="1702"/>
                    </a:cubicBezTo>
                    <a:cubicBezTo>
                      <a:pt x="90" y="1706"/>
                      <a:pt x="112" y="1718"/>
                      <a:pt x="114" y="1713"/>
                    </a:cubicBezTo>
                    <a:cubicBezTo>
                      <a:pt x="118" y="1701"/>
                      <a:pt x="110" y="1694"/>
                      <a:pt x="102" y="1689"/>
                    </a:cubicBezTo>
                    <a:cubicBezTo>
                      <a:pt x="96" y="1686"/>
                      <a:pt x="112" y="1696"/>
                      <a:pt x="115" y="1686"/>
                    </a:cubicBezTo>
                    <a:cubicBezTo>
                      <a:pt x="116" y="1682"/>
                      <a:pt x="116" y="1681"/>
                      <a:pt x="114" y="1676"/>
                    </a:cubicBezTo>
                    <a:cubicBezTo>
                      <a:pt x="115" y="1669"/>
                      <a:pt x="114" y="1669"/>
                      <a:pt x="110" y="1664"/>
                    </a:cubicBezTo>
                    <a:cubicBezTo>
                      <a:pt x="118" y="1661"/>
                      <a:pt x="116" y="1631"/>
                      <a:pt x="109" y="1612"/>
                    </a:cubicBezTo>
                    <a:cubicBezTo>
                      <a:pt x="110" y="1600"/>
                      <a:pt x="118" y="1566"/>
                      <a:pt x="102" y="1535"/>
                    </a:cubicBezTo>
                    <a:cubicBezTo>
                      <a:pt x="93" y="1520"/>
                      <a:pt x="93" y="1503"/>
                      <a:pt x="94" y="1493"/>
                    </a:cubicBezTo>
                    <a:cubicBezTo>
                      <a:pt x="91" y="1481"/>
                      <a:pt x="96" y="1435"/>
                      <a:pt x="104" y="1386"/>
                    </a:cubicBezTo>
                    <a:cubicBezTo>
                      <a:pt x="107" y="1433"/>
                      <a:pt x="125" y="1485"/>
                      <a:pt x="134" y="1572"/>
                    </a:cubicBezTo>
                    <a:cubicBezTo>
                      <a:pt x="142" y="1654"/>
                      <a:pt x="170" y="1711"/>
                      <a:pt x="191" y="1802"/>
                    </a:cubicBezTo>
                    <a:cubicBezTo>
                      <a:pt x="209" y="1883"/>
                      <a:pt x="233" y="1978"/>
                      <a:pt x="230" y="2043"/>
                    </a:cubicBezTo>
                    <a:cubicBezTo>
                      <a:pt x="227" y="2104"/>
                      <a:pt x="229" y="2131"/>
                      <a:pt x="240" y="2173"/>
                    </a:cubicBezTo>
                    <a:cubicBezTo>
                      <a:pt x="249" y="2211"/>
                      <a:pt x="244" y="2386"/>
                      <a:pt x="263" y="2496"/>
                    </a:cubicBezTo>
                    <a:cubicBezTo>
                      <a:pt x="282" y="2605"/>
                      <a:pt x="286" y="2679"/>
                      <a:pt x="292" y="2705"/>
                    </a:cubicBezTo>
                    <a:cubicBezTo>
                      <a:pt x="304" y="2762"/>
                      <a:pt x="293" y="2769"/>
                      <a:pt x="298" y="2797"/>
                    </a:cubicBezTo>
                    <a:cubicBezTo>
                      <a:pt x="303" y="2826"/>
                      <a:pt x="304" y="2822"/>
                      <a:pt x="289" y="2850"/>
                    </a:cubicBezTo>
                    <a:cubicBezTo>
                      <a:pt x="276" y="2869"/>
                      <a:pt x="255" y="2908"/>
                      <a:pt x="248" y="2916"/>
                    </a:cubicBezTo>
                    <a:cubicBezTo>
                      <a:pt x="241" y="2925"/>
                      <a:pt x="244" y="2934"/>
                      <a:pt x="248" y="2939"/>
                    </a:cubicBezTo>
                    <a:cubicBezTo>
                      <a:pt x="242" y="2953"/>
                      <a:pt x="258" y="2960"/>
                      <a:pt x="263" y="2960"/>
                    </a:cubicBezTo>
                    <a:cubicBezTo>
                      <a:pt x="261" y="2976"/>
                      <a:pt x="290" y="2974"/>
                      <a:pt x="297" y="2967"/>
                    </a:cubicBezTo>
                    <a:cubicBezTo>
                      <a:pt x="305" y="2976"/>
                      <a:pt x="327" y="2976"/>
                      <a:pt x="336" y="2965"/>
                    </a:cubicBezTo>
                    <a:cubicBezTo>
                      <a:pt x="350" y="2977"/>
                      <a:pt x="372" y="2981"/>
                      <a:pt x="380" y="2967"/>
                    </a:cubicBezTo>
                    <a:cubicBezTo>
                      <a:pt x="394" y="2945"/>
                      <a:pt x="407" y="2931"/>
                      <a:pt x="406" y="2915"/>
                    </a:cubicBezTo>
                    <a:cubicBezTo>
                      <a:pt x="404" y="2899"/>
                      <a:pt x="407" y="2894"/>
                      <a:pt x="411" y="2875"/>
                    </a:cubicBezTo>
                    <a:cubicBezTo>
                      <a:pt x="414" y="2856"/>
                      <a:pt x="417" y="2841"/>
                      <a:pt x="410" y="2827"/>
                    </a:cubicBezTo>
                    <a:cubicBezTo>
                      <a:pt x="403" y="2813"/>
                      <a:pt x="402" y="2807"/>
                      <a:pt x="402" y="2793"/>
                    </a:cubicBezTo>
                    <a:cubicBezTo>
                      <a:pt x="402" y="2779"/>
                      <a:pt x="407" y="2758"/>
                      <a:pt x="399" y="2741"/>
                    </a:cubicBezTo>
                    <a:cubicBezTo>
                      <a:pt x="390" y="2723"/>
                      <a:pt x="380" y="2682"/>
                      <a:pt x="381" y="2637"/>
                    </a:cubicBezTo>
                    <a:cubicBezTo>
                      <a:pt x="383" y="2592"/>
                      <a:pt x="416" y="2338"/>
                      <a:pt x="402" y="2252"/>
                    </a:cubicBezTo>
                    <a:cubicBezTo>
                      <a:pt x="388" y="2165"/>
                      <a:pt x="393" y="2147"/>
                      <a:pt x="397" y="2118"/>
                    </a:cubicBezTo>
                    <a:cubicBezTo>
                      <a:pt x="400" y="2088"/>
                      <a:pt x="409" y="2040"/>
                      <a:pt x="401" y="1978"/>
                    </a:cubicBezTo>
                    <a:cubicBezTo>
                      <a:pt x="398" y="1954"/>
                      <a:pt x="399" y="1853"/>
                      <a:pt x="400" y="1751"/>
                    </a:cubicBezTo>
                    <a:cubicBezTo>
                      <a:pt x="400" y="1685"/>
                      <a:pt x="419" y="1598"/>
                      <a:pt x="401" y="1580"/>
                    </a:cubicBezTo>
                    <a:cubicBezTo>
                      <a:pt x="401" y="1579"/>
                      <a:pt x="401" y="1579"/>
                      <a:pt x="401" y="1579"/>
                    </a:cubicBezTo>
                    <a:cubicBezTo>
                      <a:pt x="406" y="1581"/>
                      <a:pt x="410" y="1582"/>
                      <a:pt x="415" y="1582"/>
                    </a:cubicBezTo>
                    <a:cubicBezTo>
                      <a:pt x="416" y="1582"/>
                      <a:pt x="416" y="1582"/>
                      <a:pt x="416" y="1582"/>
                    </a:cubicBezTo>
                    <a:cubicBezTo>
                      <a:pt x="421" y="1582"/>
                      <a:pt x="427" y="1581"/>
                      <a:pt x="433" y="1578"/>
                    </a:cubicBezTo>
                    <a:cubicBezTo>
                      <a:pt x="431" y="1580"/>
                      <a:pt x="431" y="1580"/>
                      <a:pt x="431" y="1580"/>
                    </a:cubicBezTo>
                    <a:cubicBezTo>
                      <a:pt x="414" y="1598"/>
                      <a:pt x="432" y="1685"/>
                      <a:pt x="433" y="1751"/>
                    </a:cubicBezTo>
                    <a:cubicBezTo>
                      <a:pt x="433" y="1853"/>
                      <a:pt x="434" y="1954"/>
                      <a:pt x="431" y="1978"/>
                    </a:cubicBezTo>
                    <a:cubicBezTo>
                      <a:pt x="423" y="2040"/>
                      <a:pt x="432" y="2088"/>
                      <a:pt x="436" y="2118"/>
                    </a:cubicBezTo>
                    <a:cubicBezTo>
                      <a:pt x="439" y="2147"/>
                      <a:pt x="444" y="2165"/>
                      <a:pt x="430" y="2252"/>
                    </a:cubicBezTo>
                    <a:cubicBezTo>
                      <a:pt x="416" y="2338"/>
                      <a:pt x="449" y="2592"/>
                      <a:pt x="451" y="2637"/>
                    </a:cubicBezTo>
                    <a:cubicBezTo>
                      <a:pt x="453" y="2682"/>
                      <a:pt x="442" y="2723"/>
                      <a:pt x="434" y="2741"/>
                    </a:cubicBezTo>
                    <a:cubicBezTo>
                      <a:pt x="425" y="2758"/>
                      <a:pt x="430" y="2779"/>
                      <a:pt x="430" y="2793"/>
                    </a:cubicBezTo>
                    <a:cubicBezTo>
                      <a:pt x="430" y="2807"/>
                      <a:pt x="430" y="2813"/>
                      <a:pt x="423" y="2827"/>
                    </a:cubicBezTo>
                    <a:cubicBezTo>
                      <a:pt x="416" y="2841"/>
                      <a:pt x="418" y="2856"/>
                      <a:pt x="422" y="2875"/>
                    </a:cubicBezTo>
                    <a:cubicBezTo>
                      <a:pt x="425" y="2894"/>
                      <a:pt x="429" y="2899"/>
                      <a:pt x="427" y="2915"/>
                    </a:cubicBezTo>
                    <a:cubicBezTo>
                      <a:pt x="425" y="2931"/>
                      <a:pt x="437" y="2939"/>
                      <a:pt x="450" y="2956"/>
                    </a:cubicBezTo>
                    <a:cubicBezTo>
                      <a:pt x="467" y="2979"/>
                      <a:pt x="483" y="2977"/>
                      <a:pt x="496" y="2965"/>
                    </a:cubicBezTo>
                    <a:cubicBezTo>
                      <a:pt x="505" y="2976"/>
                      <a:pt x="527" y="2976"/>
                      <a:pt x="535" y="2967"/>
                    </a:cubicBezTo>
                    <a:cubicBezTo>
                      <a:pt x="542" y="2974"/>
                      <a:pt x="571" y="2976"/>
                      <a:pt x="570" y="2960"/>
                    </a:cubicBezTo>
                    <a:cubicBezTo>
                      <a:pt x="575" y="2960"/>
                      <a:pt x="590" y="2953"/>
                      <a:pt x="585" y="2939"/>
                    </a:cubicBezTo>
                    <a:cubicBezTo>
                      <a:pt x="588" y="2934"/>
                      <a:pt x="592" y="2925"/>
                      <a:pt x="585" y="2916"/>
                    </a:cubicBezTo>
                    <a:cubicBezTo>
                      <a:pt x="578" y="2908"/>
                      <a:pt x="556" y="2869"/>
                      <a:pt x="543" y="2850"/>
                    </a:cubicBezTo>
                    <a:cubicBezTo>
                      <a:pt x="528" y="2822"/>
                      <a:pt x="529" y="2826"/>
                      <a:pt x="534" y="2797"/>
                    </a:cubicBezTo>
                    <a:cubicBezTo>
                      <a:pt x="540" y="2769"/>
                      <a:pt x="528" y="2762"/>
                      <a:pt x="541" y="2705"/>
                    </a:cubicBezTo>
                    <a:cubicBezTo>
                      <a:pt x="546" y="2679"/>
                      <a:pt x="552" y="2613"/>
                      <a:pt x="570" y="2502"/>
                    </a:cubicBezTo>
                    <a:cubicBezTo>
                      <a:pt x="588" y="2389"/>
                      <a:pt x="590" y="2212"/>
                      <a:pt x="593" y="2173"/>
                    </a:cubicBezTo>
                    <a:cubicBezTo>
                      <a:pt x="596" y="2134"/>
                      <a:pt x="608" y="2096"/>
                      <a:pt x="606" y="2028"/>
                    </a:cubicBezTo>
                    <a:cubicBezTo>
                      <a:pt x="603" y="1967"/>
                      <a:pt x="628" y="1856"/>
                      <a:pt x="646" y="1775"/>
                    </a:cubicBezTo>
                    <a:cubicBezTo>
                      <a:pt x="667" y="1684"/>
                      <a:pt x="698" y="1655"/>
                      <a:pt x="707" y="1573"/>
                    </a:cubicBezTo>
                    <a:cubicBezTo>
                      <a:pt x="714" y="1505"/>
                      <a:pt x="726" y="1456"/>
                      <a:pt x="732" y="1413"/>
                    </a:cubicBezTo>
                    <a:cubicBezTo>
                      <a:pt x="738" y="1452"/>
                      <a:pt x="741" y="1483"/>
                      <a:pt x="739" y="1493"/>
                    </a:cubicBezTo>
                    <a:cubicBezTo>
                      <a:pt x="739" y="1503"/>
                      <a:pt x="737" y="1518"/>
                      <a:pt x="731" y="1535"/>
                    </a:cubicBezTo>
                    <a:cubicBezTo>
                      <a:pt x="722" y="1562"/>
                      <a:pt x="723" y="1600"/>
                      <a:pt x="724" y="1612"/>
                    </a:cubicBezTo>
                    <a:cubicBezTo>
                      <a:pt x="721" y="1628"/>
                      <a:pt x="715" y="1661"/>
                      <a:pt x="723" y="1664"/>
                    </a:cubicBezTo>
                    <a:cubicBezTo>
                      <a:pt x="719" y="1669"/>
                      <a:pt x="717" y="1669"/>
                      <a:pt x="719" y="1676"/>
                    </a:cubicBezTo>
                    <a:cubicBezTo>
                      <a:pt x="717" y="1681"/>
                      <a:pt x="716" y="1682"/>
                      <a:pt x="718" y="1686"/>
                    </a:cubicBezTo>
                    <a:cubicBezTo>
                      <a:pt x="721" y="1696"/>
                      <a:pt x="736" y="1686"/>
                      <a:pt x="731" y="1689"/>
                    </a:cubicBezTo>
                    <a:cubicBezTo>
                      <a:pt x="722" y="1694"/>
                      <a:pt x="715" y="1701"/>
                      <a:pt x="719" y="1713"/>
                    </a:cubicBezTo>
                    <a:cubicBezTo>
                      <a:pt x="721" y="1718"/>
                      <a:pt x="742" y="1706"/>
                      <a:pt x="753" y="1702"/>
                    </a:cubicBezTo>
                    <a:cubicBezTo>
                      <a:pt x="770" y="1696"/>
                      <a:pt x="791" y="1686"/>
                      <a:pt x="796" y="1677"/>
                    </a:cubicBezTo>
                    <a:cubicBezTo>
                      <a:pt x="801" y="1668"/>
                      <a:pt x="812" y="1653"/>
                      <a:pt x="815" y="1646"/>
                    </a:cubicBezTo>
                    <a:cubicBezTo>
                      <a:pt x="820" y="1636"/>
                      <a:pt x="819" y="1629"/>
                      <a:pt x="822" y="1622"/>
                    </a:cubicBezTo>
                    <a:cubicBezTo>
                      <a:pt x="826" y="1615"/>
                      <a:pt x="832" y="1607"/>
                      <a:pt x="829" y="1600"/>
                    </a:cubicBezTo>
                    <a:close/>
                    <a:moveTo>
                      <a:pt x="185" y="1045"/>
                    </a:moveTo>
                    <a:cubicBezTo>
                      <a:pt x="186" y="1073"/>
                      <a:pt x="168" y="1110"/>
                      <a:pt x="152" y="1139"/>
                    </a:cubicBezTo>
                    <a:cubicBezTo>
                      <a:pt x="156" y="1090"/>
                      <a:pt x="153" y="1054"/>
                      <a:pt x="155" y="1043"/>
                    </a:cubicBezTo>
                    <a:cubicBezTo>
                      <a:pt x="159" y="1025"/>
                      <a:pt x="179" y="931"/>
                      <a:pt x="185" y="888"/>
                    </a:cubicBezTo>
                    <a:cubicBezTo>
                      <a:pt x="186" y="889"/>
                      <a:pt x="186" y="889"/>
                      <a:pt x="186" y="889"/>
                    </a:cubicBezTo>
                    <a:cubicBezTo>
                      <a:pt x="180" y="948"/>
                      <a:pt x="184" y="1018"/>
                      <a:pt x="185" y="1045"/>
                    </a:cubicBezTo>
                    <a:close/>
                    <a:moveTo>
                      <a:pt x="651" y="1043"/>
                    </a:moveTo>
                    <a:cubicBezTo>
                      <a:pt x="652" y="1018"/>
                      <a:pt x="650" y="985"/>
                      <a:pt x="654" y="932"/>
                    </a:cubicBezTo>
                    <a:cubicBezTo>
                      <a:pt x="647" y="887"/>
                      <a:pt x="647" y="887"/>
                      <a:pt x="647" y="887"/>
                    </a:cubicBezTo>
                    <a:cubicBezTo>
                      <a:pt x="653" y="929"/>
                      <a:pt x="674" y="1025"/>
                      <a:pt x="677" y="1043"/>
                    </a:cubicBezTo>
                    <a:cubicBezTo>
                      <a:pt x="679" y="1054"/>
                      <a:pt x="677" y="1090"/>
                      <a:pt x="681" y="1139"/>
                    </a:cubicBezTo>
                    <a:cubicBezTo>
                      <a:pt x="666" y="1111"/>
                      <a:pt x="649" y="1075"/>
                      <a:pt x="651" y="1043"/>
                    </a:cubicBezTo>
                    <a:close/>
                  </a:path>
                </a:pathLst>
              </a:custGeom>
              <a:solidFill>
                <a:srgbClr val="FFCCCC"/>
              </a:solidFill>
              <a:ln w="4763" cap="rnd">
                <a:solidFill>
                  <a:srgbClr val="494E4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2" name="Group 24">
              <a:extLst>
                <a:ext uri="{FF2B5EF4-FFF2-40B4-BE49-F238E27FC236}">
                  <a16:creationId xmlns:a16="http://schemas.microsoft.com/office/drawing/2014/main" id="{7BE44EBA-7086-64A6-EF41-3F6FCCCC1C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96697" y="1180020"/>
              <a:ext cx="741508" cy="2202288"/>
              <a:chOff x="3297" y="1948"/>
              <a:chExt cx="699" cy="2077"/>
            </a:xfrm>
          </p:grpSpPr>
          <p:sp>
            <p:nvSpPr>
              <p:cNvPr id="43" name="Freeform 25">
                <a:extLst>
                  <a:ext uri="{FF2B5EF4-FFF2-40B4-BE49-F238E27FC236}">
                    <a16:creationId xmlns:a16="http://schemas.microsoft.com/office/drawing/2014/main" id="{0169D321-5FB0-C333-26FD-94B66690C8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7" y="1948"/>
                <a:ext cx="699" cy="2077"/>
              </a:xfrm>
              <a:custGeom>
                <a:avLst/>
                <a:gdLst>
                  <a:gd name="T0" fmla="*/ 766 w 624"/>
                  <a:gd name="T1" fmla="*/ 1054 h 1856"/>
                  <a:gd name="T2" fmla="*/ 524 w 624"/>
                  <a:gd name="T3" fmla="*/ 835 h 1856"/>
                  <a:gd name="T4" fmla="*/ 490 w 624"/>
                  <a:gd name="T5" fmla="*/ 718 h 1856"/>
                  <a:gd name="T6" fmla="*/ 410 w 624"/>
                  <a:gd name="T7" fmla="*/ 527 h 1856"/>
                  <a:gd name="T8" fmla="*/ 481 w 624"/>
                  <a:gd name="T9" fmla="*/ 462 h 1856"/>
                  <a:gd name="T10" fmla="*/ 595 w 624"/>
                  <a:gd name="T11" fmla="*/ 469 h 1856"/>
                  <a:gd name="T12" fmla="*/ 634 w 624"/>
                  <a:gd name="T13" fmla="*/ 443 h 1856"/>
                  <a:gd name="T14" fmla="*/ 660 w 624"/>
                  <a:gd name="T15" fmla="*/ 360 h 1856"/>
                  <a:gd name="T16" fmla="*/ 670 w 624"/>
                  <a:gd name="T17" fmla="*/ 298 h 1856"/>
                  <a:gd name="T18" fmla="*/ 662 w 624"/>
                  <a:gd name="T19" fmla="*/ 154 h 1856"/>
                  <a:gd name="T20" fmla="*/ 393 w 624"/>
                  <a:gd name="T21" fmla="*/ 57 h 1856"/>
                  <a:gd name="T22" fmla="*/ 326 w 624"/>
                  <a:gd name="T23" fmla="*/ 178 h 1856"/>
                  <a:gd name="T24" fmla="*/ 335 w 624"/>
                  <a:gd name="T25" fmla="*/ 280 h 1856"/>
                  <a:gd name="T26" fmla="*/ 253 w 624"/>
                  <a:gd name="T27" fmla="*/ 350 h 1856"/>
                  <a:gd name="T28" fmla="*/ 40 w 624"/>
                  <a:gd name="T29" fmla="*/ 891 h 1856"/>
                  <a:gd name="T30" fmla="*/ 77 w 624"/>
                  <a:gd name="T31" fmla="*/ 1256 h 1856"/>
                  <a:gd name="T32" fmla="*/ 97 w 624"/>
                  <a:gd name="T33" fmla="*/ 1521 h 1856"/>
                  <a:gd name="T34" fmla="*/ 127 w 624"/>
                  <a:gd name="T35" fmla="*/ 1879 h 1856"/>
                  <a:gd name="T36" fmla="*/ 131 w 624"/>
                  <a:gd name="T37" fmla="*/ 2240 h 1856"/>
                  <a:gd name="T38" fmla="*/ 114 w 624"/>
                  <a:gd name="T39" fmla="*/ 2500 h 1856"/>
                  <a:gd name="T40" fmla="*/ 131 w 624"/>
                  <a:gd name="T41" fmla="*/ 2581 h 1856"/>
                  <a:gd name="T42" fmla="*/ 399 w 624"/>
                  <a:gd name="T43" fmla="*/ 2586 h 1856"/>
                  <a:gd name="T44" fmla="*/ 445 w 624"/>
                  <a:gd name="T45" fmla="*/ 2597 h 1856"/>
                  <a:gd name="T46" fmla="*/ 459 w 624"/>
                  <a:gd name="T47" fmla="*/ 2601 h 1856"/>
                  <a:gd name="T48" fmla="*/ 498 w 624"/>
                  <a:gd name="T49" fmla="*/ 2585 h 1856"/>
                  <a:gd name="T50" fmla="*/ 507 w 624"/>
                  <a:gd name="T51" fmla="*/ 2581 h 1856"/>
                  <a:gd name="T52" fmla="*/ 490 w 624"/>
                  <a:gd name="T53" fmla="*/ 2535 h 1856"/>
                  <a:gd name="T54" fmla="*/ 386 w 624"/>
                  <a:gd name="T55" fmla="*/ 2503 h 1856"/>
                  <a:gd name="T56" fmla="*/ 466 w 624"/>
                  <a:gd name="T57" fmla="*/ 2500 h 1856"/>
                  <a:gd name="T58" fmla="*/ 448 w 624"/>
                  <a:gd name="T59" fmla="*/ 2457 h 1856"/>
                  <a:gd name="T60" fmla="*/ 271 w 624"/>
                  <a:gd name="T61" fmla="*/ 2367 h 1856"/>
                  <a:gd name="T62" fmla="*/ 252 w 624"/>
                  <a:gd name="T63" fmla="*/ 2341 h 1856"/>
                  <a:gd name="T64" fmla="*/ 297 w 624"/>
                  <a:gd name="T65" fmla="*/ 1899 h 1856"/>
                  <a:gd name="T66" fmla="*/ 346 w 624"/>
                  <a:gd name="T67" fmla="*/ 1534 h 1856"/>
                  <a:gd name="T68" fmla="*/ 407 w 624"/>
                  <a:gd name="T69" fmla="*/ 1248 h 1856"/>
                  <a:gd name="T70" fmla="*/ 504 w 624"/>
                  <a:gd name="T71" fmla="*/ 958 h 1856"/>
                  <a:gd name="T72" fmla="*/ 686 w 624"/>
                  <a:gd name="T73" fmla="*/ 1100 h 1856"/>
                  <a:gd name="T74" fmla="*/ 764 w 624"/>
                  <a:gd name="T75" fmla="*/ 1144 h 1856"/>
                  <a:gd name="T76" fmla="*/ 763 w 624"/>
                  <a:gd name="T77" fmla="*/ 1200 h 1856"/>
                  <a:gd name="T78" fmla="*/ 761 w 624"/>
                  <a:gd name="T79" fmla="*/ 1224 h 1856"/>
                  <a:gd name="T80" fmla="*/ 763 w 624"/>
                  <a:gd name="T81" fmla="*/ 2567 h 1856"/>
                  <a:gd name="T82" fmla="*/ 808 w 624"/>
                  <a:gd name="T83" fmla="*/ 1227 h 1856"/>
                  <a:gd name="T84" fmla="*/ 868 w 624"/>
                  <a:gd name="T85" fmla="*/ 1134 h 1856"/>
                  <a:gd name="T86" fmla="*/ 822 w 624"/>
                  <a:gd name="T87" fmla="*/ 1193 h 1856"/>
                  <a:gd name="T88" fmla="*/ 808 w 624"/>
                  <a:gd name="T89" fmla="*/ 1200 h 1856"/>
                  <a:gd name="T90" fmla="*/ 822 w 624"/>
                  <a:gd name="T91" fmla="*/ 1193 h 1856"/>
                  <a:gd name="T92" fmla="*/ 794 w 624"/>
                  <a:gd name="T93" fmla="*/ 1139 h 1856"/>
                  <a:gd name="T94" fmla="*/ 826 w 624"/>
                  <a:gd name="T95" fmla="*/ 1172 h 185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24" h="1856">
                    <a:moveTo>
                      <a:pt x="605" y="784"/>
                    </a:moveTo>
                    <a:cubicBezTo>
                      <a:pt x="584" y="780"/>
                      <a:pt x="573" y="766"/>
                      <a:pt x="545" y="752"/>
                    </a:cubicBezTo>
                    <a:cubicBezTo>
                      <a:pt x="515" y="737"/>
                      <a:pt x="499" y="714"/>
                      <a:pt x="462" y="678"/>
                    </a:cubicBezTo>
                    <a:cubicBezTo>
                      <a:pt x="424" y="641"/>
                      <a:pt x="419" y="644"/>
                      <a:pt x="373" y="596"/>
                    </a:cubicBezTo>
                    <a:cubicBezTo>
                      <a:pt x="370" y="592"/>
                      <a:pt x="366" y="589"/>
                      <a:pt x="363" y="584"/>
                    </a:cubicBezTo>
                    <a:cubicBezTo>
                      <a:pt x="372" y="574"/>
                      <a:pt x="373" y="555"/>
                      <a:pt x="348" y="513"/>
                    </a:cubicBezTo>
                    <a:cubicBezTo>
                      <a:pt x="327" y="478"/>
                      <a:pt x="313" y="446"/>
                      <a:pt x="301" y="417"/>
                    </a:cubicBezTo>
                    <a:cubicBezTo>
                      <a:pt x="292" y="397"/>
                      <a:pt x="288" y="393"/>
                      <a:pt x="292" y="376"/>
                    </a:cubicBezTo>
                    <a:cubicBezTo>
                      <a:pt x="296" y="359"/>
                      <a:pt x="295" y="352"/>
                      <a:pt x="298" y="339"/>
                    </a:cubicBezTo>
                    <a:cubicBezTo>
                      <a:pt x="301" y="326"/>
                      <a:pt x="318" y="316"/>
                      <a:pt x="342" y="330"/>
                    </a:cubicBezTo>
                    <a:cubicBezTo>
                      <a:pt x="367" y="345"/>
                      <a:pt x="398" y="376"/>
                      <a:pt x="414" y="363"/>
                    </a:cubicBezTo>
                    <a:cubicBezTo>
                      <a:pt x="430" y="350"/>
                      <a:pt x="416" y="346"/>
                      <a:pt x="423" y="334"/>
                    </a:cubicBezTo>
                    <a:cubicBezTo>
                      <a:pt x="429" y="323"/>
                      <a:pt x="433" y="323"/>
                      <a:pt x="438" y="315"/>
                    </a:cubicBezTo>
                    <a:cubicBezTo>
                      <a:pt x="443" y="307"/>
                      <a:pt x="445" y="312"/>
                      <a:pt x="451" y="316"/>
                    </a:cubicBezTo>
                    <a:cubicBezTo>
                      <a:pt x="457" y="320"/>
                      <a:pt x="481" y="323"/>
                      <a:pt x="478" y="300"/>
                    </a:cubicBezTo>
                    <a:cubicBezTo>
                      <a:pt x="476" y="276"/>
                      <a:pt x="470" y="270"/>
                      <a:pt x="470" y="257"/>
                    </a:cubicBezTo>
                    <a:cubicBezTo>
                      <a:pt x="471" y="243"/>
                      <a:pt x="477" y="235"/>
                      <a:pt x="477" y="229"/>
                    </a:cubicBezTo>
                    <a:cubicBezTo>
                      <a:pt x="476" y="223"/>
                      <a:pt x="477" y="213"/>
                      <a:pt x="477" y="213"/>
                    </a:cubicBezTo>
                    <a:cubicBezTo>
                      <a:pt x="477" y="213"/>
                      <a:pt x="482" y="200"/>
                      <a:pt x="480" y="190"/>
                    </a:cubicBezTo>
                    <a:cubicBezTo>
                      <a:pt x="477" y="180"/>
                      <a:pt x="484" y="128"/>
                      <a:pt x="471" y="110"/>
                    </a:cubicBezTo>
                    <a:cubicBezTo>
                      <a:pt x="471" y="110"/>
                      <a:pt x="482" y="64"/>
                      <a:pt x="422" y="33"/>
                    </a:cubicBezTo>
                    <a:cubicBezTo>
                      <a:pt x="362" y="1"/>
                      <a:pt x="296" y="33"/>
                      <a:pt x="279" y="41"/>
                    </a:cubicBezTo>
                    <a:cubicBezTo>
                      <a:pt x="279" y="41"/>
                      <a:pt x="223" y="0"/>
                      <a:pt x="198" y="55"/>
                    </a:cubicBezTo>
                    <a:cubicBezTo>
                      <a:pt x="172" y="111"/>
                      <a:pt x="232" y="127"/>
                      <a:pt x="232" y="127"/>
                    </a:cubicBezTo>
                    <a:cubicBezTo>
                      <a:pt x="232" y="127"/>
                      <a:pt x="229" y="160"/>
                      <a:pt x="239" y="171"/>
                    </a:cubicBezTo>
                    <a:cubicBezTo>
                      <a:pt x="239" y="171"/>
                      <a:pt x="245" y="190"/>
                      <a:pt x="238" y="199"/>
                    </a:cubicBezTo>
                    <a:cubicBezTo>
                      <a:pt x="231" y="207"/>
                      <a:pt x="225" y="211"/>
                      <a:pt x="219" y="220"/>
                    </a:cubicBezTo>
                    <a:cubicBezTo>
                      <a:pt x="213" y="229"/>
                      <a:pt x="193" y="229"/>
                      <a:pt x="180" y="250"/>
                    </a:cubicBezTo>
                    <a:cubicBezTo>
                      <a:pt x="168" y="272"/>
                      <a:pt x="80" y="272"/>
                      <a:pt x="40" y="377"/>
                    </a:cubicBezTo>
                    <a:cubicBezTo>
                      <a:pt x="0" y="483"/>
                      <a:pt x="13" y="568"/>
                      <a:pt x="29" y="635"/>
                    </a:cubicBezTo>
                    <a:cubicBezTo>
                      <a:pt x="45" y="702"/>
                      <a:pt x="37" y="738"/>
                      <a:pt x="23" y="767"/>
                    </a:cubicBezTo>
                    <a:cubicBezTo>
                      <a:pt x="9" y="795"/>
                      <a:pt x="26" y="853"/>
                      <a:pt x="55" y="896"/>
                    </a:cubicBezTo>
                    <a:cubicBezTo>
                      <a:pt x="63" y="908"/>
                      <a:pt x="69" y="928"/>
                      <a:pt x="73" y="950"/>
                    </a:cubicBezTo>
                    <a:cubicBezTo>
                      <a:pt x="77" y="997"/>
                      <a:pt x="69" y="1058"/>
                      <a:pt x="70" y="1085"/>
                    </a:cubicBezTo>
                    <a:cubicBezTo>
                      <a:pt x="72" y="1110"/>
                      <a:pt x="80" y="1226"/>
                      <a:pt x="88" y="1276"/>
                    </a:cubicBezTo>
                    <a:cubicBezTo>
                      <a:pt x="93" y="1312"/>
                      <a:pt x="84" y="1316"/>
                      <a:pt x="90" y="1340"/>
                    </a:cubicBezTo>
                    <a:cubicBezTo>
                      <a:pt x="97" y="1364"/>
                      <a:pt x="84" y="1385"/>
                      <a:pt x="80" y="1422"/>
                    </a:cubicBezTo>
                    <a:cubicBezTo>
                      <a:pt x="72" y="1495"/>
                      <a:pt x="90" y="1553"/>
                      <a:pt x="93" y="1599"/>
                    </a:cubicBezTo>
                    <a:cubicBezTo>
                      <a:pt x="96" y="1646"/>
                      <a:pt x="100" y="1696"/>
                      <a:pt x="86" y="1716"/>
                    </a:cubicBezTo>
                    <a:cubicBezTo>
                      <a:pt x="73" y="1736"/>
                      <a:pt x="56" y="1780"/>
                      <a:pt x="81" y="1784"/>
                    </a:cubicBezTo>
                    <a:cubicBezTo>
                      <a:pt x="84" y="1784"/>
                      <a:pt x="87" y="1784"/>
                      <a:pt x="90" y="1784"/>
                    </a:cubicBezTo>
                    <a:cubicBezTo>
                      <a:pt x="79" y="1807"/>
                      <a:pt x="71" y="1838"/>
                      <a:pt x="93" y="1842"/>
                    </a:cubicBezTo>
                    <a:cubicBezTo>
                      <a:pt x="120" y="1846"/>
                      <a:pt x="155" y="1829"/>
                      <a:pt x="179" y="1832"/>
                    </a:cubicBezTo>
                    <a:cubicBezTo>
                      <a:pt x="203" y="1834"/>
                      <a:pt x="268" y="1853"/>
                      <a:pt x="284" y="1845"/>
                    </a:cubicBezTo>
                    <a:cubicBezTo>
                      <a:pt x="290" y="1850"/>
                      <a:pt x="301" y="1853"/>
                      <a:pt x="306" y="1855"/>
                    </a:cubicBezTo>
                    <a:cubicBezTo>
                      <a:pt x="310" y="1855"/>
                      <a:pt x="313" y="1853"/>
                      <a:pt x="316" y="1853"/>
                    </a:cubicBezTo>
                    <a:cubicBezTo>
                      <a:pt x="317" y="1853"/>
                      <a:pt x="319" y="1855"/>
                      <a:pt x="320" y="1855"/>
                    </a:cubicBezTo>
                    <a:cubicBezTo>
                      <a:pt x="322" y="1856"/>
                      <a:pt x="324" y="1856"/>
                      <a:pt x="327" y="1856"/>
                    </a:cubicBezTo>
                    <a:cubicBezTo>
                      <a:pt x="330" y="1856"/>
                      <a:pt x="344" y="1853"/>
                      <a:pt x="339" y="1847"/>
                    </a:cubicBezTo>
                    <a:cubicBezTo>
                      <a:pt x="344" y="1846"/>
                      <a:pt x="350" y="1848"/>
                      <a:pt x="354" y="1844"/>
                    </a:cubicBezTo>
                    <a:cubicBezTo>
                      <a:pt x="355" y="1843"/>
                      <a:pt x="355" y="1843"/>
                      <a:pt x="356" y="1842"/>
                    </a:cubicBezTo>
                    <a:cubicBezTo>
                      <a:pt x="357" y="1842"/>
                      <a:pt x="359" y="1842"/>
                      <a:pt x="361" y="1842"/>
                    </a:cubicBezTo>
                    <a:cubicBezTo>
                      <a:pt x="378" y="1839"/>
                      <a:pt x="369" y="1822"/>
                      <a:pt x="367" y="1813"/>
                    </a:cubicBezTo>
                    <a:cubicBezTo>
                      <a:pt x="364" y="1804"/>
                      <a:pt x="348" y="1809"/>
                      <a:pt x="348" y="1809"/>
                    </a:cubicBezTo>
                    <a:cubicBezTo>
                      <a:pt x="348" y="1809"/>
                      <a:pt x="321" y="1817"/>
                      <a:pt x="308" y="1809"/>
                    </a:cubicBezTo>
                    <a:cubicBezTo>
                      <a:pt x="303" y="1805"/>
                      <a:pt x="290" y="1797"/>
                      <a:pt x="275" y="1786"/>
                    </a:cubicBezTo>
                    <a:cubicBezTo>
                      <a:pt x="282" y="1789"/>
                      <a:pt x="289" y="1795"/>
                      <a:pt x="297" y="1789"/>
                    </a:cubicBezTo>
                    <a:cubicBezTo>
                      <a:pt x="311" y="1780"/>
                      <a:pt x="315" y="1786"/>
                      <a:pt x="331" y="1784"/>
                    </a:cubicBezTo>
                    <a:cubicBezTo>
                      <a:pt x="347" y="1781"/>
                      <a:pt x="339" y="1765"/>
                      <a:pt x="336" y="1757"/>
                    </a:cubicBezTo>
                    <a:cubicBezTo>
                      <a:pt x="333" y="1749"/>
                      <a:pt x="319" y="1753"/>
                      <a:pt x="319" y="1753"/>
                    </a:cubicBezTo>
                    <a:cubicBezTo>
                      <a:pt x="319" y="1753"/>
                      <a:pt x="293" y="1761"/>
                      <a:pt x="281" y="1753"/>
                    </a:cubicBezTo>
                    <a:cubicBezTo>
                      <a:pt x="269" y="1745"/>
                      <a:pt x="211" y="1705"/>
                      <a:pt x="193" y="1689"/>
                    </a:cubicBezTo>
                    <a:cubicBezTo>
                      <a:pt x="188" y="1684"/>
                      <a:pt x="183" y="1679"/>
                      <a:pt x="179" y="1673"/>
                    </a:cubicBezTo>
                    <a:cubicBezTo>
                      <a:pt x="179" y="1672"/>
                      <a:pt x="179" y="1671"/>
                      <a:pt x="179" y="1670"/>
                    </a:cubicBezTo>
                    <a:cubicBezTo>
                      <a:pt x="178" y="1643"/>
                      <a:pt x="209" y="1472"/>
                      <a:pt x="206" y="1440"/>
                    </a:cubicBezTo>
                    <a:cubicBezTo>
                      <a:pt x="203" y="1407"/>
                      <a:pt x="233" y="1409"/>
                      <a:pt x="212" y="1355"/>
                    </a:cubicBezTo>
                    <a:cubicBezTo>
                      <a:pt x="201" y="1326"/>
                      <a:pt x="216" y="1302"/>
                      <a:pt x="219" y="1284"/>
                    </a:cubicBezTo>
                    <a:cubicBezTo>
                      <a:pt x="222" y="1265"/>
                      <a:pt x="254" y="1169"/>
                      <a:pt x="246" y="1095"/>
                    </a:cubicBezTo>
                    <a:cubicBezTo>
                      <a:pt x="242" y="1053"/>
                      <a:pt x="259" y="969"/>
                      <a:pt x="266" y="954"/>
                    </a:cubicBezTo>
                    <a:cubicBezTo>
                      <a:pt x="274" y="940"/>
                      <a:pt x="289" y="927"/>
                      <a:pt x="289" y="890"/>
                    </a:cubicBezTo>
                    <a:cubicBezTo>
                      <a:pt x="289" y="890"/>
                      <a:pt x="353" y="867"/>
                      <a:pt x="364" y="738"/>
                    </a:cubicBezTo>
                    <a:cubicBezTo>
                      <a:pt x="365" y="716"/>
                      <a:pt x="363" y="698"/>
                      <a:pt x="359" y="684"/>
                    </a:cubicBezTo>
                    <a:cubicBezTo>
                      <a:pt x="388" y="703"/>
                      <a:pt x="438" y="730"/>
                      <a:pt x="455" y="744"/>
                    </a:cubicBezTo>
                    <a:cubicBezTo>
                      <a:pt x="475" y="761"/>
                      <a:pt x="481" y="760"/>
                      <a:pt x="487" y="785"/>
                    </a:cubicBezTo>
                    <a:cubicBezTo>
                      <a:pt x="494" y="810"/>
                      <a:pt x="505" y="823"/>
                      <a:pt x="529" y="819"/>
                    </a:cubicBezTo>
                    <a:cubicBezTo>
                      <a:pt x="534" y="818"/>
                      <a:pt x="539" y="817"/>
                      <a:pt x="544" y="816"/>
                    </a:cubicBezTo>
                    <a:cubicBezTo>
                      <a:pt x="536" y="820"/>
                      <a:pt x="531" y="828"/>
                      <a:pt x="531" y="836"/>
                    </a:cubicBezTo>
                    <a:cubicBezTo>
                      <a:pt x="531" y="845"/>
                      <a:pt x="536" y="852"/>
                      <a:pt x="543" y="856"/>
                    </a:cubicBezTo>
                    <a:cubicBezTo>
                      <a:pt x="543" y="865"/>
                      <a:pt x="543" y="865"/>
                      <a:pt x="543" y="865"/>
                    </a:cubicBezTo>
                    <a:cubicBezTo>
                      <a:pt x="536" y="866"/>
                      <a:pt x="532" y="871"/>
                      <a:pt x="541" y="874"/>
                    </a:cubicBezTo>
                    <a:cubicBezTo>
                      <a:pt x="541" y="874"/>
                      <a:pt x="542" y="875"/>
                      <a:pt x="543" y="875"/>
                    </a:cubicBezTo>
                    <a:cubicBezTo>
                      <a:pt x="543" y="1832"/>
                      <a:pt x="543" y="1832"/>
                      <a:pt x="543" y="1832"/>
                    </a:cubicBezTo>
                    <a:cubicBezTo>
                      <a:pt x="575" y="1832"/>
                      <a:pt x="575" y="1832"/>
                      <a:pt x="575" y="1832"/>
                    </a:cubicBezTo>
                    <a:cubicBezTo>
                      <a:pt x="575" y="875"/>
                      <a:pt x="575" y="875"/>
                      <a:pt x="575" y="875"/>
                    </a:cubicBezTo>
                    <a:cubicBezTo>
                      <a:pt x="588" y="871"/>
                      <a:pt x="595" y="862"/>
                      <a:pt x="596" y="853"/>
                    </a:cubicBezTo>
                    <a:cubicBezTo>
                      <a:pt x="597" y="837"/>
                      <a:pt x="606" y="828"/>
                      <a:pt x="618" y="809"/>
                    </a:cubicBezTo>
                    <a:cubicBezTo>
                      <a:pt x="623" y="799"/>
                      <a:pt x="624" y="787"/>
                      <a:pt x="605" y="784"/>
                    </a:cubicBezTo>
                    <a:close/>
                    <a:moveTo>
                      <a:pt x="585" y="852"/>
                    </a:moveTo>
                    <a:cubicBezTo>
                      <a:pt x="584" y="855"/>
                      <a:pt x="580" y="857"/>
                      <a:pt x="575" y="859"/>
                    </a:cubicBezTo>
                    <a:cubicBezTo>
                      <a:pt x="575" y="856"/>
                      <a:pt x="575" y="856"/>
                      <a:pt x="575" y="856"/>
                    </a:cubicBezTo>
                    <a:cubicBezTo>
                      <a:pt x="580" y="853"/>
                      <a:pt x="584" y="848"/>
                      <a:pt x="586" y="843"/>
                    </a:cubicBezTo>
                    <a:cubicBezTo>
                      <a:pt x="585" y="846"/>
                      <a:pt x="585" y="849"/>
                      <a:pt x="585" y="852"/>
                    </a:cubicBezTo>
                    <a:close/>
                    <a:moveTo>
                      <a:pt x="587" y="836"/>
                    </a:moveTo>
                    <a:cubicBezTo>
                      <a:pt x="587" y="825"/>
                      <a:pt x="577" y="816"/>
                      <a:pt x="565" y="813"/>
                    </a:cubicBezTo>
                    <a:cubicBezTo>
                      <a:pt x="579" y="812"/>
                      <a:pt x="589" y="811"/>
                      <a:pt x="589" y="814"/>
                    </a:cubicBezTo>
                    <a:cubicBezTo>
                      <a:pt x="589" y="818"/>
                      <a:pt x="588" y="827"/>
                      <a:pt x="587" y="836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Freeform 26">
                <a:extLst>
                  <a:ext uri="{FF2B5EF4-FFF2-40B4-BE49-F238E27FC236}">
                    <a16:creationId xmlns:a16="http://schemas.microsoft.com/office/drawing/2014/main" id="{3BD50DFA-1F27-3130-ADB1-455DA7DA03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7" y="1948"/>
                <a:ext cx="699" cy="2077"/>
              </a:xfrm>
              <a:custGeom>
                <a:avLst/>
                <a:gdLst>
                  <a:gd name="T0" fmla="*/ 766 w 624"/>
                  <a:gd name="T1" fmla="*/ 1054 h 1856"/>
                  <a:gd name="T2" fmla="*/ 524 w 624"/>
                  <a:gd name="T3" fmla="*/ 835 h 1856"/>
                  <a:gd name="T4" fmla="*/ 490 w 624"/>
                  <a:gd name="T5" fmla="*/ 718 h 1856"/>
                  <a:gd name="T6" fmla="*/ 410 w 624"/>
                  <a:gd name="T7" fmla="*/ 527 h 1856"/>
                  <a:gd name="T8" fmla="*/ 481 w 624"/>
                  <a:gd name="T9" fmla="*/ 462 h 1856"/>
                  <a:gd name="T10" fmla="*/ 595 w 624"/>
                  <a:gd name="T11" fmla="*/ 469 h 1856"/>
                  <a:gd name="T12" fmla="*/ 634 w 624"/>
                  <a:gd name="T13" fmla="*/ 443 h 1856"/>
                  <a:gd name="T14" fmla="*/ 660 w 624"/>
                  <a:gd name="T15" fmla="*/ 360 h 1856"/>
                  <a:gd name="T16" fmla="*/ 670 w 624"/>
                  <a:gd name="T17" fmla="*/ 298 h 1856"/>
                  <a:gd name="T18" fmla="*/ 662 w 624"/>
                  <a:gd name="T19" fmla="*/ 154 h 1856"/>
                  <a:gd name="T20" fmla="*/ 393 w 624"/>
                  <a:gd name="T21" fmla="*/ 57 h 1856"/>
                  <a:gd name="T22" fmla="*/ 326 w 624"/>
                  <a:gd name="T23" fmla="*/ 178 h 1856"/>
                  <a:gd name="T24" fmla="*/ 335 w 624"/>
                  <a:gd name="T25" fmla="*/ 280 h 1856"/>
                  <a:gd name="T26" fmla="*/ 253 w 624"/>
                  <a:gd name="T27" fmla="*/ 350 h 1856"/>
                  <a:gd name="T28" fmla="*/ 40 w 624"/>
                  <a:gd name="T29" fmla="*/ 891 h 1856"/>
                  <a:gd name="T30" fmla="*/ 77 w 624"/>
                  <a:gd name="T31" fmla="*/ 1256 h 1856"/>
                  <a:gd name="T32" fmla="*/ 97 w 624"/>
                  <a:gd name="T33" fmla="*/ 1521 h 1856"/>
                  <a:gd name="T34" fmla="*/ 127 w 624"/>
                  <a:gd name="T35" fmla="*/ 1879 h 1856"/>
                  <a:gd name="T36" fmla="*/ 131 w 624"/>
                  <a:gd name="T37" fmla="*/ 2240 h 1856"/>
                  <a:gd name="T38" fmla="*/ 114 w 624"/>
                  <a:gd name="T39" fmla="*/ 2500 h 1856"/>
                  <a:gd name="T40" fmla="*/ 131 w 624"/>
                  <a:gd name="T41" fmla="*/ 2581 h 1856"/>
                  <a:gd name="T42" fmla="*/ 399 w 624"/>
                  <a:gd name="T43" fmla="*/ 2586 h 1856"/>
                  <a:gd name="T44" fmla="*/ 445 w 624"/>
                  <a:gd name="T45" fmla="*/ 2597 h 1856"/>
                  <a:gd name="T46" fmla="*/ 459 w 624"/>
                  <a:gd name="T47" fmla="*/ 2601 h 1856"/>
                  <a:gd name="T48" fmla="*/ 498 w 624"/>
                  <a:gd name="T49" fmla="*/ 2585 h 1856"/>
                  <a:gd name="T50" fmla="*/ 507 w 624"/>
                  <a:gd name="T51" fmla="*/ 2581 h 1856"/>
                  <a:gd name="T52" fmla="*/ 490 w 624"/>
                  <a:gd name="T53" fmla="*/ 2535 h 1856"/>
                  <a:gd name="T54" fmla="*/ 386 w 624"/>
                  <a:gd name="T55" fmla="*/ 2503 h 1856"/>
                  <a:gd name="T56" fmla="*/ 466 w 624"/>
                  <a:gd name="T57" fmla="*/ 2500 h 1856"/>
                  <a:gd name="T58" fmla="*/ 448 w 624"/>
                  <a:gd name="T59" fmla="*/ 2457 h 1856"/>
                  <a:gd name="T60" fmla="*/ 271 w 624"/>
                  <a:gd name="T61" fmla="*/ 2367 h 1856"/>
                  <a:gd name="T62" fmla="*/ 252 w 624"/>
                  <a:gd name="T63" fmla="*/ 2341 h 1856"/>
                  <a:gd name="T64" fmla="*/ 297 w 624"/>
                  <a:gd name="T65" fmla="*/ 1899 h 1856"/>
                  <a:gd name="T66" fmla="*/ 346 w 624"/>
                  <a:gd name="T67" fmla="*/ 1534 h 1856"/>
                  <a:gd name="T68" fmla="*/ 407 w 624"/>
                  <a:gd name="T69" fmla="*/ 1248 h 1856"/>
                  <a:gd name="T70" fmla="*/ 504 w 624"/>
                  <a:gd name="T71" fmla="*/ 958 h 1856"/>
                  <a:gd name="T72" fmla="*/ 686 w 624"/>
                  <a:gd name="T73" fmla="*/ 1100 h 1856"/>
                  <a:gd name="T74" fmla="*/ 764 w 624"/>
                  <a:gd name="T75" fmla="*/ 1144 h 1856"/>
                  <a:gd name="T76" fmla="*/ 763 w 624"/>
                  <a:gd name="T77" fmla="*/ 1200 h 1856"/>
                  <a:gd name="T78" fmla="*/ 761 w 624"/>
                  <a:gd name="T79" fmla="*/ 1224 h 1856"/>
                  <a:gd name="T80" fmla="*/ 763 w 624"/>
                  <a:gd name="T81" fmla="*/ 2567 h 1856"/>
                  <a:gd name="T82" fmla="*/ 808 w 624"/>
                  <a:gd name="T83" fmla="*/ 1227 h 1856"/>
                  <a:gd name="T84" fmla="*/ 868 w 624"/>
                  <a:gd name="T85" fmla="*/ 1134 h 1856"/>
                  <a:gd name="T86" fmla="*/ 822 w 624"/>
                  <a:gd name="T87" fmla="*/ 1193 h 1856"/>
                  <a:gd name="T88" fmla="*/ 808 w 624"/>
                  <a:gd name="T89" fmla="*/ 1200 h 1856"/>
                  <a:gd name="T90" fmla="*/ 822 w 624"/>
                  <a:gd name="T91" fmla="*/ 1193 h 1856"/>
                  <a:gd name="T92" fmla="*/ 794 w 624"/>
                  <a:gd name="T93" fmla="*/ 1139 h 1856"/>
                  <a:gd name="T94" fmla="*/ 826 w 624"/>
                  <a:gd name="T95" fmla="*/ 1172 h 185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24" h="1856">
                    <a:moveTo>
                      <a:pt x="605" y="784"/>
                    </a:moveTo>
                    <a:cubicBezTo>
                      <a:pt x="584" y="780"/>
                      <a:pt x="573" y="766"/>
                      <a:pt x="545" y="752"/>
                    </a:cubicBezTo>
                    <a:cubicBezTo>
                      <a:pt x="515" y="737"/>
                      <a:pt x="499" y="714"/>
                      <a:pt x="462" y="678"/>
                    </a:cubicBezTo>
                    <a:cubicBezTo>
                      <a:pt x="424" y="641"/>
                      <a:pt x="419" y="644"/>
                      <a:pt x="373" y="596"/>
                    </a:cubicBezTo>
                    <a:cubicBezTo>
                      <a:pt x="370" y="592"/>
                      <a:pt x="366" y="589"/>
                      <a:pt x="363" y="584"/>
                    </a:cubicBezTo>
                    <a:cubicBezTo>
                      <a:pt x="372" y="574"/>
                      <a:pt x="373" y="555"/>
                      <a:pt x="348" y="513"/>
                    </a:cubicBezTo>
                    <a:cubicBezTo>
                      <a:pt x="327" y="478"/>
                      <a:pt x="313" y="446"/>
                      <a:pt x="301" y="417"/>
                    </a:cubicBezTo>
                    <a:cubicBezTo>
                      <a:pt x="292" y="397"/>
                      <a:pt x="288" y="393"/>
                      <a:pt x="292" y="376"/>
                    </a:cubicBezTo>
                    <a:cubicBezTo>
                      <a:pt x="296" y="359"/>
                      <a:pt x="295" y="352"/>
                      <a:pt x="298" y="339"/>
                    </a:cubicBezTo>
                    <a:cubicBezTo>
                      <a:pt x="301" y="326"/>
                      <a:pt x="318" y="316"/>
                      <a:pt x="342" y="330"/>
                    </a:cubicBezTo>
                    <a:cubicBezTo>
                      <a:pt x="367" y="345"/>
                      <a:pt x="398" y="376"/>
                      <a:pt x="414" y="363"/>
                    </a:cubicBezTo>
                    <a:cubicBezTo>
                      <a:pt x="430" y="350"/>
                      <a:pt x="416" y="346"/>
                      <a:pt x="423" y="334"/>
                    </a:cubicBezTo>
                    <a:cubicBezTo>
                      <a:pt x="429" y="323"/>
                      <a:pt x="433" y="323"/>
                      <a:pt x="438" y="315"/>
                    </a:cubicBezTo>
                    <a:cubicBezTo>
                      <a:pt x="443" y="307"/>
                      <a:pt x="445" y="312"/>
                      <a:pt x="451" y="316"/>
                    </a:cubicBezTo>
                    <a:cubicBezTo>
                      <a:pt x="457" y="320"/>
                      <a:pt x="481" y="323"/>
                      <a:pt x="478" y="300"/>
                    </a:cubicBezTo>
                    <a:cubicBezTo>
                      <a:pt x="476" y="276"/>
                      <a:pt x="470" y="270"/>
                      <a:pt x="470" y="257"/>
                    </a:cubicBezTo>
                    <a:cubicBezTo>
                      <a:pt x="471" y="243"/>
                      <a:pt x="477" y="235"/>
                      <a:pt x="477" y="229"/>
                    </a:cubicBezTo>
                    <a:cubicBezTo>
                      <a:pt x="476" y="223"/>
                      <a:pt x="477" y="213"/>
                      <a:pt x="477" y="213"/>
                    </a:cubicBezTo>
                    <a:cubicBezTo>
                      <a:pt x="477" y="213"/>
                      <a:pt x="482" y="200"/>
                      <a:pt x="480" y="190"/>
                    </a:cubicBezTo>
                    <a:cubicBezTo>
                      <a:pt x="477" y="180"/>
                      <a:pt x="484" y="128"/>
                      <a:pt x="471" y="110"/>
                    </a:cubicBezTo>
                    <a:cubicBezTo>
                      <a:pt x="471" y="110"/>
                      <a:pt x="482" y="64"/>
                      <a:pt x="422" y="33"/>
                    </a:cubicBezTo>
                    <a:cubicBezTo>
                      <a:pt x="362" y="1"/>
                      <a:pt x="296" y="33"/>
                      <a:pt x="279" y="41"/>
                    </a:cubicBezTo>
                    <a:cubicBezTo>
                      <a:pt x="279" y="41"/>
                      <a:pt x="223" y="0"/>
                      <a:pt x="198" y="55"/>
                    </a:cubicBezTo>
                    <a:cubicBezTo>
                      <a:pt x="172" y="111"/>
                      <a:pt x="232" y="127"/>
                      <a:pt x="232" y="127"/>
                    </a:cubicBezTo>
                    <a:cubicBezTo>
                      <a:pt x="232" y="127"/>
                      <a:pt x="229" y="160"/>
                      <a:pt x="239" y="171"/>
                    </a:cubicBezTo>
                    <a:cubicBezTo>
                      <a:pt x="239" y="171"/>
                      <a:pt x="245" y="190"/>
                      <a:pt x="238" y="199"/>
                    </a:cubicBezTo>
                    <a:cubicBezTo>
                      <a:pt x="231" y="207"/>
                      <a:pt x="225" y="211"/>
                      <a:pt x="219" y="220"/>
                    </a:cubicBezTo>
                    <a:cubicBezTo>
                      <a:pt x="213" y="229"/>
                      <a:pt x="193" y="229"/>
                      <a:pt x="180" y="250"/>
                    </a:cubicBezTo>
                    <a:cubicBezTo>
                      <a:pt x="168" y="272"/>
                      <a:pt x="80" y="272"/>
                      <a:pt x="40" y="377"/>
                    </a:cubicBezTo>
                    <a:cubicBezTo>
                      <a:pt x="0" y="483"/>
                      <a:pt x="13" y="568"/>
                      <a:pt x="29" y="635"/>
                    </a:cubicBezTo>
                    <a:cubicBezTo>
                      <a:pt x="45" y="702"/>
                      <a:pt x="37" y="738"/>
                      <a:pt x="23" y="767"/>
                    </a:cubicBezTo>
                    <a:cubicBezTo>
                      <a:pt x="9" y="795"/>
                      <a:pt x="26" y="853"/>
                      <a:pt x="55" y="896"/>
                    </a:cubicBezTo>
                    <a:cubicBezTo>
                      <a:pt x="63" y="908"/>
                      <a:pt x="69" y="928"/>
                      <a:pt x="73" y="950"/>
                    </a:cubicBezTo>
                    <a:cubicBezTo>
                      <a:pt x="77" y="997"/>
                      <a:pt x="69" y="1058"/>
                      <a:pt x="70" y="1085"/>
                    </a:cubicBezTo>
                    <a:cubicBezTo>
                      <a:pt x="72" y="1110"/>
                      <a:pt x="80" y="1226"/>
                      <a:pt x="88" y="1276"/>
                    </a:cubicBezTo>
                    <a:cubicBezTo>
                      <a:pt x="93" y="1312"/>
                      <a:pt x="84" y="1316"/>
                      <a:pt x="90" y="1340"/>
                    </a:cubicBezTo>
                    <a:cubicBezTo>
                      <a:pt x="97" y="1364"/>
                      <a:pt x="84" y="1385"/>
                      <a:pt x="80" y="1422"/>
                    </a:cubicBezTo>
                    <a:cubicBezTo>
                      <a:pt x="72" y="1495"/>
                      <a:pt x="90" y="1553"/>
                      <a:pt x="93" y="1599"/>
                    </a:cubicBezTo>
                    <a:cubicBezTo>
                      <a:pt x="96" y="1646"/>
                      <a:pt x="100" y="1696"/>
                      <a:pt x="86" y="1716"/>
                    </a:cubicBezTo>
                    <a:cubicBezTo>
                      <a:pt x="73" y="1736"/>
                      <a:pt x="56" y="1780"/>
                      <a:pt x="81" y="1784"/>
                    </a:cubicBezTo>
                    <a:cubicBezTo>
                      <a:pt x="84" y="1784"/>
                      <a:pt x="87" y="1784"/>
                      <a:pt x="90" y="1784"/>
                    </a:cubicBezTo>
                    <a:cubicBezTo>
                      <a:pt x="79" y="1807"/>
                      <a:pt x="71" y="1838"/>
                      <a:pt x="93" y="1842"/>
                    </a:cubicBezTo>
                    <a:cubicBezTo>
                      <a:pt x="120" y="1846"/>
                      <a:pt x="155" y="1829"/>
                      <a:pt x="179" y="1832"/>
                    </a:cubicBezTo>
                    <a:cubicBezTo>
                      <a:pt x="203" y="1834"/>
                      <a:pt x="268" y="1853"/>
                      <a:pt x="284" y="1845"/>
                    </a:cubicBezTo>
                    <a:cubicBezTo>
                      <a:pt x="290" y="1850"/>
                      <a:pt x="301" y="1853"/>
                      <a:pt x="306" y="1855"/>
                    </a:cubicBezTo>
                    <a:cubicBezTo>
                      <a:pt x="310" y="1855"/>
                      <a:pt x="313" y="1853"/>
                      <a:pt x="316" y="1853"/>
                    </a:cubicBezTo>
                    <a:cubicBezTo>
                      <a:pt x="317" y="1853"/>
                      <a:pt x="319" y="1855"/>
                      <a:pt x="320" y="1855"/>
                    </a:cubicBezTo>
                    <a:cubicBezTo>
                      <a:pt x="322" y="1856"/>
                      <a:pt x="324" y="1856"/>
                      <a:pt x="327" y="1856"/>
                    </a:cubicBezTo>
                    <a:cubicBezTo>
                      <a:pt x="330" y="1856"/>
                      <a:pt x="344" y="1853"/>
                      <a:pt x="339" y="1847"/>
                    </a:cubicBezTo>
                    <a:cubicBezTo>
                      <a:pt x="344" y="1846"/>
                      <a:pt x="350" y="1848"/>
                      <a:pt x="354" y="1844"/>
                    </a:cubicBezTo>
                    <a:cubicBezTo>
                      <a:pt x="355" y="1843"/>
                      <a:pt x="355" y="1843"/>
                      <a:pt x="356" y="1842"/>
                    </a:cubicBezTo>
                    <a:cubicBezTo>
                      <a:pt x="357" y="1842"/>
                      <a:pt x="359" y="1842"/>
                      <a:pt x="361" y="1842"/>
                    </a:cubicBezTo>
                    <a:cubicBezTo>
                      <a:pt x="378" y="1839"/>
                      <a:pt x="369" y="1822"/>
                      <a:pt x="367" y="1813"/>
                    </a:cubicBezTo>
                    <a:cubicBezTo>
                      <a:pt x="364" y="1804"/>
                      <a:pt x="348" y="1809"/>
                      <a:pt x="348" y="1809"/>
                    </a:cubicBezTo>
                    <a:cubicBezTo>
                      <a:pt x="348" y="1809"/>
                      <a:pt x="321" y="1817"/>
                      <a:pt x="308" y="1809"/>
                    </a:cubicBezTo>
                    <a:cubicBezTo>
                      <a:pt x="303" y="1805"/>
                      <a:pt x="290" y="1797"/>
                      <a:pt x="275" y="1786"/>
                    </a:cubicBezTo>
                    <a:cubicBezTo>
                      <a:pt x="282" y="1789"/>
                      <a:pt x="289" y="1795"/>
                      <a:pt x="297" y="1789"/>
                    </a:cubicBezTo>
                    <a:cubicBezTo>
                      <a:pt x="311" y="1780"/>
                      <a:pt x="315" y="1786"/>
                      <a:pt x="331" y="1784"/>
                    </a:cubicBezTo>
                    <a:cubicBezTo>
                      <a:pt x="347" y="1781"/>
                      <a:pt x="339" y="1765"/>
                      <a:pt x="336" y="1757"/>
                    </a:cubicBezTo>
                    <a:cubicBezTo>
                      <a:pt x="333" y="1749"/>
                      <a:pt x="319" y="1753"/>
                      <a:pt x="319" y="1753"/>
                    </a:cubicBezTo>
                    <a:cubicBezTo>
                      <a:pt x="319" y="1753"/>
                      <a:pt x="293" y="1761"/>
                      <a:pt x="281" y="1753"/>
                    </a:cubicBezTo>
                    <a:cubicBezTo>
                      <a:pt x="269" y="1745"/>
                      <a:pt x="211" y="1705"/>
                      <a:pt x="193" y="1689"/>
                    </a:cubicBezTo>
                    <a:cubicBezTo>
                      <a:pt x="188" y="1684"/>
                      <a:pt x="183" y="1679"/>
                      <a:pt x="179" y="1673"/>
                    </a:cubicBezTo>
                    <a:cubicBezTo>
                      <a:pt x="179" y="1672"/>
                      <a:pt x="179" y="1671"/>
                      <a:pt x="179" y="1670"/>
                    </a:cubicBezTo>
                    <a:cubicBezTo>
                      <a:pt x="178" y="1643"/>
                      <a:pt x="209" y="1472"/>
                      <a:pt x="206" y="1440"/>
                    </a:cubicBezTo>
                    <a:cubicBezTo>
                      <a:pt x="203" y="1407"/>
                      <a:pt x="233" y="1409"/>
                      <a:pt x="212" y="1355"/>
                    </a:cubicBezTo>
                    <a:cubicBezTo>
                      <a:pt x="201" y="1326"/>
                      <a:pt x="216" y="1302"/>
                      <a:pt x="219" y="1284"/>
                    </a:cubicBezTo>
                    <a:cubicBezTo>
                      <a:pt x="222" y="1265"/>
                      <a:pt x="254" y="1169"/>
                      <a:pt x="246" y="1095"/>
                    </a:cubicBezTo>
                    <a:cubicBezTo>
                      <a:pt x="242" y="1053"/>
                      <a:pt x="259" y="969"/>
                      <a:pt x="266" y="954"/>
                    </a:cubicBezTo>
                    <a:cubicBezTo>
                      <a:pt x="274" y="940"/>
                      <a:pt x="289" y="927"/>
                      <a:pt x="289" y="890"/>
                    </a:cubicBezTo>
                    <a:cubicBezTo>
                      <a:pt x="289" y="890"/>
                      <a:pt x="353" y="867"/>
                      <a:pt x="364" y="738"/>
                    </a:cubicBezTo>
                    <a:cubicBezTo>
                      <a:pt x="365" y="716"/>
                      <a:pt x="363" y="698"/>
                      <a:pt x="359" y="684"/>
                    </a:cubicBezTo>
                    <a:cubicBezTo>
                      <a:pt x="388" y="703"/>
                      <a:pt x="438" y="730"/>
                      <a:pt x="455" y="744"/>
                    </a:cubicBezTo>
                    <a:cubicBezTo>
                      <a:pt x="475" y="761"/>
                      <a:pt x="481" y="760"/>
                      <a:pt x="487" y="785"/>
                    </a:cubicBezTo>
                    <a:cubicBezTo>
                      <a:pt x="494" y="810"/>
                      <a:pt x="505" y="823"/>
                      <a:pt x="529" y="819"/>
                    </a:cubicBezTo>
                    <a:cubicBezTo>
                      <a:pt x="534" y="818"/>
                      <a:pt x="539" y="817"/>
                      <a:pt x="544" y="816"/>
                    </a:cubicBezTo>
                    <a:cubicBezTo>
                      <a:pt x="536" y="820"/>
                      <a:pt x="531" y="828"/>
                      <a:pt x="531" y="836"/>
                    </a:cubicBezTo>
                    <a:cubicBezTo>
                      <a:pt x="531" y="845"/>
                      <a:pt x="536" y="852"/>
                      <a:pt x="543" y="856"/>
                    </a:cubicBezTo>
                    <a:cubicBezTo>
                      <a:pt x="543" y="865"/>
                      <a:pt x="543" y="865"/>
                      <a:pt x="543" y="865"/>
                    </a:cubicBezTo>
                    <a:cubicBezTo>
                      <a:pt x="536" y="866"/>
                      <a:pt x="532" y="871"/>
                      <a:pt x="541" y="874"/>
                    </a:cubicBezTo>
                    <a:cubicBezTo>
                      <a:pt x="541" y="874"/>
                      <a:pt x="542" y="875"/>
                      <a:pt x="543" y="875"/>
                    </a:cubicBezTo>
                    <a:cubicBezTo>
                      <a:pt x="543" y="1832"/>
                      <a:pt x="543" y="1832"/>
                      <a:pt x="543" y="1832"/>
                    </a:cubicBezTo>
                    <a:cubicBezTo>
                      <a:pt x="575" y="1832"/>
                      <a:pt x="575" y="1832"/>
                      <a:pt x="575" y="1832"/>
                    </a:cubicBezTo>
                    <a:cubicBezTo>
                      <a:pt x="575" y="875"/>
                      <a:pt x="575" y="875"/>
                      <a:pt x="575" y="875"/>
                    </a:cubicBezTo>
                    <a:cubicBezTo>
                      <a:pt x="588" y="871"/>
                      <a:pt x="595" y="862"/>
                      <a:pt x="596" y="853"/>
                    </a:cubicBezTo>
                    <a:cubicBezTo>
                      <a:pt x="597" y="837"/>
                      <a:pt x="606" y="828"/>
                      <a:pt x="618" y="809"/>
                    </a:cubicBezTo>
                    <a:cubicBezTo>
                      <a:pt x="623" y="799"/>
                      <a:pt x="624" y="787"/>
                      <a:pt x="605" y="784"/>
                    </a:cubicBezTo>
                    <a:close/>
                    <a:moveTo>
                      <a:pt x="585" y="852"/>
                    </a:moveTo>
                    <a:cubicBezTo>
                      <a:pt x="584" y="855"/>
                      <a:pt x="580" y="857"/>
                      <a:pt x="575" y="859"/>
                    </a:cubicBezTo>
                    <a:cubicBezTo>
                      <a:pt x="575" y="856"/>
                      <a:pt x="575" y="856"/>
                      <a:pt x="575" y="856"/>
                    </a:cubicBezTo>
                    <a:cubicBezTo>
                      <a:pt x="580" y="853"/>
                      <a:pt x="584" y="848"/>
                      <a:pt x="586" y="843"/>
                    </a:cubicBezTo>
                    <a:cubicBezTo>
                      <a:pt x="585" y="846"/>
                      <a:pt x="585" y="849"/>
                      <a:pt x="585" y="852"/>
                    </a:cubicBezTo>
                    <a:close/>
                    <a:moveTo>
                      <a:pt x="587" y="836"/>
                    </a:moveTo>
                    <a:cubicBezTo>
                      <a:pt x="587" y="825"/>
                      <a:pt x="577" y="816"/>
                      <a:pt x="565" y="813"/>
                    </a:cubicBezTo>
                    <a:cubicBezTo>
                      <a:pt x="579" y="812"/>
                      <a:pt x="589" y="811"/>
                      <a:pt x="589" y="814"/>
                    </a:cubicBezTo>
                    <a:cubicBezTo>
                      <a:pt x="589" y="818"/>
                      <a:pt x="588" y="827"/>
                      <a:pt x="587" y="836"/>
                    </a:cubicBezTo>
                    <a:close/>
                  </a:path>
                </a:pathLst>
              </a:custGeom>
              <a:solidFill>
                <a:srgbClr val="FFCCCC"/>
              </a:solidFill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AD0875B-1340-FCE9-D9DA-127F3D7A70C8}"/>
              </a:ext>
            </a:extLst>
          </p:cNvPr>
          <p:cNvGrpSpPr/>
          <p:nvPr/>
        </p:nvGrpSpPr>
        <p:grpSpPr>
          <a:xfrm>
            <a:off x="1782211" y="2434843"/>
            <a:ext cx="7423254" cy="2015942"/>
            <a:chOff x="449799" y="1767210"/>
            <a:chExt cx="7423254" cy="2015942"/>
          </a:xfrm>
        </p:grpSpPr>
        <p:grpSp>
          <p:nvGrpSpPr>
            <p:cNvPr id="46" name="Group 3">
              <a:extLst>
                <a:ext uri="{FF2B5EF4-FFF2-40B4-BE49-F238E27FC236}">
                  <a16:creationId xmlns:a16="http://schemas.microsoft.com/office/drawing/2014/main" id="{33324F94-CC00-DFAA-673F-65B2A1E81C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799" y="2705756"/>
              <a:ext cx="353273" cy="652940"/>
              <a:chOff x="1574" y="716"/>
              <a:chExt cx="1145" cy="2115"/>
            </a:xfrm>
          </p:grpSpPr>
          <p:sp>
            <p:nvSpPr>
              <p:cNvPr id="47" name="Freeform 4">
                <a:extLst>
                  <a:ext uri="{FF2B5EF4-FFF2-40B4-BE49-F238E27FC236}">
                    <a16:creationId xmlns:a16="http://schemas.microsoft.com/office/drawing/2014/main" id="{D3619AC8-FEB3-0D04-607F-20BCEFD2CB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74" y="716"/>
                <a:ext cx="1145" cy="2115"/>
              </a:xfrm>
              <a:custGeom>
                <a:avLst/>
                <a:gdLst>
                  <a:gd name="T0" fmla="*/ 200 w 1371"/>
                  <a:gd name="T1" fmla="*/ 433 h 2533"/>
                  <a:gd name="T2" fmla="*/ 184 w 1371"/>
                  <a:gd name="T3" fmla="*/ 682 h 2533"/>
                  <a:gd name="T4" fmla="*/ 144 w 1371"/>
                  <a:gd name="T5" fmla="*/ 675 h 2533"/>
                  <a:gd name="T6" fmla="*/ 19 w 1371"/>
                  <a:gd name="T7" fmla="*/ 792 h 2533"/>
                  <a:gd name="T8" fmla="*/ 138 w 1371"/>
                  <a:gd name="T9" fmla="*/ 920 h 2533"/>
                  <a:gd name="T10" fmla="*/ 90 w 1371"/>
                  <a:gd name="T11" fmla="*/ 1018 h 2533"/>
                  <a:gd name="T12" fmla="*/ 84 w 1371"/>
                  <a:gd name="T13" fmla="*/ 1032 h 2533"/>
                  <a:gd name="T14" fmla="*/ 88 w 1371"/>
                  <a:gd name="T15" fmla="*/ 1065 h 2533"/>
                  <a:gd name="T16" fmla="*/ 134 w 1371"/>
                  <a:gd name="T17" fmla="*/ 1057 h 2533"/>
                  <a:gd name="T18" fmla="*/ 153 w 1371"/>
                  <a:gd name="T19" fmla="*/ 1056 h 2533"/>
                  <a:gd name="T20" fmla="*/ 170 w 1371"/>
                  <a:gd name="T21" fmla="*/ 1047 h 2533"/>
                  <a:gd name="T22" fmla="*/ 219 w 1371"/>
                  <a:gd name="T23" fmla="*/ 895 h 2533"/>
                  <a:gd name="T24" fmla="*/ 210 w 1371"/>
                  <a:gd name="T25" fmla="*/ 883 h 2533"/>
                  <a:gd name="T26" fmla="*/ 320 w 1371"/>
                  <a:gd name="T27" fmla="*/ 906 h 2533"/>
                  <a:gd name="T28" fmla="*/ 341 w 1371"/>
                  <a:gd name="T29" fmla="*/ 908 h 2533"/>
                  <a:gd name="T30" fmla="*/ 351 w 1371"/>
                  <a:gd name="T31" fmla="*/ 908 h 2533"/>
                  <a:gd name="T32" fmla="*/ 358 w 1371"/>
                  <a:gd name="T33" fmla="*/ 904 h 2533"/>
                  <a:gd name="T34" fmla="*/ 394 w 1371"/>
                  <a:gd name="T35" fmla="*/ 914 h 2533"/>
                  <a:gd name="T36" fmla="*/ 406 w 1371"/>
                  <a:gd name="T37" fmla="*/ 959 h 2533"/>
                  <a:gd name="T38" fmla="*/ 401 w 1371"/>
                  <a:gd name="T39" fmla="*/ 979 h 2533"/>
                  <a:gd name="T40" fmla="*/ 398 w 1371"/>
                  <a:gd name="T41" fmla="*/ 999 h 2533"/>
                  <a:gd name="T42" fmla="*/ 397 w 1371"/>
                  <a:gd name="T43" fmla="*/ 1027 h 2533"/>
                  <a:gd name="T44" fmla="*/ 400 w 1371"/>
                  <a:gd name="T45" fmla="*/ 1047 h 2533"/>
                  <a:gd name="T46" fmla="*/ 312 w 1371"/>
                  <a:gd name="T47" fmla="*/ 1295 h 2533"/>
                  <a:gd name="T48" fmla="*/ 310 w 1371"/>
                  <a:gd name="T49" fmla="*/ 1324 h 2533"/>
                  <a:gd name="T50" fmla="*/ 306 w 1371"/>
                  <a:gd name="T51" fmla="*/ 1332 h 2533"/>
                  <a:gd name="T52" fmla="*/ 291 w 1371"/>
                  <a:gd name="T53" fmla="*/ 1349 h 2533"/>
                  <a:gd name="T54" fmla="*/ 281 w 1371"/>
                  <a:gd name="T55" fmla="*/ 1365 h 2533"/>
                  <a:gd name="T56" fmla="*/ 276 w 1371"/>
                  <a:gd name="T57" fmla="*/ 1381 h 2533"/>
                  <a:gd name="T58" fmla="*/ 310 w 1371"/>
                  <a:gd name="T59" fmla="*/ 1407 h 2533"/>
                  <a:gd name="T60" fmla="*/ 317 w 1371"/>
                  <a:gd name="T61" fmla="*/ 1414 h 2533"/>
                  <a:gd name="T62" fmla="*/ 331 w 1371"/>
                  <a:gd name="T63" fmla="*/ 1465 h 2533"/>
                  <a:gd name="T64" fmla="*/ 335 w 1371"/>
                  <a:gd name="T65" fmla="*/ 1468 h 2533"/>
                  <a:gd name="T66" fmla="*/ 361 w 1371"/>
                  <a:gd name="T67" fmla="*/ 1447 h 2533"/>
                  <a:gd name="T68" fmla="*/ 530 w 1371"/>
                  <a:gd name="T69" fmla="*/ 975 h 2533"/>
                  <a:gd name="T70" fmla="*/ 540 w 1371"/>
                  <a:gd name="T71" fmla="*/ 753 h 2533"/>
                  <a:gd name="T72" fmla="*/ 540 w 1371"/>
                  <a:gd name="T73" fmla="*/ 736 h 2533"/>
                  <a:gd name="T74" fmla="*/ 543 w 1371"/>
                  <a:gd name="T75" fmla="*/ 721 h 2533"/>
                  <a:gd name="T76" fmla="*/ 546 w 1371"/>
                  <a:gd name="T77" fmla="*/ 711 h 2533"/>
                  <a:gd name="T78" fmla="*/ 586 w 1371"/>
                  <a:gd name="T79" fmla="*/ 467 h 2533"/>
                  <a:gd name="T80" fmla="*/ 743 w 1371"/>
                  <a:gd name="T81" fmla="*/ 229 h 2533"/>
                  <a:gd name="T82" fmla="*/ 737 w 1371"/>
                  <a:gd name="T83" fmla="*/ 233 h 2533"/>
                  <a:gd name="T84" fmla="*/ 727 w 1371"/>
                  <a:gd name="T85" fmla="*/ 233 h 2533"/>
                  <a:gd name="T86" fmla="*/ 722 w 1371"/>
                  <a:gd name="T87" fmla="*/ 236 h 2533"/>
                  <a:gd name="T88" fmla="*/ 717 w 1371"/>
                  <a:gd name="T89" fmla="*/ 242 h 2533"/>
                  <a:gd name="T90" fmla="*/ 713 w 1371"/>
                  <a:gd name="T91" fmla="*/ 248 h 2533"/>
                  <a:gd name="T92" fmla="*/ 698 w 1371"/>
                  <a:gd name="T93" fmla="*/ 258 h 2533"/>
                  <a:gd name="T94" fmla="*/ 695 w 1371"/>
                  <a:gd name="T95" fmla="*/ 259 h 2533"/>
                  <a:gd name="T96" fmla="*/ 679 w 1371"/>
                  <a:gd name="T97" fmla="*/ 290 h 2533"/>
                  <a:gd name="T98" fmla="*/ 692 w 1371"/>
                  <a:gd name="T99" fmla="*/ 381 h 2533"/>
                  <a:gd name="T100" fmla="*/ 684 w 1371"/>
                  <a:gd name="T101" fmla="*/ 397 h 2533"/>
                  <a:gd name="T102" fmla="*/ 628 w 1371"/>
                  <a:gd name="T103" fmla="*/ 357 h 2533"/>
                  <a:gd name="T104" fmla="*/ 612 w 1371"/>
                  <a:gd name="T105" fmla="*/ 343 h 2533"/>
                  <a:gd name="T106" fmla="*/ 636 w 1371"/>
                  <a:gd name="T107" fmla="*/ 213 h 2533"/>
                  <a:gd name="T108" fmla="*/ 437 w 1371"/>
                  <a:gd name="T109" fmla="*/ 8 h 2533"/>
                  <a:gd name="T110" fmla="*/ 635 w 1371"/>
                  <a:gd name="T111" fmla="*/ 211 h 2533"/>
                  <a:gd name="T112" fmla="*/ 263 w 1371"/>
                  <a:gd name="T113" fmla="*/ 612 h 2533"/>
                  <a:gd name="T114" fmla="*/ 274 w 1371"/>
                  <a:gd name="T115" fmla="*/ 656 h 2533"/>
                  <a:gd name="T116" fmla="*/ 281 w 1371"/>
                  <a:gd name="T117" fmla="*/ 713 h 2533"/>
                  <a:gd name="T118" fmla="*/ 276 w 1371"/>
                  <a:gd name="T119" fmla="*/ 703 h 2533"/>
                  <a:gd name="T120" fmla="*/ 283 w 1371"/>
                  <a:gd name="T121" fmla="*/ 703 h 2533"/>
                  <a:gd name="T122" fmla="*/ 367 w 1371"/>
                  <a:gd name="T123" fmla="*/ 258 h 253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371" h="2533">
                    <a:moveTo>
                      <a:pt x="596" y="515"/>
                    </a:moveTo>
                    <a:cubicBezTo>
                      <a:pt x="596" y="515"/>
                      <a:pt x="596" y="515"/>
                      <a:pt x="596" y="515"/>
                    </a:cubicBezTo>
                    <a:cubicBezTo>
                      <a:pt x="592" y="517"/>
                      <a:pt x="587" y="518"/>
                      <a:pt x="582" y="519"/>
                    </a:cubicBezTo>
                    <a:cubicBezTo>
                      <a:pt x="578" y="519"/>
                      <a:pt x="574" y="519"/>
                      <a:pt x="570" y="519"/>
                    </a:cubicBezTo>
                    <a:cubicBezTo>
                      <a:pt x="566" y="519"/>
                      <a:pt x="562" y="519"/>
                      <a:pt x="558" y="518"/>
                    </a:cubicBezTo>
                    <a:cubicBezTo>
                      <a:pt x="552" y="516"/>
                      <a:pt x="544" y="515"/>
                      <a:pt x="537" y="514"/>
                    </a:cubicBezTo>
                    <a:cubicBezTo>
                      <a:pt x="534" y="514"/>
                      <a:pt x="530" y="514"/>
                      <a:pt x="527" y="514"/>
                    </a:cubicBezTo>
                    <a:cubicBezTo>
                      <a:pt x="503" y="514"/>
                      <a:pt x="478" y="522"/>
                      <a:pt x="462" y="542"/>
                    </a:cubicBezTo>
                    <a:cubicBezTo>
                      <a:pt x="449" y="558"/>
                      <a:pt x="422" y="601"/>
                      <a:pt x="396" y="645"/>
                    </a:cubicBezTo>
                    <a:cubicBezTo>
                      <a:pt x="395" y="647"/>
                      <a:pt x="393" y="650"/>
                      <a:pt x="392" y="652"/>
                    </a:cubicBezTo>
                    <a:cubicBezTo>
                      <a:pt x="371" y="688"/>
                      <a:pt x="352" y="723"/>
                      <a:pt x="343" y="743"/>
                    </a:cubicBezTo>
                    <a:cubicBezTo>
                      <a:pt x="316" y="804"/>
                      <a:pt x="282" y="814"/>
                      <a:pt x="273" y="874"/>
                    </a:cubicBezTo>
                    <a:cubicBezTo>
                      <a:pt x="272" y="881"/>
                      <a:pt x="271" y="889"/>
                      <a:pt x="271" y="897"/>
                    </a:cubicBezTo>
                    <a:cubicBezTo>
                      <a:pt x="268" y="954"/>
                      <a:pt x="284" y="1023"/>
                      <a:pt x="320" y="1095"/>
                    </a:cubicBezTo>
                    <a:cubicBezTo>
                      <a:pt x="321" y="1097"/>
                      <a:pt x="322" y="1099"/>
                      <a:pt x="323" y="1101"/>
                    </a:cubicBezTo>
                    <a:cubicBezTo>
                      <a:pt x="329" y="1113"/>
                      <a:pt x="331" y="1119"/>
                      <a:pt x="325" y="1131"/>
                    </a:cubicBezTo>
                    <a:cubicBezTo>
                      <a:pt x="320" y="1142"/>
                      <a:pt x="316" y="1149"/>
                      <a:pt x="315" y="1157"/>
                    </a:cubicBezTo>
                    <a:cubicBezTo>
                      <a:pt x="315" y="1160"/>
                      <a:pt x="315" y="1162"/>
                      <a:pt x="316" y="1166"/>
                    </a:cubicBezTo>
                    <a:cubicBezTo>
                      <a:pt x="316" y="1166"/>
                      <a:pt x="316" y="1167"/>
                      <a:pt x="316" y="1168"/>
                    </a:cubicBezTo>
                    <a:cubicBezTo>
                      <a:pt x="316" y="1168"/>
                      <a:pt x="316" y="1169"/>
                      <a:pt x="316" y="1169"/>
                    </a:cubicBezTo>
                    <a:cubicBezTo>
                      <a:pt x="316" y="1170"/>
                      <a:pt x="316" y="1170"/>
                      <a:pt x="316" y="1170"/>
                    </a:cubicBezTo>
                    <a:cubicBezTo>
                      <a:pt x="316" y="1171"/>
                      <a:pt x="316" y="1172"/>
                      <a:pt x="316" y="1172"/>
                    </a:cubicBezTo>
                    <a:cubicBezTo>
                      <a:pt x="316" y="1172"/>
                      <a:pt x="316" y="1173"/>
                      <a:pt x="316" y="1173"/>
                    </a:cubicBezTo>
                    <a:cubicBezTo>
                      <a:pt x="315" y="1173"/>
                      <a:pt x="315" y="1174"/>
                      <a:pt x="315" y="1175"/>
                    </a:cubicBezTo>
                    <a:cubicBezTo>
                      <a:pt x="315" y="1175"/>
                      <a:pt x="315" y="1175"/>
                      <a:pt x="315" y="1175"/>
                    </a:cubicBezTo>
                    <a:cubicBezTo>
                      <a:pt x="315" y="1175"/>
                      <a:pt x="315" y="1175"/>
                      <a:pt x="315" y="1175"/>
                    </a:cubicBezTo>
                    <a:cubicBezTo>
                      <a:pt x="315" y="1175"/>
                      <a:pt x="315" y="1175"/>
                      <a:pt x="315" y="1175"/>
                    </a:cubicBezTo>
                    <a:cubicBezTo>
                      <a:pt x="307" y="1173"/>
                      <a:pt x="300" y="1171"/>
                      <a:pt x="293" y="1169"/>
                    </a:cubicBezTo>
                    <a:cubicBezTo>
                      <a:pt x="293" y="1169"/>
                      <a:pt x="293" y="1169"/>
                      <a:pt x="293" y="1169"/>
                    </a:cubicBezTo>
                    <a:cubicBezTo>
                      <a:pt x="285" y="1168"/>
                      <a:pt x="278" y="1166"/>
                      <a:pt x="271" y="1164"/>
                    </a:cubicBezTo>
                    <a:cubicBezTo>
                      <a:pt x="271" y="1164"/>
                      <a:pt x="270" y="1164"/>
                      <a:pt x="270" y="1164"/>
                    </a:cubicBezTo>
                    <a:cubicBezTo>
                      <a:pt x="263" y="1162"/>
                      <a:pt x="256" y="1161"/>
                      <a:pt x="250" y="1160"/>
                    </a:cubicBezTo>
                    <a:cubicBezTo>
                      <a:pt x="249" y="1159"/>
                      <a:pt x="248" y="1159"/>
                      <a:pt x="247" y="1159"/>
                    </a:cubicBezTo>
                    <a:cubicBezTo>
                      <a:pt x="241" y="1158"/>
                      <a:pt x="234" y="1156"/>
                      <a:pt x="228" y="1155"/>
                    </a:cubicBezTo>
                    <a:cubicBezTo>
                      <a:pt x="227" y="1155"/>
                      <a:pt x="225" y="1155"/>
                      <a:pt x="224" y="1154"/>
                    </a:cubicBezTo>
                    <a:cubicBezTo>
                      <a:pt x="218" y="1153"/>
                      <a:pt x="212" y="1152"/>
                      <a:pt x="207" y="1151"/>
                    </a:cubicBezTo>
                    <a:cubicBezTo>
                      <a:pt x="205" y="1151"/>
                      <a:pt x="203" y="1151"/>
                      <a:pt x="201" y="1150"/>
                    </a:cubicBezTo>
                    <a:cubicBezTo>
                      <a:pt x="196" y="1150"/>
                      <a:pt x="190" y="1149"/>
                      <a:pt x="185" y="1148"/>
                    </a:cubicBezTo>
                    <a:cubicBezTo>
                      <a:pt x="183" y="1148"/>
                      <a:pt x="181" y="1147"/>
                      <a:pt x="179" y="1147"/>
                    </a:cubicBezTo>
                    <a:cubicBezTo>
                      <a:pt x="174" y="1146"/>
                      <a:pt x="169" y="1146"/>
                      <a:pt x="164" y="1145"/>
                    </a:cubicBezTo>
                    <a:cubicBezTo>
                      <a:pt x="162" y="1145"/>
                      <a:pt x="160" y="1145"/>
                      <a:pt x="157" y="1144"/>
                    </a:cubicBezTo>
                    <a:cubicBezTo>
                      <a:pt x="150" y="1144"/>
                      <a:pt x="143" y="1143"/>
                      <a:pt x="137" y="1143"/>
                    </a:cubicBezTo>
                    <a:cubicBezTo>
                      <a:pt x="93" y="1139"/>
                      <a:pt x="45" y="1168"/>
                      <a:pt x="30" y="1209"/>
                    </a:cubicBezTo>
                    <a:cubicBezTo>
                      <a:pt x="14" y="1250"/>
                      <a:pt x="0" y="1317"/>
                      <a:pt x="33" y="1362"/>
                    </a:cubicBezTo>
                    <a:cubicBezTo>
                      <a:pt x="66" y="1406"/>
                      <a:pt x="167" y="1526"/>
                      <a:pt x="217" y="1562"/>
                    </a:cubicBezTo>
                    <a:cubicBezTo>
                      <a:pt x="219" y="1563"/>
                      <a:pt x="220" y="1564"/>
                      <a:pt x="221" y="1565"/>
                    </a:cubicBezTo>
                    <a:cubicBezTo>
                      <a:pt x="222" y="1566"/>
                      <a:pt x="222" y="1566"/>
                      <a:pt x="223" y="1566"/>
                    </a:cubicBezTo>
                    <a:cubicBezTo>
                      <a:pt x="224" y="1567"/>
                      <a:pt x="225" y="1568"/>
                      <a:pt x="226" y="1569"/>
                    </a:cubicBezTo>
                    <a:cubicBezTo>
                      <a:pt x="226" y="1569"/>
                      <a:pt x="226" y="1570"/>
                      <a:pt x="227" y="1570"/>
                    </a:cubicBezTo>
                    <a:cubicBezTo>
                      <a:pt x="228" y="1571"/>
                      <a:pt x="228" y="1572"/>
                      <a:pt x="229" y="1573"/>
                    </a:cubicBezTo>
                    <a:cubicBezTo>
                      <a:pt x="230" y="1573"/>
                      <a:pt x="230" y="1573"/>
                      <a:pt x="230" y="1574"/>
                    </a:cubicBezTo>
                    <a:cubicBezTo>
                      <a:pt x="231" y="1575"/>
                      <a:pt x="232" y="1576"/>
                      <a:pt x="233" y="1577"/>
                    </a:cubicBezTo>
                    <a:cubicBezTo>
                      <a:pt x="233" y="1577"/>
                      <a:pt x="233" y="1577"/>
                      <a:pt x="233" y="1578"/>
                    </a:cubicBezTo>
                    <a:cubicBezTo>
                      <a:pt x="234" y="1579"/>
                      <a:pt x="235" y="1580"/>
                      <a:pt x="236" y="1581"/>
                    </a:cubicBezTo>
                    <a:cubicBezTo>
                      <a:pt x="236" y="1581"/>
                      <a:pt x="236" y="1581"/>
                      <a:pt x="236" y="1581"/>
                    </a:cubicBezTo>
                    <a:cubicBezTo>
                      <a:pt x="245" y="1594"/>
                      <a:pt x="250" y="1605"/>
                      <a:pt x="255" y="1606"/>
                    </a:cubicBezTo>
                    <a:cubicBezTo>
                      <a:pt x="255" y="1606"/>
                      <a:pt x="255" y="1606"/>
                      <a:pt x="255" y="1606"/>
                    </a:cubicBezTo>
                    <a:cubicBezTo>
                      <a:pt x="255" y="1606"/>
                      <a:pt x="255" y="1607"/>
                      <a:pt x="255" y="1607"/>
                    </a:cubicBezTo>
                    <a:cubicBezTo>
                      <a:pt x="256" y="1606"/>
                      <a:pt x="256" y="1606"/>
                      <a:pt x="256" y="1606"/>
                    </a:cubicBezTo>
                    <a:cubicBezTo>
                      <a:pt x="256" y="1606"/>
                      <a:pt x="256" y="1606"/>
                      <a:pt x="256" y="1606"/>
                    </a:cubicBezTo>
                    <a:cubicBezTo>
                      <a:pt x="256" y="1606"/>
                      <a:pt x="256" y="1606"/>
                      <a:pt x="257" y="1606"/>
                    </a:cubicBezTo>
                    <a:cubicBezTo>
                      <a:pt x="257" y="1606"/>
                      <a:pt x="258" y="1606"/>
                      <a:pt x="258" y="1606"/>
                    </a:cubicBezTo>
                    <a:cubicBezTo>
                      <a:pt x="258" y="1606"/>
                      <a:pt x="253" y="1615"/>
                      <a:pt x="260" y="1620"/>
                    </a:cubicBezTo>
                    <a:cubicBezTo>
                      <a:pt x="260" y="1620"/>
                      <a:pt x="257" y="1629"/>
                      <a:pt x="259" y="1635"/>
                    </a:cubicBezTo>
                    <a:cubicBezTo>
                      <a:pt x="261" y="1641"/>
                      <a:pt x="223" y="1673"/>
                      <a:pt x="207" y="1689"/>
                    </a:cubicBezTo>
                    <a:cubicBezTo>
                      <a:pt x="191" y="1705"/>
                      <a:pt x="162" y="1719"/>
                      <a:pt x="155" y="1748"/>
                    </a:cubicBezTo>
                    <a:cubicBezTo>
                      <a:pt x="155" y="1749"/>
                      <a:pt x="155" y="1751"/>
                      <a:pt x="154" y="1752"/>
                    </a:cubicBezTo>
                    <a:cubicBezTo>
                      <a:pt x="154" y="1753"/>
                      <a:pt x="154" y="1753"/>
                      <a:pt x="154" y="1753"/>
                    </a:cubicBezTo>
                    <a:cubicBezTo>
                      <a:pt x="154" y="1754"/>
                      <a:pt x="153" y="1756"/>
                      <a:pt x="153" y="1757"/>
                    </a:cubicBezTo>
                    <a:cubicBezTo>
                      <a:pt x="153" y="1757"/>
                      <a:pt x="152" y="1758"/>
                      <a:pt x="152" y="1758"/>
                    </a:cubicBezTo>
                    <a:cubicBezTo>
                      <a:pt x="152" y="1759"/>
                      <a:pt x="151" y="1760"/>
                      <a:pt x="151" y="1762"/>
                    </a:cubicBezTo>
                    <a:cubicBezTo>
                      <a:pt x="151" y="1762"/>
                      <a:pt x="151" y="1762"/>
                      <a:pt x="151" y="1762"/>
                    </a:cubicBezTo>
                    <a:cubicBezTo>
                      <a:pt x="150" y="1763"/>
                      <a:pt x="149" y="1765"/>
                      <a:pt x="149" y="1766"/>
                    </a:cubicBezTo>
                    <a:cubicBezTo>
                      <a:pt x="149" y="1766"/>
                      <a:pt x="149" y="1766"/>
                      <a:pt x="149" y="1766"/>
                    </a:cubicBezTo>
                    <a:cubicBezTo>
                      <a:pt x="148" y="1768"/>
                      <a:pt x="147" y="1769"/>
                      <a:pt x="147" y="1770"/>
                    </a:cubicBezTo>
                    <a:cubicBezTo>
                      <a:pt x="147" y="1770"/>
                      <a:pt x="147" y="1770"/>
                      <a:pt x="147" y="1770"/>
                    </a:cubicBezTo>
                    <a:cubicBezTo>
                      <a:pt x="146" y="1771"/>
                      <a:pt x="146" y="1772"/>
                      <a:pt x="145" y="1773"/>
                    </a:cubicBezTo>
                    <a:cubicBezTo>
                      <a:pt x="145" y="1774"/>
                      <a:pt x="144" y="1774"/>
                      <a:pt x="144" y="1775"/>
                    </a:cubicBezTo>
                    <a:cubicBezTo>
                      <a:pt x="144" y="1775"/>
                      <a:pt x="144" y="1776"/>
                      <a:pt x="143" y="1776"/>
                    </a:cubicBezTo>
                    <a:cubicBezTo>
                      <a:pt x="139" y="1783"/>
                      <a:pt x="136" y="1789"/>
                      <a:pt x="136" y="1793"/>
                    </a:cubicBezTo>
                    <a:cubicBezTo>
                      <a:pt x="136" y="1793"/>
                      <a:pt x="136" y="1793"/>
                      <a:pt x="136" y="1793"/>
                    </a:cubicBezTo>
                    <a:cubicBezTo>
                      <a:pt x="136" y="1793"/>
                      <a:pt x="136" y="1794"/>
                      <a:pt x="137" y="1795"/>
                    </a:cubicBezTo>
                    <a:cubicBezTo>
                      <a:pt x="137" y="1795"/>
                      <a:pt x="137" y="1795"/>
                      <a:pt x="137" y="1795"/>
                    </a:cubicBezTo>
                    <a:cubicBezTo>
                      <a:pt x="137" y="1795"/>
                      <a:pt x="137" y="1796"/>
                      <a:pt x="138" y="1796"/>
                    </a:cubicBezTo>
                    <a:cubicBezTo>
                      <a:pt x="138" y="1796"/>
                      <a:pt x="138" y="1796"/>
                      <a:pt x="138" y="1796"/>
                    </a:cubicBezTo>
                    <a:cubicBezTo>
                      <a:pt x="138" y="1797"/>
                      <a:pt x="138" y="1797"/>
                      <a:pt x="139" y="1797"/>
                    </a:cubicBezTo>
                    <a:cubicBezTo>
                      <a:pt x="133" y="1806"/>
                      <a:pt x="126" y="1823"/>
                      <a:pt x="140" y="1828"/>
                    </a:cubicBezTo>
                    <a:cubicBezTo>
                      <a:pt x="144" y="1829"/>
                      <a:pt x="148" y="1830"/>
                      <a:pt x="151" y="1829"/>
                    </a:cubicBezTo>
                    <a:cubicBezTo>
                      <a:pt x="154" y="1829"/>
                      <a:pt x="156" y="1828"/>
                      <a:pt x="158" y="1827"/>
                    </a:cubicBezTo>
                    <a:cubicBezTo>
                      <a:pt x="157" y="1830"/>
                      <a:pt x="156" y="1840"/>
                      <a:pt x="168" y="1842"/>
                    </a:cubicBezTo>
                    <a:cubicBezTo>
                      <a:pt x="170" y="1842"/>
                      <a:pt x="172" y="1842"/>
                      <a:pt x="174" y="1842"/>
                    </a:cubicBezTo>
                    <a:cubicBezTo>
                      <a:pt x="182" y="1841"/>
                      <a:pt x="186" y="1835"/>
                      <a:pt x="187" y="1833"/>
                    </a:cubicBezTo>
                    <a:cubicBezTo>
                      <a:pt x="188" y="1835"/>
                      <a:pt x="191" y="1840"/>
                      <a:pt x="197" y="1840"/>
                    </a:cubicBezTo>
                    <a:cubicBezTo>
                      <a:pt x="198" y="1840"/>
                      <a:pt x="199" y="1840"/>
                      <a:pt x="200" y="1840"/>
                    </a:cubicBezTo>
                    <a:cubicBezTo>
                      <a:pt x="205" y="1839"/>
                      <a:pt x="207" y="1836"/>
                      <a:pt x="208" y="1835"/>
                    </a:cubicBezTo>
                    <a:cubicBezTo>
                      <a:pt x="210" y="1836"/>
                      <a:pt x="215" y="1841"/>
                      <a:pt x="223" y="1840"/>
                    </a:cubicBezTo>
                    <a:cubicBezTo>
                      <a:pt x="224" y="1840"/>
                      <a:pt x="224" y="1840"/>
                      <a:pt x="225" y="1840"/>
                    </a:cubicBezTo>
                    <a:cubicBezTo>
                      <a:pt x="235" y="1839"/>
                      <a:pt x="236" y="1831"/>
                      <a:pt x="230" y="1816"/>
                    </a:cubicBezTo>
                    <a:cubicBezTo>
                      <a:pt x="230" y="1816"/>
                      <a:pt x="230" y="1816"/>
                      <a:pt x="230" y="1816"/>
                    </a:cubicBezTo>
                    <a:cubicBezTo>
                      <a:pt x="231" y="1816"/>
                      <a:pt x="233" y="1817"/>
                      <a:pt x="234" y="1817"/>
                    </a:cubicBezTo>
                    <a:cubicBezTo>
                      <a:pt x="234" y="1817"/>
                      <a:pt x="234" y="1817"/>
                      <a:pt x="234" y="1817"/>
                    </a:cubicBezTo>
                    <a:cubicBezTo>
                      <a:pt x="237" y="1817"/>
                      <a:pt x="240" y="1817"/>
                      <a:pt x="244" y="1817"/>
                    </a:cubicBezTo>
                    <a:cubicBezTo>
                      <a:pt x="244" y="1817"/>
                      <a:pt x="245" y="1817"/>
                      <a:pt x="245" y="1817"/>
                    </a:cubicBezTo>
                    <a:cubicBezTo>
                      <a:pt x="246" y="1817"/>
                      <a:pt x="247" y="1817"/>
                      <a:pt x="248" y="1817"/>
                    </a:cubicBezTo>
                    <a:cubicBezTo>
                      <a:pt x="248" y="1817"/>
                      <a:pt x="249" y="1817"/>
                      <a:pt x="250" y="1817"/>
                    </a:cubicBezTo>
                    <a:cubicBezTo>
                      <a:pt x="250" y="1817"/>
                      <a:pt x="251" y="1817"/>
                      <a:pt x="252" y="1817"/>
                    </a:cubicBezTo>
                    <a:cubicBezTo>
                      <a:pt x="253" y="1817"/>
                      <a:pt x="254" y="1817"/>
                      <a:pt x="255" y="1817"/>
                    </a:cubicBezTo>
                    <a:cubicBezTo>
                      <a:pt x="255" y="1817"/>
                      <a:pt x="256" y="1816"/>
                      <a:pt x="257" y="1816"/>
                    </a:cubicBezTo>
                    <a:cubicBezTo>
                      <a:pt x="258" y="1816"/>
                      <a:pt x="259" y="1816"/>
                      <a:pt x="260" y="1816"/>
                    </a:cubicBezTo>
                    <a:cubicBezTo>
                      <a:pt x="261" y="1816"/>
                      <a:pt x="262" y="1815"/>
                      <a:pt x="262" y="1815"/>
                    </a:cubicBezTo>
                    <a:cubicBezTo>
                      <a:pt x="263" y="1815"/>
                      <a:pt x="264" y="1815"/>
                      <a:pt x="265" y="1814"/>
                    </a:cubicBezTo>
                    <a:cubicBezTo>
                      <a:pt x="266" y="1814"/>
                      <a:pt x="266" y="1814"/>
                      <a:pt x="267" y="1814"/>
                    </a:cubicBezTo>
                    <a:cubicBezTo>
                      <a:pt x="268" y="1814"/>
                      <a:pt x="269" y="1813"/>
                      <a:pt x="270" y="1813"/>
                    </a:cubicBezTo>
                    <a:cubicBezTo>
                      <a:pt x="271" y="1813"/>
                      <a:pt x="271" y="1812"/>
                      <a:pt x="271" y="1812"/>
                    </a:cubicBezTo>
                    <a:cubicBezTo>
                      <a:pt x="273" y="1812"/>
                      <a:pt x="275" y="1811"/>
                      <a:pt x="276" y="1810"/>
                    </a:cubicBezTo>
                    <a:cubicBezTo>
                      <a:pt x="276" y="1810"/>
                      <a:pt x="277" y="1810"/>
                      <a:pt x="277" y="1809"/>
                    </a:cubicBezTo>
                    <a:cubicBezTo>
                      <a:pt x="278" y="1809"/>
                      <a:pt x="280" y="1808"/>
                      <a:pt x="281" y="1807"/>
                    </a:cubicBezTo>
                    <a:cubicBezTo>
                      <a:pt x="281" y="1807"/>
                      <a:pt x="282" y="1807"/>
                      <a:pt x="283" y="1806"/>
                    </a:cubicBezTo>
                    <a:cubicBezTo>
                      <a:pt x="284" y="1806"/>
                      <a:pt x="285" y="1805"/>
                      <a:pt x="286" y="1804"/>
                    </a:cubicBezTo>
                    <a:cubicBezTo>
                      <a:pt x="286" y="1804"/>
                      <a:pt x="287" y="1804"/>
                      <a:pt x="287" y="1803"/>
                    </a:cubicBezTo>
                    <a:cubicBezTo>
                      <a:pt x="289" y="1802"/>
                      <a:pt x="291" y="1801"/>
                      <a:pt x="292" y="1799"/>
                    </a:cubicBezTo>
                    <a:cubicBezTo>
                      <a:pt x="322" y="1776"/>
                      <a:pt x="389" y="1729"/>
                      <a:pt x="416" y="1719"/>
                    </a:cubicBezTo>
                    <a:cubicBezTo>
                      <a:pt x="420" y="1717"/>
                      <a:pt x="425" y="1714"/>
                      <a:pt x="430" y="1711"/>
                    </a:cubicBezTo>
                    <a:cubicBezTo>
                      <a:pt x="450" y="1699"/>
                      <a:pt x="473" y="1676"/>
                      <a:pt x="478" y="1652"/>
                    </a:cubicBezTo>
                    <a:cubicBezTo>
                      <a:pt x="479" y="1650"/>
                      <a:pt x="479" y="1647"/>
                      <a:pt x="480" y="1645"/>
                    </a:cubicBezTo>
                    <a:cubicBezTo>
                      <a:pt x="480" y="1635"/>
                      <a:pt x="478" y="1626"/>
                      <a:pt x="471" y="1618"/>
                    </a:cubicBezTo>
                    <a:cubicBezTo>
                      <a:pt x="463" y="1608"/>
                      <a:pt x="455" y="1601"/>
                      <a:pt x="448" y="1594"/>
                    </a:cubicBezTo>
                    <a:cubicBezTo>
                      <a:pt x="429" y="1579"/>
                      <a:pt x="412" y="1571"/>
                      <a:pt x="393" y="1555"/>
                    </a:cubicBezTo>
                    <a:cubicBezTo>
                      <a:pt x="389" y="1552"/>
                      <a:pt x="385" y="1549"/>
                      <a:pt x="382" y="1545"/>
                    </a:cubicBezTo>
                    <a:cubicBezTo>
                      <a:pt x="381" y="1544"/>
                      <a:pt x="380" y="1543"/>
                      <a:pt x="379" y="1542"/>
                    </a:cubicBezTo>
                    <a:cubicBezTo>
                      <a:pt x="378" y="1541"/>
                      <a:pt x="378" y="1541"/>
                      <a:pt x="378" y="1540"/>
                    </a:cubicBezTo>
                    <a:cubicBezTo>
                      <a:pt x="377" y="1540"/>
                      <a:pt x="377" y="1539"/>
                      <a:pt x="376" y="1538"/>
                    </a:cubicBezTo>
                    <a:cubicBezTo>
                      <a:pt x="376" y="1538"/>
                      <a:pt x="375" y="1537"/>
                      <a:pt x="375" y="1537"/>
                    </a:cubicBezTo>
                    <a:cubicBezTo>
                      <a:pt x="374" y="1536"/>
                      <a:pt x="374" y="1535"/>
                      <a:pt x="373" y="1535"/>
                    </a:cubicBezTo>
                    <a:cubicBezTo>
                      <a:pt x="373" y="1534"/>
                      <a:pt x="373" y="1534"/>
                      <a:pt x="372" y="1533"/>
                    </a:cubicBezTo>
                    <a:cubicBezTo>
                      <a:pt x="372" y="1533"/>
                      <a:pt x="371" y="1532"/>
                      <a:pt x="371" y="1531"/>
                    </a:cubicBezTo>
                    <a:cubicBezTo>
                      <a:pt x="370" y="1531"/>
                      <a:pt x="370" y="1530"/>
                      <a:pt x="370" y="1530"/>
                    </a:cubicBezTo>
                    <a:cubicBezTo>
                      <a:pt x="369" y="1529"/>
                      <a:pt x="368" y="1528"/>
                      <a:pt x="368" y="1527"/>
                    </a:cubicBezTo>
                    <a:cubicBezTo>
                      <a:pt x="368" y="1527"/>
                      <a:pt x="367" y="1526"/>
                      <a:pt x="367" y="1526"/>
                    </a:cubicBezTo>
                    <a:cubicBezTo>
                      <a:pt x="366" y="1525"/>
                      <a:pt x="366" y="1524"/>
                      <a:pt x="365" y="1523"/>
                    </a:cubicBezTo>
                    <a:cubicBezTo>
                      <a:pt x="365" y="1523"/>
                      <a:pt x="365" y="1522"/>
                      <a:pt x="365" y="1522"/>
                    </a:cubicBezTo>
                    <a:cubicBezTo>
                      <a:pt x="364" y="1521"/>
                      <a:pt x="363" y="1520"/>
                      <a:pt x="363" y="1519"/>
                    </a:cubicBezTo>
                    <a:cubicBezTo>
                      <a:pt x="362" y="1518"/>
                      <a:pt x="362" y="1518"/>
                      <a:pt x="362" y="1518"/>
                    </a:cubicBezTo>
                    <a:cubicBezTo>
                      <a:pt x="361" y="1517"/>
                      <a:pt x="361" y="1515"/>
                      <a:pt x="360" y="1514"/>
                    </a:cubicBezTo>
                    <a:cubicBezTo>
                      <a:pt x="360" y="1514"/>
                      <a:pt x="360" y="1514"/>
                      <a:pt x="360" y="1514"/>
                    </a:cubicBezTo>
                    <a:cubicBezTo>
                      <a:pt x="339" y="1479"/>
                      <a:pt x="321" y="1431"/>
                      <a:pt x="293" y="1400"/>
                    </a:cubicBezTo>
                    <a:cubicBezTo>
                      <a:pt x="293" y="1400"/>
                      <a:pt x="293" y="1400"/>
                      <a:pt x="293" y="1400"/>
                    </a:cubicBezTo>
                    <a:cubicBezTo>
                      <a:pt x="294" y="1400"/>
                      <a:pt x="294" y="1400"/>
                      <a:pt x="294" y="1400"/>
                    </a:cubicBezTo>
                    <a:cubicBezTo>
                      <a:pt x="293" y="1399"/>
                      <a:pt x="293" y="1399"/>
                      <a:pt x="292" y="1398"/>
                    </a:cubicBezTo>
                    <a:cubicBezTo>
                      <a:pt x="292" y="1398"/>
                      <a:pt x="292" y="1398"/>
                      <a:pt x="292" y="1398"/>
                    </a:cubicBezTo>
                    <a:cubicBezTo>
                      <a:pt x="292" y="1398"/>
                      <a:pt x="374" y="1469"/>
                      <a:pt x="413" y="1473"/>
                    </a:cubicBezTo>
                    <a:cubicBezTo>
                      <a:pt x="452" y="1476"/>
                      <a:pt x="496" y="1552"/>
                      <a:pt x="544" y="1556"/>
                    </a:cubicBezTo>
                    <a:cubicBezTo>
                      <a:pt x="545" y="1556"/>
                      <a:pt x="547" y="1556"/>
                      <a:pt x="548" y="1556"/>
                    </a:cubicBezTo>
                    <a:cubicBezTo>
                      <a:pt x="549" y="1556"/>
                      <a:pt x="549" y="1556"/>
                      <a:pt x="549" y="1557"/>
                    </a:cubicBezTo>
                    <a:cubicBezTo>
                      <a:pt x="550" y="1557"/>
                      <a:pt x="551" y="1557"/>
                      <a:pt x="552" y="1557"/>
                    </a:cubicBezTo>
                    <a:cubicBezTo>
                      <a:pt x="553" y="1557"/>
                      <a:pt x="553" y="1557"/>
                      <a:pt x="553" y="1557"/>
                    </a:cubicBezTo>
                    <a:cubicBezTo>
                      <a:pt x="554" y="1557"/>
                      <a:pt x="555" y="1557"/>
                      <a:pt x="556" y="1557"/>
                    </a:cubicBezTo>
                    <a:cubicBezTo>
                      <a:pt x="557" y="1557"/>
                      <a:pt x="557" y="1557"/>
                      <a:pt x="557" y="1558"/>
                    </a:cubicBezTo>
                    <a:cubicBezTo>
                      <a:pt x="564" y="1558"/>
                      <a:pt x="570" y="1559"/>
                      <a:pt x="575" y="1560"/>
                    </a:cubicBezTo>
                    <a:cubicBezTo>
                      <a:pt x="575" y="1560"/>
                      <a:pt x="576" y="1560"/>
                      <a:pt x="576" y="1560"/>
                    </a:cubicBezTo>
                    <a:cubicBezTo>
                      <a:pt x="577" y="1560"/>
                      <a:pt x="577" y="1560"/>
                      <a:pt x="578" y="1561"/>
                    </a:cubicBezTo>
                    <a:cubicBezTo>
                      <a:pt x="578" y="1561"/>
                      <a:pt x="579" y="1561"/>
                      <a:pt x="579" y="1561"/>
                    </a:cubicBezTo>
                    <a:cubicBezTo>
                      <a:pt x="580" y="1561"/>
                      <a:pt x="580" y="1561"/>
                      <a:pt x="581" y="1561"/>
                    </a:cubicBezTo>
                    <a:cubicBezTo>
                      <a:pt x="582" y="1561"/>
                      <a:pt x="582" y="1561"/>
                      <a:pt x="582" y="1561"/>
                    </a:cubicBezTo>
                    <a:cubicBezTo>
                      <a:pt x="583" y="1561"/>
                      <a:pt x="584" y="1561"/>
                      <a:pt x="584" y="1561"/>
                    </a:cubicBezTo>
                    <a:cubicBezTo>
                      <a:pt x="585" y="1561"/>
                      <a:pt x="585" y="1561"/>
                      <a:pt x="586" y="1561"/>
                    </a:cubicBezTo>
                    <a:cubicBezTo>
                      <a:pt x="587" y="1561"/>
                      <a:pt x="587" y="1562"/>
                      <a:pt x="588" y="1562"/>
                    </a:cubicBezTo>
                    <a:cubicBezTo>
                      <a:pt x="589" y="1562"/>
                      <a:pt x="589" y="1562"/>
                      <a:pt x="590" y="1562"/>
                    </a:cubicBezTo>
                    <a:cubicBezTo>
                      <a:pt x="590" y="1562"/>
                      <a:pt x="591" y="1562"/>
                      <a:pt x="591" y="1562"/>
                    </a:cubicBezTo>
                    <a:cubicBezTo>
                      <a:pt x="592" y="1562"/>
                      <a:pt x="592" y="1562"/>
                      <a:pt x="593" y="1562"/>
                    </a:cubicBezTo>
                    <a:cubicBezTo>
                      <a:pt x="593" y="1562"/>
                      <a:pt x="594" y="1562"/>
                      <a:pt x="594" y="1562"/>
                    </a:cubicBezTo>
                    <a:cubicBezTo>
                      <a:pt x="595" y="1562"/>
                      <a:pt x="595" y="1561"/>
                      <a:pt x="596" y="1561"/>
                    </a:cubicBezTo>
                    <a:cubicBezTo>
                      <a:pt x="596" y="1561"/>
                      <a:pt x="597" y="1561"/>
                      <a:pt x="597" y="1561"/>
                    </a:cubicBezTo>
                    <a:cubicBezTo>
                      <a:pt x="598" y="1561"/>
                      <a:pt x="599" y="1561"/>
                      <a:pt x="599" y="1561"/>
                    </a:cubicBezTo>
                    <a:cubicBezTo>
                      <a:pt x="600" y="1561"/>
                      <a:pt x="600" y="1561"/>
                      <a:pt x="601" y="1561"/>
                    </a:cubicBezTo>
                    <a:cubicBezTo>
                      <a:pt x="601" y="1561"/>
                      <a:pt x="602" y="1561"/>
                      <a:pt x="602" y="1560"/>
                    </a:cubicBezTo>
                    <a:cubicBezTo>
                      <a:pt x="603" y="1560"/>
                      <a:pt x="603" y="1560"/>
                      <a:pt x="603" y="1560"/>
                    </a:cubicBezTo>
                    <a:cubicBezTo>
                      <a:pt x="604" y="1560"/>
                      <a:pt x="604" y="1560"/>
                      <a:pt x="605" y="1560"/>
                    </a:cubicBezTo>
                    <a:cubicBezTo>
                      <a:pt x="605" y="1560"/>
                      <a:pt x="606" y="1559"/>
                      <a:pt x="606" y="1559"/>
                    </a:cubicBezTo>
                    <a:cubicBezTo>
                      <a:pt x="606" y="1559"/>
                      <a:pt x="607" y="1559"/>
                      <a:pt x="607" y="1559"/>
                    </a:cubicBezTo>
                    <a:cubicBezTo>
                      <a:pt x="608" y="1558"/>
                      <a:pt x="609" y="1558"/>
                      <a:pt x="609" y="1558"/>
                    </a:cubicBezTo>
                    <a:cubicBezTo>
                      <a:pt x="610" y="1558"/>
                      <a:pt x="610" y="1557"/>
                      <a:pt x="611" y="1557"/>
                    </a:cubicBezTo>
                    <a:cubicBezTo>
                      <a:pt x="611" y="1557"/>
                      <a:pt x="611" y="1557"/>
                      <a:pt x="612" y="1556"/>
                    </a:cubicBezTo>
                    <a:cubicBezTo>
                      <a:pt x="612" y="1556"/>
                      <a:pt x="612" y="1556"/>
                      <a:pt x="613" y="1556"/>
                    </a:cubicBezTo>
                    <a:cubicBezTo>
                      <a:pt x="613" y="1555"/>
                      <a:pt x="614" y="1555"/>
                      <a:pt x="614" y="1555"/>
                    </a:cubicBezTo>
                    <a:cubicBezTo>
                      <a:pt x="614" y="1554"/>
                      <a:pt x="615" y="1554"/>
                      <a:pt x="615" y="1554"/>
                    </a:cubicBezTo>
                    <a:cubicBezTo>
                      <a:pt x="615" y="1553"/>
                      <a:pt x="616" y="1553"/>
                      <a:pt x="616" y="1553"/>
                    </a:cubicBezTo>
                    <a:cubicBezTo>
                      <a:pt x="617" y="1552"/>
                      <a:pt x="617" y="1552"/>
                      <a:pt x="618" y="1551"/>
                    </a:cubicBezTo>
                    <a:cubicBezTo>
                      <a:pt x="618" y="1551"/>
                      <a:pt x="619" y="1550"/>
                      <a:pt x="619" y="1550"/>
                    </a:cubicBezTo>
                    <a:cubicBezTo>
                      <a:pt x="619" y="1549"/>
                      <a:pt x="620" y="1549"/>
                      <a:pt x="620" y="1548"/>
                    </a:cubicBezTo>
                    <a:cubicBezTo>
                      <a:pt x="621" y="1548"/>
                      <a:pt x="621" y="1548"/>
                      <a:pt x="621" y="1547"/>
                    </a:cubicBezTo>
                    <a:cubicBezTo>
                      <a:pt x="622" y="1547"/>
                      <a:pt x="622" y="1546"/>
                      <a:pt x="622" y="1546"/>
                    </a:cubicBezTo>
                    <a:cubicBezTo>
                      <a:pt x="622" y="1545"/>
                      <a:pt x="623" y="1545"/>
                      <a:pt x="623" y="1544"/>
                    </a:cubicBezTo>
                    <a:cubicBezTo>
                      <a:pt x="623" y="1544"/>
                      <a:pt x="624" y="1543"/>
                      <a:pt x="624" y="1542"/>
                    </a:cubicBezTo>
                    <a:cubicBezTo>
                      <a:pt x="624" y="1542"/>
                      <a:pt x="625" y="1542"/>
                      <a:pt x="625" y="1541"/>
                    </a:cubicBezTo>
                    <a:cubicBezTo>
                      <a:pt x="626" y="1542"/>
                      <a:pt x="626" y="1543"/>
                      <a:pt x="627" y="1544"/>
                    </a:cubicBezTo>
                    <a:cubicBezTo>
                      <a:pt x="634" y="1555"/>
                      <a:pt x="641" y="1561"/>
                      <a:pt x="653" y="1566"/>
                    </a:cubicBezTo>
                    <a:cubicBezTo>
                      <a:pt x="660" y="1570"/>
                      <a:pt x="669" y="1574"/>
                      <a:pt x="677" y="1570"/>
                    </a:cubicBezTo>
                    <a:cubicBezTo>
                      <a:pt x="678" y="1574"/>
                      <a:pt x="678" y="1578"/>
                      <a:pt x="678" y="1583"/>
                    </a:cubicBezTo>
                    <a:cubicBezTo>
                      <a:pt x="678" y="1584"/>
                      <a:pt x="679" y="1585"/>
                      <a:pt x="679" y="1586"/>
                    </a:cubicBezTo>
                    <a:cubicBezTo>
                      <a:pt x="679" y="1586"/>
                      <a:pt x="679" y="1586"/>
                      <a:pt x="679" y="1587"/>
                    </a:cubicBezTo>
                    <a:cubicBezTo>
                      <a:pt x="679" y="1588"/>
                      <a:pt x="679" y="1590"/>
                      <a:pt x="679" y="1591"/>
                    </a:cubicBezTo>
                    <a:cubicBezTo>
                      <a:pt x="679" y="1591"/>
                      <a:pt x="679" y="1591"/>
                      <a:pt x="679" y="1591"/>
                    </a:cubicBezTo>
                    <a:cubicBezTo>
                      <a:pt x="679" y="1593"/>
                      <a:pt x="680" y="1595"/>
                      <a:pt x="680" y="1596"/>
                    </a:cubicBezTo>
                    <a:cubicBezTo>
                      <a:pt x="680" y="1596"/>
                      <a:pt x="680" y="1596"/>
                      <a:pt x="680" y="1596"/>
                    </a:cubicBezTo>
                    <a:cubicBezTo>
                      <a:pt x="682" y="1613"/>
                      <a:pt x="686" y="1630"/>
                      <a:pt x="697" y="1645"/>
                    </a:cubicBezTo>
                    <a:cubicBezTo>
                      <a:pt x="697" y="1646"/>
                      <a:pt x="698" y="1647"/>
                      <a:pt x="698" y="1647"/>
                    </a:cubicBezTo>
                    <a:cubicBezTo>
                      <a:pt x="698" y="1647"/>
                      <a:pt x="698" y="1647"/>
                      <a:pt x="698" y="1647"/>
                    </a:cubicBezTo>
                    <a:cubicBezTo>
                      <a:pt x="698" y="1648"/>
                      <a:pt x="697" y="1648"/>
                      <a:pt x="697" y="1648"/>
                    </a:cubicBezTo>
                    <a:cubicBezTo>
                      <a:pt x="696" y="1651"/>
                      <a:pt x="696" y="1653"/>
                      <a:pt x="695" y="1656"/>
                    </a:cubicBezTo>
                    <a:cubicBezTo>
                      <a:pt x="695" y="1656"/>
                      <a:pt x="695" y="1657"/>
                      <a:pt x="695" y="1657"/>
                    </a:cubicBezTo>
                    <a:cubicBezTo>
                      <a:pt x="695" y="1658"/>
                      <a:pt x="695" y="1658"/>
                      <a:pt x="694" y="1659"/>
                    </a:cubicBezTo>
                    <a:cubicBezTo>
                      <a:pt x="694" y="1659"/>
                      <a:pt x="694" y="1660"/>
                      <a:pt x="694" y="1660"/>
                    </a:cubicBezTo>
                    <a:cubicBezTo>
                      <a:pt x="694" y="1661"/>
                      <a:pt x="694" y="1661"/>
                      <a:pt x="694" y="1662"/>
                    </a:cubicBezTo>
                    <a:cubicBezTo>
                      <a:pt x="693" y="1663"/>
                      <a:pt x="693" y="1663"/>
                      <a:pt x="693" y="1664"/>
                    </a:cubicBezTo>
                    <a:cubicBezTo>
                      <a:pt x="693" y="1664"/>
                      <a:pt x="693" y="1665"/>
                      <a:pt x="693" y="1666"/>
                    </a:cubicBezTo>
                    <a:cubicBezTo>
                      <a:pt x="693" y="1667"/>
                      <a:pt x="692" y="1667"/>
                      <a:pt x="692" y="1667"/>
                    </a:cubicBezTo>
                    <a:cubicBezTo>
                      <a:pt x="692" y="1670"/>
                      <a:pt x="691" y="1673"/>
                      <a:pt x="690" y="1676"/>
                    </a:cubicBezTo>
                    <a:cubicBezTo>
                      <a:pt x="690" y="1676"/>
                      <a:pt x="690" y="1677"/>
                      <a:pt x="690" y="1677"/>
                    </a:cubicBezTo>
                    <a:cubicBezTo>
                      <a:pt x="690" y="1678"/>
                      <a:pt x="690" y="1680"/>
                      <a:pt x="689" y="1681"/>
                    </a:cubicBezTo>
                    <a:cubicBezTo>
                      <a:pt x="689" y="1681"/>
                      <a:pt x="689" y="1682"/>
                      <a:pt x="689" y="1682"/>
                    </a:cubicBezTo>
                    <a:cubicBezTo>
                      <a:pt x="689" y="1684"/>
                      <a:pt x="688" y="1685"/>
                      <a:pt x="688" y="1686"/>
                    </a:cubicBezTo>
                    <a:cubicBezTo>
                      <a:pt x="688" y="1687"/>
                      <a:pt x="688" y="1687"/>
                      <a:pt x="688" y="1687"/>
                    </a:cubicBezTo>
                    <a:cubicBezTo>
                      <a:pt x="688" y="1689"/>
                      <a:pt x="687" y="1691"/>
                      <a:pt x="687" y="1692"/>
                    </a:cubicBezTo>
                    <a:cubicBezTo>
                      <a:pt x="687" y="1693"/>
                      <a:pt x="687" y="1693"/>
                      <a:pt x="687" y="1693"/>
                    </a:cubicBezTo>
                    <a:cubicBezTo>
                      <a:pt x="686" y="1696"/>
                      <a:pt x="686" y="1700"/>
                      <a:pt x="685" y="1704"/>
                    </a:cubicBezTo>
                    <a:cubicBezTo>
                      <a:pt x="685" y="1705"/>
                      <a:pt x="685" y="1705"/>
                      <a:pt x="685" y="1705"/>
                    </a:cubicBezTo>
                    <a:cubicBezTo>
                      <a:pt x="685" y="1707"/>
                      <a:pt x="684" y="1709"/>
                      <a:pt x="684" y="1710"/>
                    </a:cubicBezTo>
                    <a:cubicBezTo>
                      <a:pt x="684" y="1711"/>
                      <a:pt x="684" y="1711"/>
                      <a:pt x="684" y="1712"/>
                    </a:cubicBezTo>
                    <a:cubicBezTo>
                      <a:pt x="684" y="1713"/>
                      <a:pt x="684" y="1715"/>
                      <a:pt x="683" y="1717"/>
                    </a:cubicBezTo>
                    <a:cubicBezTo>
                      <a:pt x="683" y="1717"/>
                      <a:pt x="683" y="1717"/>
                      <a:pt x="683" y="1718"/>
                    </a:cubicBezTo>
                    <a:cubicBezTo>
                      <a:pt x="683" y="1722"/>
                      <a:pt x="682" y="1726"/>
                      <a:pt x="682" y="1730"/>
                    </a:cubicBezTo>
                    <a:cubicBezTo>
                      <a:pt x="682" y="1731"/>
                      <a:pt x="682" y="1731"/>
                      <a:pt x="682" y="1732"/>
                    </a:cubicBezTo>
                    <a:cubicBezTo>
                      <a:pt x="682" y="1733"/>
                      <a:pt x="682" y="1735"/>
                      <a:pt x="682" y="1737"/>
                    </a:cubicBezTo>
                    <a:cubicBezTo>
                      <a:pt x="682" y="1737"/>
                      <a:pt x="682" y="1738"/>
                      <a:pt x="682" y="1738"/>
                    </a:cubicBezTo>
                    <a:cubicBezTo>
                      <a:pt x="681" y="1740"/>
                      <a:pt x="681" y="1742"/>
                      <a:pt x="681" y="1743"/>
                    </a:cubicBezTo>
                    <a:cubicBezTo>
                      <a:pt x="681" y="1744"/>
                      <a:pt x="681" y="1744"/>
                      <a:pt x="681" y="1745"/>
                    </a:cubicBezTo>
                    <a:cubicBezTo>
                      <a:pt x="681" y="1747"/>
                      <a:pt x="681" y="1749"/>
                      <a:pt x="681" y="1751"/>
                    </a:cubicBezTo>
                    <a:cubicBezTo>
                      <a:pt x="681" y="1751"/>
                      <a:pt x="681" y="1751"/>
                      <a:pt x="681" y="1751"/>
                    </a:cubicBezTo>
                    <a:cubicBezTo>
                      <a:pt x="681" y="1754"/>
                      <a:pt x="681" y="1756"/>
                      <a:pt x="681" y="1758"/>
                    </a:cubicBezTo>
                    <a:cubicBezTo>
                      <a:pt x="681" y="1758"/>
                      <a:pt x="681" y="1759"/>
                      <a:pt x="681" y="1759"/>
                    </a:cubicBezTo>
                    <a:cubicBezTo>
                      <a:pt x="681" y="1761"/>
                      <a:pt x="681" y="1763"/>
                      <a:pt x="681" y="1764"/>
                    </a:cubicBezTo>
                    <a:cubicBezTo>
                      <a:pt x="681" y="1765"/>
                      <a:pt x="681" y="1766"/>
                      <a:pt x="681" y="1766"/>
                    </a:cubicBezTo>
                    <a:cubicBezTo>
                      <a:pt x="682" y="1768"/>
                      <a:pt x="682" y="1769"/>
                      <a:pt x="682" y="1771"/>
                    </a:cubicBezTo>
                    <a:cubicBezTo>
                      <a:pt x="682" y="1771"/>
                      <a:pt x="682" y="1772"/>
                      <a:pt x="682" y="1773"/>
                    </a:cubicBezTo>
                    <a:cubicBezTo>
                      <a:pt x="682" y="1774"/>
                      <a:pt x="682" y="1776"/>
                      <a:pt x="682" y="1777"/>
                    </a:cubicBezTo>
                    <a:cubicBezTo>
                      <a:pt x="682" y="1778"/>
                      <a:pt x="683" y="1778"/>
                      <a:pt x="683" y="1779"/>
                    </a:cubicBezTo>
                    <a:cubicBezTo>
                      <a:pt x="683" y="1781"/>
                      <a:pt x="683" y="1783"/>
                      <a:pt x="683" y="1785"/>
                    </a:cubicBezTo>
                    <a:cubicBezTo>
                      <a:pt x="684" y="1785"/>
                      <a:pt x="684" y="1786"/>
                      <a:pt x="684" y="1786"/>
                    </a:cubicBezTo>
                    <a:cubicBezTo>
                      <a:pt x="684" y="1788"/>
                      <a:pt x="684" y="1789"/>
                      <a:pt x="685" y="1791"/>
                    </a:cubicBezTo>
                    <a:cubicBezTo>
                      <a:pt x="685" y="1792"/>
                      <a:pt x="685" y="1792"/>
                      <a:pt x="685" y="1793"/>
                    </a:cubicBezTo>
                    <a:cubicBezTo>
                      <a:pt x="685" y="1794"/>
                      <a:pt x="686" y="1796"/>
                      <a:pt x="686" y="1797"/>
                    </a:cubicBezTo>
                    <a:cubicBezTo>
                      <a:pt x="686" y="1797"/>
                      <a:pt x="686" y="1798"/>
                      <a:pt x="686" y="1799"/>
                    </a:cubicBezTo>
                    <a:cubicBezTo>
                      <a:pt x="687" y="1800"/>
                      <a:pt x="687" y="1801"/>
                      <a:pt x="688" y="1803"/>
                    </a:cubicBezTo>
                    <a:cubicBezTo>
                      <a:pt x="688" y="1803"/>
                      <a:pt x="688" y="1804"/>
                      <a:pt x="688" y="1805"/>
                    </a:cubicBezTo>
                    <a:cubicBezTo>
                      <a:pt x="689" y="1806"/>
                      <a:pt x="689" y="1808"/>
                      <a:pt x="690" y="1810"/>
                    </a:cubicBezTo>
                    <a:cubicBezTo>
                      <a:pt x="714" y="1872"/>
                      <a:pt x="692" y="1868"/>
                      <a:pt x="674" y="1928"/>
                    </a:cubicBezTo>
                    <a:cubicBezTo>
                      <a:pt x="656" y="1988"/>
                      <a:pt x="660" y="2024"/>
                      <a:pt x="650" y="2056"/>
                    </a:cubicBezTo>
                    <a:cubicBezTo>
                      <a:pt x="640" y="2088"/>
                      <a:pt x="614" y="2131"/>
                      <a:pt x="606" y="2137"/>
                    </a:cubicBezTo>
                    <a:cubicBezTo>
                      <a:pt x="605" y="2138"/>
                      <a:pt x="604" y="2139"/>
                      <a:pt x="603" y="2140"/>
                    </a:cubicBezTo>
                    <a:cubicBezTo>
                      <a:pt x="598" y="2145"/>
                      <a:pt x="600" y="2150"/>
                      <a:pt x="593" y="2164"/>
                    </a:cubicBezTo>
                    <a:cubicBezTo>
                      <a:pt x="576" y="2196"/>
                      <a:pt x="544" y="2186"/>
                      <a:pt x="538" y="2216"/>
                    </a:cubicBezTo>
                    <a:cubicBezTo>
                      <a:pt x="537" y="2218"/>
                      <a:pt x="537" y="2221"/>
                      <a:pt x="536" y="2223"/>
                    </a:cubicBezTo>
                    <a:cubicBezTo>
                      <a:pt x="536" y="2224"/>
                      <a:pt x="536" y="2224"/>
                      <a:pt x="536" y="2225"/>
                    </a:cubicBezTo>
                    <a:cubicBezTo>
                      <a:pt x="536" y="2227"/>
                      <a:pt x="536" y="2229"/>
                      <a:pt x="535" y="2231"/>
                    </a:cubicBezTo>
                    <a:cubicBezTo>
                      <a:pt x="535" y="2231"/>
                      <a:pt x="535" y="2231"/>
                      <a:pt x="535" y="2232"/>
                    </a:cubicBezTo>
                    <a:cubicBezTo>
                      <a:pt x="535" y="2234"/>
                      <a:pt x="535" y="2236"/>
                      <a:pt x="535" y="2238"/>
                    </a:cubicBezTo>
                    <a:cubicBezTo>
                      <a:pt x="535" y="2239"/>
                      <a:pt x="535" y="2240"/>
                      <a:pt x="535" y="2241"/>
                    </a:cubicBezTo>
                    <a:cubicBezTo>
                      <a:pt x="535" y="2242"/>
                      <a:pt x="535" y="2243"/>
                      <a:pt x="535" y="2244"/>
                    </a:cubicBezTo>
                    <a:cubicBezTo>
                      <a:pt x="534" y="2252"/>
                      <a:pt x="535" y="2259"/>
                      <a:pt x="534" y="2265"/>
                    </a:cubicBezTo>
                    <a:cubicBezTo>
                      <a:pt x="534" y="2265"/>
                      <a:pt x="534" y="2265"/>
                      <a:pt x="534" y="2265"/>
                    </a:cubicBezTo>
                    <a:cubicBezTo>
                      <a:pt x="534" y="2267"/>
                      <a:pt x="533" y="2269"/>
                      <a:pt x="533" y="2271"/>
                    </a:cubicBezTo>
                    <a:cubicBezTo>
                      <a:pt x="523" y="2288"/>
                      <a:pt x="523" y="2288"/>
                      <a:pt x="523" y="2288"/>
                    </a:cubicBezTo>
                    <a:cubicBezTo>
                      <a:pt x="525" y="2286"/>
                      <a:pt x="526" y="2284"/>
                      <a:pt x="528" y="2282"/>
                    </a:cubicBezTo>
                    <a:cubicBezTo>
                      <a:pt x="529" y="2280"/>
                      <a:pt x="531" y="2277"/>
                      <a:pt x="532" y="2275"/>
                    </a:cubicBezTo>
                    <a:cubicBezTo>
                      <a:pt x="532" y="2275"/>
                      <a:pt x="532" y="2275"/>
                      <a:pt x="532" y="2275"/>
                    </a:cubicBezTo>
                    <a:cubicBezTo>
                      <a:pt x="532" y="2276"/>
                      <a:pt x="532" y="2276"/>
                      <a:pt x="531" y="2277"/>
                    </a:cubicBezTo>
                    <a:cubicBezTo>
                      <a:pt x="531" y="2277"/>
                      <a:pt x="531" y="2278"/>
                      <a:pt x="531" y="2278"/>
                    </a:cubicBezTo>
                    <a:cubicBezTo>
                      <a:pt x="531" y="2279"/>
                      <a:pt x="530" y="2279"/>
                      <a:pt x="530" y="2280"/>
                    </a:cubicBezTo>
                    <a:cubicBezTo>
                      <a:pt x="530" y="2280"/>
                      <a:pt x="530" y="2281"/>
                      <a:pt x="529" y="2281"/>
                    </a:cubicBezTo>
                    <a:cubicBezTo>
                      <a:pt x="529" y="2282"/>
                      <a:pt x="529" y="2282"/>
                      <a:pt x="529" y="2283"/>
                    </a:cubicBezTo>
                    <a:cubicBezTo>
                      <a:pt x="528" y="2284"/>
                      <a:pt x="528" y="2285"/>
                      <a:pt x="527" y="2285"/>
                    </a:cubicBezTo>
                    <a:cubicBezTo>
                      <a:pt x="527" y="2286"/>
                      <a:pt x="526" y="2286"/>
                      <a:pt x="526" y="2287"/>
                    </a:cubicBezTo>
                    <a:cubicBezTo>
                      <a:pt x="525" y="2288"/>
                      <a:pt x="525" y="2288"/>
                      <a:pt x="525" y="2288"/>
                    </a:cubicBezTo>
                    <a:cubicBezTo>
                      <a:pt x="525" y="2288"/>
                      <a:pt x="525" y="2288"/>
                      <a:pt x="525" y="2288"/>
                    </a:cubicBezTo>
                    <a:cubicBezTo>
                      <a:pt x="525" y="2288"/>
                      <a:pt x="525" y="2288"/>
                      <a:pt x="524" y="2288"/>
                    </a:cubicBezTo>
                    <a:cubicBezTo>
                      <a:pt x="523" y="2290"/>
                      <a:pt x="521" y="2293"/>
                      <a:pt x="519" y="2295"/>
                    </a:cubicBezTo>
                    <a:cubicBezTo>
                      <a:pt x="523" y="2288"/>
                      <a:pt x="523" y="2288"/>
                      <a:pt x="523" y="2288"/>
                    </a:cubicBezTo>
                    <a:cubicBezTo>
                      <a:pt x="521" y="2291"/>
                      <a:pt x="519" y="2294"/>
                      <a:pt x="518" y="2296"/>
                    </a:cubicBezTo>
                    <a:cubicBezTo>
                      <a:pt x="517" y="2298"/>
                      <a:pt x="515" y="2300"/>
                      <a:pt x="514" y="2302"/>
                    </a:cubicBezTo>
                    <a:cubicBezTo>
                      <a:pt x="513" y="2302"/>
                      <a:pt x="513" y="2303"/>
                      <a:pt x="512" y="2303"/>
                    </a:cubicBezTo>
                    <a:cubicBezTo>
                      <a:pt x="512" y="2304"/>
                      <a:pt x="511" y="2305"/>
                      <a:pt x="511" y="2305"/>
                    </a:cubicBezTo>
                    <a:cubicBezTo>
                      <a:pt x="510" y="2306"/>
                      <a:pt x="509" y="2307"/>
                      <a:pt x="508" y="2309"/>
                    </a:cubicBezTo>
                    <a:cubicBezTo>
                      <a:pt x="508" y="2309"/>
                      <a:pt x="507" y="2310"/>
                      <a:pt x="507" y="2310"/>
                    </a:cubicBezTo>
                    <a:cubicBezTo>
                      <a:pt x="506" y="2311"/>
                      <a:pt x="505" y="2312"/>
                      <a:pt x="504" y="2313"/>
                    </a:cubicBezTo>
                    <a:cubicBezTo>
                      <a:pt x="504" y="2314"/>
                      <a:pt x="504" y="2314"/>
                      <a:pt x="503" y="2315"/>
                    </a:cubicBezTo>
                    <a:cubicBezTo>
                      <a:pt x="502" y="2316"/>
                      <a:pt x="501" y="2317"/>
                      <a:pt x="501" y="2318"/>
                    </a:cubicBezTo>
                    <a:cubicBezTo>
                      <a:pt x="500" y="2319"/>
                      <a:pt x="500" y="2319"/>
                      <a:pt x="500" y="2320"/>
                    </a:cubicBezTo>
                    <a:cubicBezTo>
                      <a:pt x="499" y="2321"/>
                      <a:pt x="497" y="2322"/>
                      <a:pt x="496" y="2324"/>
                    </a:cubicBezTo>
                    <a:cubicBezTo>
                      <a:pt x="496" y="2324"/>
                      <a:pt x="496" y="2325"/>
                      <a:pt x="496" y="2325"/>
                    </a:cubicBezTo>
                    <a:cubicBezTo>
                      <a:pt x="495" y="2326"/>
                      <a:pt x="494" y="2328"/>
                      <a:pt x="493" y="2329"/>
                    </a:cubicBezTo>
                    <a:cubicBezTo>
                      <a:pt x="492" y="2329"/>
                      <a:pt x="492" y="2330"/>
                      <a:pt x="492" y="2330"/>
                    </a:cubicBezTo>
                    <a:cubicBezTo>
                      <a:pt x="491" y="2331"/>
                      <a:pt x="490" y="2333"/>
                      <a:pt x="489" y="2334"/>
                    </a:cubicBezTo>
                    <a:cubicBezTo>
                      <a:pt x="489" y="2334"/>
                      <a:pt x="489" y="2335"/>
                      <a:pt x="488" y="2335"/>
                    </a:cubicBezTo>
                    <a:cubicBezTo>
                      <a:pt x="488" y="2336"/>
                      <a:pt x="487" y="2338"/>
                      <a:pt x="486" y="2339"/>
                    </a:cubicBezTo>
                    <a:cubicBezTo>
                      <a:pt x="485" y="2340"/>
                      <a:pt x="485" y="2340"/>
                      <a:pt x="485" y="2340"/>
                    </a:cubicBezTo>
                    <a:cubicBezTo>
                      <a:pt x="484" y="2342"/>
                      <a:pt x="483" y="2343"/>
                      <a:pt x="482" y="2345"/>
                    </a:cubicBezTo>
                    <a:cubicBezTo>
                      <a:pt x="482" y="2345"/>
                      <a:pt x="482" y="2345"/>
                      <a:pt x="482" y="2345"/>
                    </a:cubicBezTo>
                    <a:cubicBezTo>
                      <a:pt x="481" y="2347"/>
                      <a:pt x="481" y="2348"/>
                      <a:pt x="480" y="2349"/>
                    </a:cubicBezTo>
                    <a:cubicBezTo>
                      <a:pt x="480" y="2350"/>
                      <a:pt x="480" y="2350"/>
                      <a:pt x="479" y="2350"/>
                    </a:cubicBezTo>
                    <a:cubicBezTo>
                      <a:pt x="479" y="2352"/>
                      <a:pt x="478" y="2353"/>
                      <a:pt x="478" y="2354"/>
                    </a:cubicBezTo>
                    <a:cubicBezTo>
                      <a:pt x="477" y="2355"/>
                      <a:pt x="477" y="2355"/>
                      <a:pt x="477" y="2355"/>
                    </a:cubicBezTo>
                    <a:cubicBezTo>
                      <a:pt x="477" y="2357"/>
                      <a:pt x="476" y="2358"/>
                      <a:pt x="476" y="2359"/>
                    </a:cubicBezTo>
                    <a:cubicBezTo>
                      <a:pt x="476" y="2360"/>
                      <a:pt x="476" y="2360"/>
                      <a:pt x="475" y="2360"/>
                    </a:cubicBezTo>
                    <a:cubicBezTo>
                      <a:pt x="475" y="2361"/>
                      <a:pt x="475" y="2362"/>
                      <a:pt x="474" y="2363"/>
                    </a:cubicBezTo>
                    <a:cubicBezTo>
                      <a:pt x="474" y="2364"/>
                      <a:pt x="474" y="2364"/>
                      <a:pt x="474" y="2364"/>
                    </a:cubicBezTo>
                    <a:cubicBezTo>
                      <a:pt x="474" y="2365"/>
                      <a:pt x="474" y="2367"/>
                      <a:pt x="474" y="2368"/>
                    </a:cubicBezTo>
                    <a:cubicBezTo>
                      <a:pt x="474" y="2368"/>
                      <a:pt x="474" y="2368"/>
                      <a:pt x="474" y="2368"/>
                    </a:cubicBezTo>
                    <a:cubicBezTo>
                      <a:pt x="474" y="2370"/>
                      <a:pt x="474" y="2371"/>
                      <a:pt x="474" y="2372"/>
                    </a:cubicBezTo>
                    <a:cubicBezTo>
                      <a:pt x="476" y="2395"/>
                      <a:pt x="460" y="2403"/>
                      <a:pt x="477" y="2428"/>
                    </a:cubicBezTo>
                    <a:cubicBezTo>
                      <a:pt x="494" y="2453"/>
                      <a:pt x="511" y="2453"/>
                      <a:pt x="522" y="2433"/>
                    </a:cubicBezTo>
                    <a:cubicBezTo>
                      <a:pt x="523" y="2432"/>
                      <a:pt x="523" y="2431"/>
                      <a:pt x="524" y="2430"/>
                    </a:cubicBezTo>
                    <a:cubicBezTo>
                      <a:pt x="524" y="2429"/>
                      <a:pt x="524" y="2429"/>
                      <a:pt x="524" y="2429"/>
                    </a:cubicBezTo>
                    <a:cubicBezTo>
                      <a:pt x="525" y="2428"/>
                      <a:pt x="525" y="2427"/>
                      <a:pt x="526" y="2427"/>
                    </a:cubicBezTo>
                    <a:cubicBezTo>
                      <a:pt x="526" y="2426"/>
                      <a:pt x="526" y="2426"/>
                      <a:pt x="526" y="2426"/>
                    </a:cubicBezTo>
                    <a:cubicBezTo>
                      <a:pt x="526" y="2425"/>
                      <a:pt x="527" y="2424"/>
                      <a:pt x="527" y="2424"/>
                    </a:cubicBezTo>
                    <a:cubicBezTo>
                      <a:pt x="527" y="2424"/>
                      <a:pt x="527" y="2424"/>
                      <a:pt x="527" y="2424"/>
                    </a:cubicBezTo>
                    <a:cubicBezTo>
                      <a:pt x="528" y="2423"/>
                      <a:pt x="528" y="2422"/>
                      <a:pt x="528" y="2422"/>
                    </a:cubicBezTo>
                    <a:cubicBezTo>
                      <a:pt x="528" y="2422"/>
                      <a:pt x="528" y="2422"/>
                      <a:pt x="528" y="2422"/>
                    </a:cubicBezTo>
                    <a:cubicBezTo>
                      <a:pt x="530" y="2420"/>
                      <a:pt x="531" y="2418"/>
                      <a:pt x="532" y="2417"/>
                    </a:cubicBezTo>
                    <a:cubicBezTo>
                      <a:pt x="532" y="2417"/>
                      <a:pt x="533" y="2417"/>
                      <a:pt x="533" y="2418"/>
                    </a:cubicBezTo>
                    <a:cubicBezTo>
                      <a:pt x="534" y="2418"/>
                      <a:pt x="534" y="2418"/>
                      <a:pt x="534" y="2418"/>
                    </a:cubicBezTo>
                    <a:cubicBezTo>
                      <a:pt x="534" y="2418"/>
                      <a:pt x="535" y="2419"/>
                      <a:pt x="535" y="2419"/>
                    </a:cubicBezTo>
                    <a:cubicBezTo>
                      <a:pt x="535" y="2419"/>
                      <a:pt x="536" y="2419"/>
                      <a:pt x="536" y="2420"/>
                    </a:cubicBezTo>
                    <a:cubicBezTo>
                      <a:pt x="536" y="2420"/>
                      <a:pt x="537" y="2420"/>
                      <a:pt x="537" y="2421"/>
                    </a:cubicBezTo>
                    <a:cubicBezTo>
                      <a:pt x="538" y="2421"/>
                      <a:pt x="538" y="2421"/>
                      <a:pt x="538" y="2422"/>
                    </a:cubicBezTo>
                    <a:cubicBezTo>
                      <a:pt x="539" y="2422"/>
                      <a:pt x="539" y="2423"/>
                      <a:pt x="540" y="2424"/>
                    </a:cubicBezTo>
                    <a:cubicBezTo>
                      <a:pt x="540" y="2424"/>
                      <a:pt x="540" y="2424"/>
                      <a:pt x="540" y="2424"/>
                    </a:cubicBezTo>
                    <a:cubicBezTo>
                      <a:pt x="541" y="2425"/>
                      <a:pt x="542" y="2426"/>
                      <a:pt x="542" y="2427"/>
                    </a:cubicBezTo>
                    <a:cubicBezTo>
                      <a:pt x="542" y="2427"/>
                      <a:pt x="542" y="2427"/>
                      <a:pt x="542" y="2427"/>
                    </a:cubicBezTo>
                    <a:cubicBezTo>
                      <a:pt x="543" y="2428"/>
                      <a:pt x="544" y="2429"/>
                      <a:pt x="544" y="2430"/>
                    </a:cubicBezTo>
                    <a:cubicBezTo>
                      <a:pt x="544" y="2430"/>
                      <a:pt x="544" y="2430"/>
                      <a:pt x="544" y="2431"/>
                    </a:cubicBezTo>
                    <a:cubicBezTo>
                      <a:pt x="545" y="2432"/>
                      <a:pt x="545" y="2433"/>
                      <a:pt x="546" y="2434"/>
                    </a:cubicBezTo>
                    <a:cubicBezTo>
                      <a:pt x="546" y="2434"/>
                      <a:pt x="546" y="2434"/>
                      <a:pt x="546" y="2435"/>
                    </a:cubicBezTo>
                    <a:cubicBezTo>
                      <a:pt x="546" y="2436"/>
                      <a:pt x="547" y="2437"/>
                      <a:pt x="547" y="2438"/>
                    </a:cubicBezTo>
                    <a:cubicBezTo>
                      <a:pt x="548" y="2445"/>
                      <a:pt x="548" y="2449"/>
                      <a:pt x="548" y="2453"/>
                    </a:cubicBezTo>
                    <a:cubicBezTo>
                      <a:pt x="548" y="2456"/>
                      <a:pt x="548" y="2460"/>
                      <a:pt x="545" y="2465"/>
                    </a:cubicBezTo>
                    <a:cubicBezTo>
                      <a:pt x="540" y="2476"/>
                      <a:pt x="535" y="2498"/>
                      <a:pt x="560" y="2497"/>
                    </a:cubicBezTo>
                    <a:cubicBezTo>
                      <a:pt x="560" y="2497"/>
                      <a:pt x="552" y="2509"/>
                      <a:pt x="563" y="2516"/>
                    </a:cubicBezTo>
                    <a:cubicBezTo>
                      <a:pt x="563" y="2516"/>
                      <a:pt x="564" y="2517"/>
                      <a:pt x="565" y="2517"/>
                    </a:cubicBezTo>
                    <a:cubicBezTo>
                      <a:pt x="565" y="2517"/>
                      <a:pt x="565" y="2517"/>
                      <a:pt x="566" y="2517"/>
                    </a:cubicBezTo>
                    <a:cubicBezTo>
                      <a:pt x="566" y="2518"/>
                      <a:pt x="567" y="2518"/>
                      <a:pt x="567" y="2518"/>
                    </a:cubicBezTo>
                    <a:cubicBezTo>
                      <a:pt x="568" y="2518"/>
                      <a:pt x="568" y="2518"/>
                      <a:pt x="568" y="2518"/>
                    </a:cubicBezTo>
                    <a:cubicBezTo>
                      <a:pt x="568" y="2519"/>
                      <a:pt x="569" y="2519"/>
                      <a:pt x="569" y="2519"/>
                    </a:cubicBezTo>
                    <a:cubicBezTo>
                      <a:pt x="570" y="2519"/>
                      <a:pt x="570" y="2519"/>
                      <a:pt x="570" y="2519"/>
                    </a:cubicBezTo>
                    <a:cubicBezTo>
                      <a:pt x="570" y="2519"/>
                      <a:pt x="571" y="2519"/>
                      <a:pt x="571" y="2520"/>
                    </a:cubicBezTo>
                    <a:cubicBezTo>
                      <a:pt x="571" y="2520"/>
                      <a:pt x="571" y="2520"/>
                      <a:pt x="571" y="2520"/>
                    </a:cubicBezTo>
                    <a:cubicBezTo>
                      <a:pt x="572" y="2520"/>
                      <a:pt x="572" y="2520"/>
                      <a:pt x="573" y="2520"/>
                    </a:cubicBezTo>
                    <a:cubicBezTo>
                      <a:pt x="573" y="2520"/>
                      <a:pt x="573" y="2520"/>
                      <a:pt x="573" y="2520"/>
                    </a:cubicBezTo>
                    <a:cubicBezTo>
                      <a:pt x="573" y="2520"/>
                      <a:pt x="573" y="2520"/>
                      <a:pt x="574" y="2520"/>
                    </a:cubicBezTo>
                    <a:cubicBezTo>
                      <a:pt x="574" y="2520"/>
                      <a:pt x="574" y="2520"/>
                      <a:pt x="574" y="2520"/>
                    </a:cubicBezTo>
                    <a:cubicBezTo>
                      <a:pt x="574" y="2520"/>
                      <a:pt x="575" y="2520"/>
                      <a:pt x="575" y="2520"/>
                    </a:cubicBezTo>
                    <a:cubicBezTo>
                      <a:pt x="575" y="2520"/>
                      <a:pt x="575" y="2521"/>
                      <a:pt x="575" y="2522"/>
                    </a:cubicBezTo>
                    <a:cubicBezTo>
                      <a:pt x="575" y="2519"/>
                      <a:pt x="575" y="2519"/>
                      <a:pt x="575" y="2519"/>
                    </a:cubicBezTo>
                    <a:cubicBezTo>
                      <a:pt x="576" y="2519"/>
                      <a:pt x="576" y="2519"/>
                      <a:pt x="576" y="2519"/>
                    </a:cubicBezTo>
                    <a:cubicBezTo>
                      <a:pt x="576" y="2519"/>
                      <a:pt x="575" y="2524"/>
                      <a:pt x="577" y="2528"/>
                    </a:cubicBezTo>
                    <a:cubicBezTo>
                      <a:pt x="579" y="2530"/>
                      <a:pt x="581" y="2532"/>
                      <a:pt x="585" y="2532"/>
                    </a:cubicBezTo>
                    <a:cubicBezTo>
                      <a:pt x="585" y="2532"/>
                      <a:pt x="585" y="2532"/>
                      <a:pt x="585" y="2532"/>
                    </a:cubicBezTo>
                    <a:cubicBezTo>
                      <a:pt x="589" y="2533"/>
                      <a:pt x="593" y="2530"/>
                      <a:pt x="596" y="2525"/>
                    </a:cubicBezTo>
                    <a:cubicBezTo>
                      <a:pt x="601" y="2517"/>
                      <a:pt x="604" y="2506"/>
                      <a:pt x="605" y="2498"/>
                    </a:cubicBezTo>
                    <a:cubicBezTo>
                      <a:pt x="605" y="2498"/>
                      <a:pt x="605" y="2498"/>
                      <a:pt x="606" y="2498"/>
                    </a:cubicBezTo>
                    <a:cubicBezTo>
                      <a:pt x="607" y="2498"/>
                      <a:pt x="607" y="2498"/>
                      <a:pt x="608" y="2498"/>
                    </a:cubicBezTo>
                    <a:cubicBezTo>
                      <a:pt x="608" y="2498"/>
                      <a:pt x="609" y="2498"/>
                      <a:pt x="609" y="2498"/>
                    </a:cubicBezTo>
                    <a:cubicBezTo>
                      <a:pt x="613" y="2496"/>
                      <a:pt x="618" y="2493"/>
                      <a:pt x="619" y="2485"/>
                    </a:cubicBezTo>
                    <a:cubicBezTo>
                      <a:pt x="620" y="2477"/>
                      <a:pt x="621" y="2473"/>
                      <a:pt x="621" y="2471"/>
                    </a:cubicBezTo>
                    <a:cubicBezTo>
                      <a:pt x="621" y="2469"/>
                      <a:pt x="622" y="2468"/>
                      <a:pt x="622" y="2468"/>
                    </a:cubicBezTo>
                    <a:cubicBezTo>
                      <a:pt x="622" y="2468"/>
                      <a:pt x="622" y="2468"/>
                      <a:pt x="622" y="2467"/>
                    </a:cubicBezTo>
                    <a:cubicBezTo>
                      <a:pt x="624" y="2464"/>
                      <a:pt x="628" y="2456"/>
                      <a:pt x="629" y="2445"/>
                    </a:cubicBezTo>
                    <a:cubicBezTo>
                      <a:pt x="630" y="2441"/>
                      <a:pt x="632" y="2437"/>
                      <a:pt x="636" y="2433"/>
                    </a:cubicBezTo>
                    <a:cubicBezTo>
                      <a:pt x="637" y="2432"/>
                      <a:pt x="638" y="2431"/>
                      <a:pt x="638" y="2430"/>
                    </a:cubicBezTo>
                    <a:cubicBezTo>
                      <a:pt x="646" y="2421"/>
                      <a:pt x="656" y="2408"/>
                      <a:pt x="655" y="2384"/>
                    </a:cubicBezTo>
                    <a:cubicBezTo>
                      <a:pt x="653" y="2347"/>
                      <a:pt x="679" y="2323"/>
                      <a:pt x="690" y="2280"/>
                    </a:cubicBezTo>
                    <a:cubicBezTo>
                      <a:pt x="691" y="2277"/>
                      <a:pt x="692" y="2274"/>
                      <a:pt x="692" y="2271"/>
                    </a:cubicBezTo>
                    <a:cubicBezTo>
                      <a:pt x="702" y="2223"/>
                      <a:pt x="847" y="2148"/>
                      <a:pt x="870" y="1858"/>
                    </a:cubicBezTo>
                    <a:cubicBezTo>
                      <a:pt x="874" y="1808"/>
                      <a:pt x="918" y="1756"/>
                      <a:pt x="910" y="1676"/>
                    </a:cubicBezTo>
                    <a:cubicBezTo>
                      <a:pt x="906" y="1634"/>
                      <a:pt x="939" y="1484"/>
                      <a:pt x="928" y="1328"/>
                    </a:cubicBezTo>
                    <a:cubicBezTo>
                      <a:pt x="928" y="1326"/>
                      <a:pt x="928" y="1323"/>
                      <a:pt x="928" y="1321"/>
                    </a:cubicBezTo>
                    <a:cubicBezTo>
                      <a:pt x="928" y="1320"/>
                      <a:pt x="927" y="1319"/>
                      <a:pt x="927" y="1319"/>
                    </a:cubicBezTo>
                    <a:cubicBezTo>
                      <a:pt x="927" y="1317"/>
                      <a:pt x="927" y="1316"/>
                      <a:pt x="927" y="1314"/>
                    </a:cubicBezTo>
                    <a:cubicBezTo>
                      <a:pt x="927" y="1313"/>
                      <a:pt x="927" y="1313"/>
                      <a:pt x="927" y="1312"/>
                    </a:cubicBezTo>
                    <a:cubicBezTo>
                      <a:pt x="927" y="1310"/>
                      <a:pt x="927" y="1309"/>
                      <a:pt x="927" y="1308"/>
                    </a:cubicBezTo>
                    <a:cubicBezTo>
                      <a:pt x="927" y="1307"/>
                      <a:pt x="927" y="1306"/>
                      <a:pt x="927" y="1305"/>
                    </a:cubicBezTo>
                    <a:cubicBezTo>
                      <a:pt x="927" y="1304"/>
                      <a:pt x="927" y="1303"/>
                      <a:pt x="927" y="1301"/>
                    </a:cubicBezTo>
                    <a:cubicBezTo>
                      <a:pt x="927" y="1301"/>
                      <a:pt x="927" y="1300"/>
                      <a:pt x="927" y="1299"/>
                    </a:cubicBezTo>
                    <a:cubicBezTo>
                      <a:pt x="927" y="1298"/>
                      <a:pt x="927" y="1296"/>
                      <a:pt x="927" y="1295"/>
                    </a:cubicBezTo>
                    <a:cubicBezTo>
                      <a:pt x="927" y="1294"/>
                      <a:pt x="926" y="1294"/>
                      <a:pt x="926" y="1293"/>
                    </a:cubicBezTo>
                    <a:cubicBezTo>
                      <a:pt x="926" y="1291"/>
                      <a:pt x="926" y="1289"/>
                      <a:pt x="926" y="1288"/>
                    </a:cubicBezTo>
                    <a:cubicBezTo>
                      <a:pt x="926" y="1287"/>
                      <a:pt x="926" y="1287"/>
                      <a:pt x="926" y="1287"/>
                    </a:cubicBezTo>
                    <a:cubicBezTo>
                      <a:pt x="926" y="1285"/>
                      <a:pt x="927" y="1284"/>
                      <a:pt x="927" y="1282"/>
                    </a:cubicBezTo>
                    <a:cubicBezTo>
                      <a:pt x="927" y="1282"/>
                      <a:pt x="927" y="1281"/>
                      <a:pt x="927" y="1280"/>
                    </a:cubicBezTo>
                    <a:cubicBezTo>
                      <a:pt x="927" y="1279"/>
                      <a:pt x="927" y="1278"/>
                      <a:pt x="927" y="1277"/>
                    </a:cubicBezTo>
                    <a:cubicBezTo>
                      <a:pt x="927" y="1276"/>
                      <a:pt x="927" y="1276"/>
                      <a:pt x="927" y="1275"/>
                    </a:cubicBezTo>
                    <a:cubicBezTo>
                      <a:pt x="927" y="1274"/>
                      <a:pt x="927" y="1273"/>
                      <a:pt x="927" y="1272"/>
                    </a:cubicBezTo>
                    <a:cubicBezTo>
                      <a:pt x="927" y="1271"/>
                      <a:pt x="927" y="1271"/>
                      <a:pt x="927" y="1270"/>
                    </a:cubicBezTo>
                    <a:cubicBezTo>
                      <a:pt x="927" y="1269"/>
                      <a:pt x="927" y="1268"/>
                      <a:pt x="927" y="1267"/>
                    </a:cubicBezTo>
                    <a:cubicBezTo>
                      <a:pt x="927" y="1267"/>
                      <a:pt x="927" y="1266"/>
                      <a:pt x="927" y="1265"/>
                    </a:cubicBezTo>
                    <a:cubicBezTo>
                      <a:pt x="927" y="1264"/>
                      <a:pt x="928" y="1264"/>
                      <a:pt x="928" y="1263"/>
                    </a:cubicBezTo>
                    <a:cubicBezTo>
                      <a:pt x="928" y="1262"/>
                      <a:pt x="928" y="1262"/>
                      <a:pt x="928" y="1261"/>
                    </a:cubicBezTo>
                    <a:cubicBezTo>
                      <a:pt x="928" y="1260"/>
                      <a:pt x="928" y="1258"/>
                      <a:pt x="928" y="1257"/>
                    </a:cubicBezTo>
                    <a:cubicBezTo>
                      <a:pt x="928" y="1256"/>
                      <a:pt x="928" y="1256"/>
                      <a:pt x="928" y="1255"/>
                    </a:cubicBezTo>
                    <a:cubicBezTo>
                      <a:pt x="929" y="1255"/>
                      <a:pt x="929" y="1254"/>
                      <a:pt x="929" y="1253"/>
                    </a:cubicBezTo>
                    <a:cubicBezTo>
                      <a:pt x="929" y="1252"/>
                      <a:pt x="929" y="1252"/>
                      <a:pt x="929" y="1251"/>
                    </a:cubicBezTo>
                    <a:cubicBezTo>
                      <a:pt x="929" y="1250"/>
                      <a:pt x="929" y="1250"/>
                      <a:pt x="929" y="1249"/>
                    </a:cubicBezTo>
                    <a:cubicBezTo>
                      <a:pt x="929" y="1248"/>
                      <a:pt x="930" y="1248"/>
                      <a:pt x="930" y="1247"/>
                    </a:cubicBezTo>
                    <a:cubicBezTo>
                      <a:pt x="930" y="1247"/>
                      <a:pt x="930" y="1246"/>
                      <a:pt x="930" y="1245"/>
                    </a:cubicBezTo>
                    <a:cubicBezTo>
                      <a:pt x="930" y="1245"/>
                      <a:pt x="930" y="1244"/>
                      <a:pt x="930" y="1244"/>
                    </a:cubicBezTo>
                    <a:cubicBezTo>
                      <a:pt x="931" y="1243"/>
                      <a:pt x="931" y="1243"/>
                      <a:pt x="931" y="1242"/>
                    </a:cubicBezTo>
                    <a:cubicBezTo>
                      <a:pt x="931" y="1241"/>
                      <a:pt x="931" y="1241"/>
                      <a:pt x="931" y="1240"/>
                    </a:cubicBezTo>
                    <a:cubicBezTo>
                      <a:pt x="931" y="1240"/>
                      <a:pt x="931" y="1239"/>
                      <a:pt x="932" y="1239"/>
                    </a:cubicBezTo>
                    <a:cubicBezTo>
                      <a:pt x="932" y="1236"/>
                      <a:pt x="933" y="1234"/>
                      <a:pt x="933" y="1232"/>
                    </a:cubicBezTo>
                    <a:cubicBezTo>
                      <a:pt x="933" y="1232"/>
                      <a:pt x="934" y="1232"/>
                      <a:pt x="934" y="1231"/>
                    </a:cubicBezTo>
                    <a:cubicBezTo>
                      <a:pt x="934" y="1231"/>
                      <a:pt x="934" y="1230"/>
                      <a:pt x="934" y="1229"/>
                    </a:cubicBezTo>
                    <a:cubicBezTo>
                      <a:pt x="934" y="1229"/>
                      <a:pt x="935" y="1229"/>
                      <a:pt x="935" y="1228"/>
                    </a:cubicBezTo>
                    <a:cubicBezTo>
                      <a:pt x="935" y="1228"/>
                      <a:pt x="935" y="1227"/>
                      <a:pt x="935" y="1227"/>
                    </a:cubicBezTo>
                    <a:cubicBezTo>
                      <a:pt x="935" y="1226"/>
                      <a:pt x="936" y="1226"/>
                      <a:pt x="936" y="1226"/>
                    </a:cubicBezTo>
                    <a:cubicBezTo>
                      <a:pt x="936" y="1225"/>
                      <a:pt x="936" y="1225"/>
                      <a:pt x="936" y="1224"/>
                    </a:cubicBezTo>
                    <a:cubicBezTo>
                      <a:pt x="937" y="1224"/>
                      <a:pt x="937" y="1224"/>
                      <a:pt x="937" y="1223"/>
                    </a:cubicBezTo>
                    <a:cubicBezTo>
                      <a:pt x="937" y="1223"/>
                      <a:pt x="937" y="1222"/>
                      <a:pt x="938" y="1222"/>
                    </a:cubicBezTo>
                    <a:cubicBezTo>
                      <a:pt x="938" y="1221"/>
                      <a:pt x="938" y="1221"/>
                      <a:pt x="938" y="1221"/>
                    </a:cubicBezTo>
                    <a:cubicBezTo>
                      <a:pt x="939" y="1218"/>
                      <a:pt x="940" y="1216"/>
                      <a:pt x="942" y="1213"/>
                    </a:cubicBezTo>
                    <a:cubicBezTo>
                      <a:pt x="942" y="1213"/>
                      <a:pt x="942" y="1213"/>
                      <a:pt x="942" y="1213"/>
                    </a:cubicBezTo>
                    <a:cubicBezTo>
                      <a:pt x="943" y="1212"/>
                      <a:pt x="943" y="1212"/>
                      <a:pt x="943" y="1211"/>
                    </a:cubicBezTo>
                    <a:cubicBezTo>
                      <a:pt x="943" y="1211"/>
                      <a:pt x="943" y="1211"/>
                      <a:pt x="943" y="1211"/>
                    </a:cubicBezTo>
                    <a:cubicBezTo>
                      <a:pt x="944" y="1210"/>
                      <a:pt x="944" y="1210"/>
                      <a:pt x="945" y="1209"/>
                    </a:cubicBezTo>
                    <a:cubicBezTo>
                      <a:pt x="947" y="1206"/>
                      <a:pt x="949" y="1203"/>
                      <a:pt x="952" y="1200"/>
                    </a:cubicBezTo>
                    <a:cubicBezTo>
                      <a:pt x="952" y="1200"/>
                      <a:pt x="952" y="1200"/>
                      <a:pt x="952" y="1200"/>
                    </a:cubicBezTo>
                    <a:cubicBezTo>
                      <a:pt x="952" y="1200"/>
                      <a:pt x="952" y="1200"/>
                      <a:pt x="952" y="1200"/>
                    </a:cubicBezTo>
                    <a:cubicBezTo>
                      <a:pt x="1035" y="1093"/>
                      <a:pt x="1040" y="912"/>
                      <a:pt x="1015" y="842"/>
                    </a:cubicBezTo>
                    <a:cubicBezTo>
                      <a:pt x="1011" y="831"/>
                      <a:pt x="1009" y="817"/>
                      <a:pt x="1007" y="800"/>
                    </a:cubicBezTo>
                    <a:cubicBezTo>
                      <a:pt x="1007" y="801"/>
                      <a:pt x="1007" y="801"/>
                      <a:pt x="1007" y="801"/>
                    </a:cubicBezTo>
                    <a:cubicBezTo>
                      <a:pt x="1006" y="799"/>
                      <a:pt x="1006" y="796"/>
                      <a:pt x="1006" y="793"/>
                    </a:cubicBezTo>
                    <a:cubicBezTo>
                      <a:pt x="1007" y="800"/>
                      <a:pt x="1007" y="800"/>
                      <a:pt x="1007" y="800"/>
                    </a:cubicBezTo>
                    <a:cubicBezTo>
                      <a:pt x="1006" y="798"/>
                      <a:pt x="1006" y="795"/>
                      <a:pt x="1006" y="792"/>
                    </a:cubicBezTo>
                    <a:cubicBezTo>
                      <a:pt x="1005" y="790"/>
                      <a:pt x="1005" y="788"/>
                      <a:pt x="1005" y="786"/>
                    </a:cubicBezTo>
                    <a:cubicBezTo>
                      <a:pt x="1061" y="824"/>
                      <a:pt x="1147" y="859"/>
                      <a:pt x="1176" y="871"/>
                    </a:cubicBezTo>
                    <a:cubicBezTo>
                      <a:pt x="1210" y="886"/>
                      <a:pt x="1245" y="877"/>
                      <a:pt x="1269" y="848"/>
                    </a:cubicBezTo>
                    <a:cubicBezTo>
                      <a:pt x="1341" y="759"/>
                      <a:pt x="1320" y="607"/>
                      <a:pt x="1327" y="587"/>
                    </a:cubicBezTo>
                    <a:cubicBezTo>
                      <a:pt x="1334" y="566"/>
                      <a:pt x="1338" y="545"/>
                      <a:pt x="1337" y="526"/>
                    </a:cubicBezTo>
                    <a:cubicBezTo>
                      <a:pt x="1335" y="506"/>
                      <a:pt x="1344" y="498"/>
                      <a:pt x="1357" y="467"/>
                    </a:cubicBezTo>
                    <a:cubicBezTo>
                      <a:pt x="1371" y="435"/>
                      <a:pt x="1355" y="403"/>
                      <a:pt x="1339" y="385"/>
                    </a:cubicBezTo>
                    <a:cubicBezTo>
                      <a:pt x="1323" y="367"/>
                      <a:pt x="1277" y="393"/>
                      <a:pt x="1277" y="393"/>
                    </a:cubicBezTo>
                    <a:cubicBezTo>
                      <a:pt x="1276" y="393"/>
                      <a:pt x="1275" y="394"/>
                      <a:pt x="1274" y="394"/>
                    </a:cubicBezTo>
                    <a:cubicBezTo>
                      <a:pt x="1274" y="394"/>
                      <a:pt x="1274" y="394"/>
                      <a:pt x="1274" y="394"/>
                    </a:cubicBezTo>
                    <a:cubicBezTo>
                      <a:pt x="1273" y="394"/>
                      <a:pt x="1273" y="394"/>
                      <a:pt x="1272" y="395"/>
                    </a:cubicBezTo>
                    <a:cubicBezTo>
                      <a:pt x="1272" y="395"/>
                      <a:pt x="1272" y="395"/>
                      <a:pt x="1272" y="395"/>
                    </a:cubicBezTo>
                    <a:cubicBezTo>
                      <a:pt x="1271" y="395"/>
                      <a:pt x="1270" y="396"/>
                      <a:pt x="1270" y="396"/>
                    </a:cubicBezTo>
                    <a:cubicBezTo>
                      <a:pt x="1270" y="396"/>
                      <a:pt x="1269" y="396"/>
                      <a:pt x="1269" y="396"/>
                    </a:cubicBezTo>
                    <a:cubicBezTo>
                      <a:pt x="1269" y="397"/>
                      <a:pt x="1268" y="397"/>
                      <a:pt x="1268" y="398"/>
                    </a:cubicBezTo>
                    <a:cubicBezTo>
                      <a:pt x="1268" y="398"/>
                      <a:pt x="1267" y="398"/>
                      <a:pt x="1267" y="398"/>
                    </a:cubicBezTo>
                    <a:cubicBezTo>
                      <a:pt x="1267" y="398"/>
                      <a:pt x="1266" y="399"/>
                      <a:pt x="1266" y="399"/>
                    </a:cubicBezTo>
                    <a:cubicBezTo>
                      <a:pt x="1266" y="399"/>
                      <a:pt x="1266" y="399"/>
                      <a:pt x="1266" y="399"/>
                    </a:cubicBezTo>
                    <a:cubicBezTo>
                      <a:pt x="1265" y="399"/>
                      <a:pt x="1265" y="400"/>
                      <a:pt x="1265" y="400"/>
                    </a:cubicBezTo>
                    <a:cubicBezTo>
                      <a:pt x="1264" y="400"/>
                      <a:pt x="1264" y="400"/>
                      <a:pt x="1264" y="400"/>
                    </a:cubicBezTo>
                    <a:cubicBezTo>
                      <a:pt x="1264" y="401"/>
                      <a:pt x="1264" y="401"/>
                      <a:pt x="1264" y="401"/>
                    </a:cubicBezTo>
                    <a:cubicBezTo>
                      <a:pt x="1264" y="401"/>
                      <a:pt x="1264" y="401"/>
                      <a:pt x="1263" y="401"/>
                    </a:cubicBezTo>
                    <a:cubicBezTo>
                      <a:pt x="1263" y="401"/>
                      <a:pt x="1263" y="401"/>
                      <a:pt x="1263" y="401"/>
                    </a:cubicBezTo>
                    <a:cubicBezTo>
                      <a:pt x="1265" y="397"/>
                      <a:pt x="1265" y="397"/>
                      <a:pt x="1265" y="397"/>
                    </a:cubicBezTo>
                    <a:cubicBezTo>
                      <a:pt x="1264" y="399"/>
                      <a:pt x="1264" y="400"/>
                      <a:pt x="1263" y="401"/>
                    </a:cubicBezTo>
                    <a:cubicBezTo>
                      <a:pt x="1263" y="401"/>
                      <a:pt x="1263" y="401"/>
                      <a:pt x="1263" y="401"/>
                    </a:cubicBezTo>
                    <a:cubicBezTo>
                      <a:pt x="1258" y="399"/>
                      <a:pt x="1254" y="398"/>
                      <a:pt x="1250" y="399"/>
                    </a:cubicBezTo>
                    <a:cubicBezTo>
                      <a:pt x="1250" y="399"/>
                      <a:pt x="1250" y="399"/>
                      <a:pt x="1250" y="399"/>
                    </a:cubicBezTo>
                    <a:cubicBezTo>
                      <a:pt x="1249" y="399"/>
                      <a:pt x="1249" y="399"/>
                      <a:pt x="1248" y="400"/>
                    </a:cubicBezTo>
                    <a:cubicBezTo>
                      <a:pt x="1248" y="400"/>
                      <a:pt x="1248" y="400"/>
                      <a:pt x="1248" y="400"/>
                    </a:cubicBezTo>
                    <a:cubicBezTo>
                      <a:pt x="1248" y="400"/>
                      <a:pt x="1247" y="400"/>
                      <a:pt x="1247" y="400"/>
                    </a:cubicBezTo>
                    <a:cubicBezTo>
                      <a:pt x="1246" y="400"/>
                      <a:pt x="1246" y="400"/>
                      <a:pt x="1246" y="400"/>
                    </a:cubicBezTo>
                    <a:cubicBezTo>
                      <a:pt x="1246" y="401"/>
                      <a:pt x="1245" y="401"/>
                      <a:pt x="1245" y="401"/>
                    </a:cubicBezTo>
                    <a:cubicBezTo>
                      <a:pt x="1245" y="401"/>
                      <a:pt x="1244" y="401"/>
                      <a:pt x="1244" y="401"/>
                    </a:cubicBezTo>
                    <a:cubicBezTo>
                      <a:pt x="1244" y="402"/>
                      <a:pt x="1243" y="402"/>
                      <a:pt x="1243" y="402"/>
                    </a:cubicBezTo>
                    <a:cubicBezTo>
                      <a:pt x="1243" y="402"/>
                      <a:pt x="1243" y="402"/>
                      <a:pt x="1243" y="403"/>
                    </a:cubicBezTo>
                    <a:cubicBezTo>
                      <a:pt x="1242" y="403"/>
                      <a:pt x="1242" y="403"/>
                      <a:pt x="1241" y="403"/>
                    </a:cubicBezTo>
                    <a:cubicBezTo>
                      <a:pt x="1241" y="404"/>
                      <a:pt x="1241" y="404"/>
                      <a:pt x="1241" y="404"/>
                    </a:cubicBezTo>
                    <a:cubicBezTo>
                      <a:pt x="1240" y="404"/>
                      <a:pt x="1240" y="405"/>
                      <a:pt x="1240" y="405"/>
                    </a:cubicBezTo>
                    <a:cubicBezTo>
                      <a:pt x="1240" y="405"/>
                      <a:pt x="1239" y="405"/>
                      <a:pt x="1239" y="405"/>
                    </a:cubicBezTo>
                    <a:cubicBezTo>
                      <a:pt x="1239" y="406"/>
                      <a:pt x="1238" y="406"/>
                      <a:pt x="1238" y="406"/>
                    </a:cubicBezTo>
                    <a:cubicBezTo>
                      <a:pt x="1238" y="407"/>
                      <a:pt x="1238" y="407"/>
                      <a:pt x="1238" y="407"/>
                    </a:cubicBezTo>
                    <a:cubicBezTo>
                      <a:pt x="1237" y="407"/>
                      <a:pt x="1237" y="408"/>
                      <a:pt x="1237" y="408"/>
                    </a:cubicBezTo>
                    <a:cubicBezTo>
                      <a:pt x="1236" y="408"/>
                      <a:pt x="1236" y="408"/>
                      <a:pt x="1236" y="409"/>
                    </a:cubicBezTo>
                    <a:cubicBezTo>
                      <a:pt x="1236" y="409"/>
                      <a:pt x="1236" y="409"/>
                      <a:pt x="1235" y="410"/>
                    </a:cubicBezTo>
                    <a:cubicBezTo>
                      <a:pt x="1235" y="410"/>
                      <a:pt x="1235" y="410"/>
                      <a:pt x="1235" y="410"/>
                    </a:cubicBezTo>
                    <a:cubicBezTo>
                      <a:pt x="1234" y="411"/>
                      <a:pt x="1234" y="411"/>
                      <a:pt x="1234" y="412"/>
                    </a:cubicBezTo>
                    <a:cubicBezTo>
                      <a:pt x="1234" y="412"/>
                      <a:pt x="1234" y="412"/>
                      <a:pt x="1233" y="412"/>
                    </a:cubicBezTo>
                    <a:cubicBezTo>
                      <a:pt x="1233" y="413"/>
                      <a:pt x="1233" y="413"/>
                      <a:pt x="1233" y="413"/>
                    </a:cubicBezTo>
                    <a:cubicBezTo>
                      <a:pt x="1232" y="414"/>
                      <a:pt x="1232" y="414"/>
                      <a:pt x="1232" y="414"/>
                    </a:cubicBezTo>
                    <a:cubicBezTo>
                      <a:pt x="1232" y="415"/>
                      <a:pt x="1232" y="415"/>
                      <a:pt x="1231" y="415"/>
                    </a:cubicBezTo>
                    <a:cubicBezTo>
                      <a:pt x="1231" y="416"/>
                      <a:pt x="1231" y="416"/>
                      <a:pt x="1231" y="416"/>
                    </a:cubicBezTo>
                    <a:cubicBezTo>
                      <a:pt x="1231" y="416"/>
                      <a:pt x="1230" y="417"/>
                      <a:pt x="1230" y="417"/>
                    </a:cubicBezTo>
                    <a:cubicBezTo>
                      <a:pt x="1230" y="418"/>
                      <a:pt x="1230" y="418"/>
                      <a:pt x="1230" y="418"/>
                    </a:cubicBezTo>
                    <a:cubicBezTo>
                      <a:pt x="1229" y="418"/>
                      <a:pt x="1229" y="419"/>
                      <a:pt x="1229" y="419"/>
                    </a:cubicBezTo>
                    <a:cubicBezTo>
                      <a:pt x="1229" y="419"/>
                      <a:pt x="1229" y="420"/>
                      <a:pt x="1229" y="420"/>
                    </a:cubicBezTo>
                    <a:cubicBezTo>
                      <a:pt x="1228" y="420"/>
                      <a:pt x="1228" y="421"/>
                      <a:pt x="1228" y="421"/>
                    </a:cubicBezTo>
                    <a:cubicBezTo>
                      <a:pt x="1228" y="421"/>
                      <a:pt x="1228" y="422"/>
                      <a:pt x="1228" y="422"/>
                    </a:cubicBezTo>
                    <a:cubicBezTo>
                      <a:pt x="1227" y="422"/>
                      <a:pt x="1227" y="423"/>
                      <a:pt x="1227" y="423"/>
                    </a:cubicBezTo>
                    <a:cubicBezTo>
                      <a:pt x="1227" y="423"/>
                      <a:pt x="1227" y="423"/>
                      <a:pt x="1227" y="424"/>
                    </a:cubicBezTo>
                    <a:cubicBezTo>
                      <a:pt x="1227" y="424"/>
                      <a:pt x="1226" y="424"/>
                      <a:pt x="1226" y="425"/>
                    </a:cubicBezTo>
                    <a:cubicBezTo>
                      <a:pt x="1226" y="425"/>
                      <a:pt x="1226" y="425"/>
                      <a:pt x="1226" y="425"/>
                    </a:cubicBezTo>
                    <a:cubicBezTo>
                      <a:pt x="1226" y="426"/>
                      <a:pt x="1226" y="426"/>
                      <a:pt x="1225" y="426"/>
                    </a:cubicBezTo>
                    <a:cubicBezTo>
                      <a:pt x="1225" y="427"/>
                      <a:pt x="1225" y="427"/>
                      <a:pt x="1225" y="427"/>
                    </a:cubicBezTo>
                    <a:cubicBezTo>
                      <a:pt x="1225" y="427"/>
                      <a:pt x="1225" y="428"/>
                      <a:pt x="1225" y="428"/>
                    </a:cubicBezTo>
                    <a:cubicBezTo>
                      <a:pt x="1225" y="428"/>
                      <a:pt x="1225" y="429"/>
                      <a:pt x="1225" y="429"/>
                    </a:cubicBezTo>
                    <a:cubicBezTo>
                      <a:pt x="1224" y="429"/>
                      <a:pt x="1224" y="429"/>
                      <a:pt x="1224" y="430"/>
                    </a:cubicBezTo>
                    <a:cubicBezTo>
                      <a:pt x="1224" y="430"/>
                      <a:pt x="1224" y="430"/>
                      <a:pt x="1224" y="430"/>
                    </a:cubicBezTo>
                    <a:cubicBezTo>
                      <a:pt x="1224" y="430"/>
                      <a:pt x="1224" y="431"/>
                      <a:pt x="1224" y="431"/>
                    </a:cubicBezTo>
                    <a:cubicBezTo>
                      <a:pt x="1224" y="431"/>
                      <a:pt x="1224" y="431"/>
                      <a:pt x="1224" y="431"/>
                    </a:cubicBezTo>
                    <a:cubicBezTo>
                      <a:pt x="1223" y="433"/>
                      <a:pt x="1222" y="435"/>
                      <a:pt x="1222" y="435"/>
                    </a:cubicBezTo>
                    <a:cubicBezTo>
                      <a:pt x="1222" y="433"/>
                      <a:pt x="1223" y="431"/>
                      <a:pt x="1224" y="429"/>
                    </a:cubicBezTo>
                    <a:cubicBezTo>
                      <a:pt x="1215" y="434"/>
                      <a:pt x="1215" y="434"/>
                      <a:pt x="1215" y="434"/>
                    </a:cubicBezTo>
                    <a:cubicBezTo>
                      <a:pt x="1209" y="435"/>
                      <a:pt x="1203" y="439"/>
                      <a:pt x="1199" y="443"/>
                    </a:cubicBezTo>
                    <a:cubicBezTo>
                      <a:pt x="1199" y="443"/>
                      <a:pt x="1199" y="443"/>
                      <a:pt x="1199" y="443"/>
                    </a:cubicBezTo>
                    <a:cubicBezTo>
                      <a:pt x="1198" y="444"/>
                      <a:pt x="1198" y="445"/>
                      <a:pt x="1197" y="445"/>
                    </a:cubicBezTo>
                    <a:cubicBezTo>
                      <a:pt x="1197" y="445"/>
                      <a:pt x="1197" y="445"/>
                      <a:pt x="1197" y="445"/>
                    </a:cubicBezTo>
                    <a:cubicBezTo>
                      <a:pt x="1196" y="446"/>
                      <a:pt x="1196" y="446"/>
                      <a:pt x="1196" y="447"/>
                    </a:cubicBezTo>
                    <a:cubicBezTo>
                      <a:pt x="1194" y="448"/>
                      <a:pt x="1194" y="448"/>
                      <a:pt x="1194" y="448"/>
                    </a:cubicBezTo>
                    <a:cubicBezTo>
                      <a:pt x="1194" y="448"/>
                      <a:pt x="1194" y="448"/>
                      <a:pt x="1194" y="448"/>
                    </a:cubicBezTo>
                    <a:cubicBezTo>
                      <a:pt x="1194" y="448"/>
                      <a:pt x="1194" y="447"/>
                      <a:pt x="1194" y="447"/>
                    </a:cubicBezTo>
                    <a:cubicBezTo>
                      <a:pt x="1194" y="447"/>
                      <a:pt x="1194" y="447"/>
                      <a:pt x="1194" y="447"/>
                    </a:cubicBezTo>
                    <a:cubicBezTo>
                      <a:pt x="1194" y="446"/>
                      <a:pt x="1193" y="446"/>
                      <a:pt x="1193" y="446"/>
                    </a:cubicBezTo>
                    <a:cubicBezTo>
                      <a:pt x="1193" y="445"/>
                      <a:pt x="1193" y="445"/>
                      <a:pt x="1193" y="445"/>
                    </a:cubicBezTo>
                    <a:cubicBezTo>
                      <a:pt x="1193" y="445"/>
                      <a:pt x="1193" y="445"/>
                      <a:pt x="1192" y="444"/>
                    </a:cubicBezTo>
                    <a:cubicBezTo>
                      <a:pt x="1192" y="444"/>
                      <a:pt x="1192" y="444"/>
                      <a:pt x="1192" y="444"/>
                    </a:cubicBezTo>
                    <a:cubicBezTo>
                      <a:pt x="1192" y="443"/>
                      <a:pt x="1192" y="443"/>
                      <a:pt x="1191" y="443"/>
                    </a:cubicBezTo>
                    <a:cubicBezTo>
                      <a:pt x="1191" y="443"/>
                      <a:pt x="1191" y="442"/>
                      <a:pt x="1191" y="442"/>
                    </a:cubicBezTo>
                    <a:cubicBezTo>
                      <a:pt x="1190" y="442"/>
                      <a:pt x="1190" y="441"/>
                      <a:pt x="1189" y="441"/>
                    </a:cubicBezTo>
                    <a:cubicBezTo>
                      <a:pt x="1189" y="441"/>
                      <a:pt x="1189" y="441"/>
                      <a:pt x="1189" y="441"/>
                    </a:cubicBezTo>
                    <a:cubicBezTo>
                      <a:pt x="1188" y="441"/>
                      <a:pt x="1188" y="440"/>
                      <a:pt x="1187" y="440"/>
                    </a:cubicBezTo>
                    <a:cubicBezTo>
                      <a:pt x="1187" y="440"/>
                      <a:pt x="1187" y="440"/>
                      <a:pt x="1187" y="440"/>
                    </a:cubicBezTo>
                    <a:cubicBezTo>
                      <a:pt x="1186" y="440"/>
                      <a:pt x="1185" y="439"/>
                      <a:pt x="1184" y="439"/>
                    </a:cubicBezTo>
                    <a:cubicBezTo>
                      <a:pt x="1184" y="439"/>
                      <a:pt x="1184" y="439"/>
                      <a:pt x="1183" y="439"/>
                    </a:cubicBezTo>
                    <a:cubicBezTo>
                      <a:pt x="1182" y="439"/>
                      <a:pt x="1181" y="439"/>
                      <a:pt x="1180" y="439"/>
                    </a:cubicBezTo>
                    <a:cubicBezTo>
                      <a:pt x="1167" y="439"/>
                      <a:pt x="1161" y="462"/>
                      <a:pt x="1165" y="498"/>
                    </a:cubicBezTo>
                    <a:cubicBezTo>
                      <a:pt x="1168" y="534"/>
                      <a:pt x="1212" y="542"/>
                      <a:pt x="1212" y="542"/>
                    </a:cubicBezTo>
                    <a:cubicBezTo>
                      <a:pt x="1227" y="571"/>
                      <a:pt x="1204" y="621"/>
                      <a:pt x="1196" y="637"/>
                    </a:cubicBezTo>
                    <a:cubicBezTo>
                      <a:pt x="1196" y="638"/>
                      <a:pt x="1195" y="638"/>
                      <a:pt x="1195" y="639"/>
                    </a:cubicBezTo>
                    <a:cubicBezTo>
                      <a:pt x="1195" y="639"/>
                      <a:pt x="1195" y="640"/>
                      <a:pt x="1195" y="640"/>
                    </a:cubicBezTo>
                    <a:cubicBezTo>
                      <a:pt x="1194" y="641"/>
                      <a:pt x="1194" y="642"/>
                      <a:pt x="1193" y="643"/>
                    </a:cubicBezTo>
                    <a:cubicBezTo>
                      <a:pt x="1193" y="643"/>
                      <a:pt x="1193" y="643"/>
                      <a:pt x="1193" y="643"/>
                    </a:cubicBezTo>
                    <a:cubicBezTo>
                      <a:pt x="1192" y="644"/>
                      <a:pt x="1192" y="645"/>
                      <a:pt x="1191" y="646"/>
                    </a:cubicBezTo>
                    <a:cubicBezTo>
                      <a:pt x="1191" y="647"/>
                      <a:pt x="1191" y="647"/>
                      <a:pt x="1191" y="647"/>
                    </a:cubicBezTo>
                    <a:cubicBezTo>
                      <a:pt x="1191" y="648"/>
                      <a:pt x="1190" y="649"/>
                      <a:pt x="1190" y="650"/>
                    </a:cubicBezTo>
                    <a:cubicBezTo>
                      <a:pt x="1190" y="650"/>
                      <a:pt x="1190" y="650"/>
                      <a:pt x="1189" y="651"/>
                    </a:cubicBezTo>
                    <a:cubicBezTo>
                      <a:pt x="1189" y="652"/>
                      <a:pt x="1188" y="653"/>
                      <a:pt x="1188" y="654"/>
                    </a:cubicBezTo>
                    <a:cubicBezTo>
                      <a:pt x="1188" y="654"/>
                      <a:pt x="1187" y="655"/>
                      <a:pt x="1187" y="655"/>
                    </a:cubicBezTo>
                    <a:cubicBezTo>
                      <a:pt x="1187" y="656"/>
                      <a:pt x="1186" y="657"/>
                      <a:pt x="1186" y="658"/>
                    </a:cubicBezTo>
                    <a:cubicBezTo>
                      <a:pt x="1186" y="659"/>
                      <a:pt x="1185" y="660"/>
                      <a:pt x="1185" y="660"/>
                    </a:cubicBezTo>
                    <a:cubicBezTo>
                      <a:pt x="1185" y="661"/>
                      <a:pt x="1184" y="661"/>
                      <a:pt x="1184" y="662"/>
                    </a:cubicBezTo>
                    <a:cubicBezTo>
                      <a:pt x="1184" y="663"/>
                      <a:pt x="1183" y="664"/>
                      <a:pt x="1183" y="665"/>
                    </a:cubicBezTo>
                    <a:cubicBezTo>
                      <a:pt x="1183" y="665"/>
                      <a:pt x="1182" y="666"/>
                      <a:pt x="1182" y="667"/>
                    </a:cubicBezTo>
                    <a:cubicBezTo>
                      <a:pt x="1181" y="669"/>
                      <a:pt x="1180" y="671"/>
                      <a:pt x="1179" y="674"/>
                    </a:cubicBezTo>
                    <a:cubicBezTo>
                      <a:pt x="1179" y="674"/>
                      <a:pt x="1179" y="674"/>
                      <a:pt x="1178" y="675"/>
                    </a:cubicBezTo>
                    <a:cubicBezTo>
                      <a:pt x="1178" y="676"/>
                      <a:pt x="1177" y="677"/>
                      <a:pt x="1177" y="678"/>
                    </a:cubicBezTo>
                    <a:cubicBezTo>
                      <a:pt x="1177" y="678"/>
                      <a:pt x="1176" y="679"/>
                      <a:pt x="1176" y="679"/>
                    </a:cubicBezTo>
                    <a:cubicBezTo>
                      <a:pt x="1176" y="680"/>
                      <a:pt x="1175" y="681"/>
                      <a:pt x="1175" y="682"/>
                    </a:cubicBezTo>
                    <a:cubicBezTo>
                      <a:pt x="1175" y="683"/>
                      <a:pt x="1174" y="683"/>
                      <a:pt x="1174" y="684"/>
                    </a:cubicBezTo>
                    <a:cubicBezTo>
                      <a:pt x="1174" y="684"/>
                      <a:pt x="1174" y="685"/>
                      <a:pt x="1173" y="685"/>
                    </a:cubicBezTo>
                    <a:cubicBezTo>
                      <a:pt x="1171" y="690"/>
                      <a:pt x="1170" y="694"/>
                      <a:pt x="1169" y="696"/>
                    </a:cubicBezTo>
                    <a:cubicBezTo>
                      <a:pt x="1168" y="695"/>
                      <a:pt x="1168" y="695"/>
                      <a:pt x="1168" y="695"/>
                    </a:cubicBezTo>
                    <a:cubicBezTo>
                      <a:pt x="1168" y="695"/>
                      <a:pt x="1168" y="696"/>
                      <a:pt x="1168" y="696"/>
                    </a:cubicBezTo>
                    <a:cubicBezTo>
                      <a:pt x="1168" y="698"/>
                      <a:pt x="1167" y="699"/>
                      <a:pt x="1167" y="699"/>
                    </a:cubicBezTo>
                    <a:cubicBezTo>
                      <a:pt x="1165" y="683"/>
                      <a:pt x="1145" y="691"/>
                      <a:pt x="1145" y="691"/>
                    </a:cubicBezTo>
                    <a:cubicBezTo>
                      <a:pt x="1148" y="673"/>
                      <a:pt x="1120" y="648"/>
                      <a:pt x="1087" y="621"/>
                    </a:cubicBezTo>
                    <a:cubicBezTo>
                      <a:pt x="1086" y="620"/>
                      <a:pt x="1084" y="619"/>
                      <a:pt x="1083" y="617"/>
                    </a:cubicBezTo>
                    <a:cubicBezTo>
                      <a:pt x="1083" y="617"/>
                      <a:pt x="1083" y="617"/>
                      <a:pt x="1083" y="617"/>
                    </a:cubicBezTo>
                    <a:cubicBezTo>
                      <a:pt x="1081" y="616"/>
                      <a:pt x="1080" y="615"/>
                      <a:pt x="1079" y="614"/>
                    </a:cubicBezTo>
                    <a:cubicBezTo>
                      <a:pt x="1078" y="614"/>
                      <a:pt x="1078" y="613"/>
                      <a:pt x="1078" y="613"/>
                    </a:cubicBezTo>
                    <a:cubicBezTo>
                      <a:pt x="1076" y="612"/>
                      <a:pt x="1075" y="611"/>
                      <a:pt x="1074" y="610"/>
                    </a:cubicBezTo>
                    <a:cubicBezTo>
                      <a:pt x="1074" y="610"/>
                      <a:pt x="1074" y="610"/>
                      <a:pt x="1074" y="610"/>
                    </a:cubicBezTo>
                    <a:cubicBezTo>
                      <a:pt x="1072" y="608"/>
                      <a:pt x="1071" y="607"/>
                      <a:pt x="1069" y="606"/>
                    </a:cubicBezTo>
                    <a:cubicBezTo>
                      <a:pt x="1069" y="605"/>
                      <a:pt x="1068" y="605"/>
                      <a:pt x="1068" y="605"/>
                    </a:cubicBezTo>
                    <a:cubicBezTo>
                      <a:pt x="1067" y="604"/>
                      <a:pt x="1066" y="603"/>
                      <a:pt x="1065" y="602"/>
                    </a:cubicBezTo>
                    <a:cubicBezTo>
                      <a:pt x="1064" y="601"/>
                      <a:pt x="1063" y="600"/>
                      <a:pt x="1062" y="600"/>
                    </a:cubicBezTo>
                    <a:cubicBezTo>
                      <a:pt x="1062" y="599"/>
                      <a:pt x="1061" y="598"/>
                      <a:pt x="1060" y="597"/>
                    </a:cubicBezTo>
                    <a:cubicBezTo>
                      <a:pt x="1059" y="596"/>
                      <a:pt x="1058" y="596"/>
                      <a:pt x="1057" y="595"/>
                    </a:cubicBezTo>
                    <a:cubicBezTo>
                      <a:pt x="1056" y="594"/>
                      <a:pt x="1055" y="593"/>
                      <a:pt x="1055" y="593"/>
                    </a:cubicBezTo>
                    <a:cubicBezTo>
                      <a:pt x="1053" y="592"/>
                      <a:pt x="1052" y="590"/>
                      <a:pt x="1051" y="589"/>
                    </a:cubicBezTo>
                    <a:cubicBezTo>
                      <a:pt x="1050" y="589"/>
                      <a:pt x="1050" y="589"/>
                      <a:pt x="1049" y="588"/>
                    </a:cubicBezTo>
                    <a:cubicBezTo>
                      <a:pt x="1048" y="587"/>
                      <a:pt x="1046" y="585"/>
                      <a:pt x="1045" y="584"/>
                    </a:cubicBezTo>
                    <a:cubicBezTo>
                      <a:pt x="1044" y="584"/>
                      <a:pt x="1044" y="584"/>
                      <a:pt x="1044" y="584"/>
                    </a:cubicBezTo>
                    <a:cubicBezTo>
                      <a:pt x="1032" y="573"/>
                      <a:pt x="1020" y="562"/>
                      <a:pt x="1010" y="552"/>
                    </a:cubicBezTo>
                    <a:cubicBezTo>
                      <a:pt x="1030" y="552"/>
                      <a:pt x="1038" y="555"/>
                      <a:pt x="1063" y="535"/>
                    </a:cubicBezTo>
                    <a:cubicBezTo>
                      <a:pt x="1091" y="512"/>
                      <a:pt x="1079" y="439"/>
                      <a:pt x="1078" y="435"/>
                    </a:cubicBezTo>
                    <a:cubicBezTo>
                      <a:pt x="1078" y="433"/>
                      <a:pt x="1077" y="431"/>
                      <a:pt x="1079" y="428"/>
                    </a:cubicBezTo>
                    <a:cubicBezTo>
                      <a:pt x="1079" y="427"/>
                      <a:pt x="1080" y="427"/>
                      <a:pt x="1080" y="427"/>
                    </a:cubicBezTo>
                    <a:cubicBezTo>
                      <a:pt x="1081" y="425"/>
                      <a:pt x="1083" y="424"/>
                      <a:pt x="1085" y="422"/>
                    </a:cubicBezTo>
                    <a:cubicBezTo>
                      <a:pt x="1102" y="410"/>
                      <a:pt x="1104" y="389"/>
                      <a:pt x="1101" y="381"/>
                    </a:cubicBezTo>
                    <a:cubicBezTo>
                      <a:pt x="1099" y="375"/>
                      <a:pt x="1094" y="368"/>
                      <a:pt x="1092" y="365"/>
                    </a:cubicBezTo>
                    <a:cubicBezTo>
                      <a:pt x="1090" y="363"/>
                      <a:pt x="1090" y="363"/>
                      <a:pt x="1090" y="363"/>
                    </a:cubicBezTo>
                    <a:cubicBezTo>
                      <a:pt x="1100" y="341"/>
                      <a:pt x="1087" y="339"/>
                      <a:pt x="1096" y="301"/>
                    </a:cubicBezTo>
                    <a:cubicBezTo>
                      <a:pt x="1102" y="279"/>
                      <a:pt x="1107" y="242"/>
                      <a:pt x="1093" y="209"/>
                    </a:cubicBezTo>
                    <a:cubicBezTo>
                      <a:pt x="1078" y="174"/>
                      <a:pt x="1059" y="144"/>
                      <a:pt x="1036" y="118"/>
                    </a:cubicBezTo>
                    <a:cubicBezTo>
                      <a:pt x="1036" y="117"/>
                      <a:pt x="1037" y="117"/>
                      <a:pt x="1037" y="117"/>
                    </a:cubicBezTo>
                    <a:cubicBezTo>
                      <a:pt x="969" y="39"/>
                      <a:pt x="874" y="0"/>
                      <a:pt x="784" y="8"/>
                    </a:cubicBezTo>
                    <a:cubicBezTo>
                      <a:pt x="784" y="8"/>
                      <a:pt x="784" y="8"/>
                      <a:pt x="784" y="8"/>
                    </a:cubicBezTo>
                    <a:cubicBezTo>
                      <a:pt x="780" y="9"/>
                      <a:pt x="776" y="9"/>
                      <a:pt x="772" y="10"/>
                    </a:cubicBezTo>
                    <a:cubicBezTo>
                      <a:pt x="769" y="10"/>
                      <a:pt x="767" y="10"/>
                      <a:pt x="765" y="11"/>
                    </a:cubicBezTo>
                    <a:cubicBezTo>
                      <a:pt x="764" y="11"/>
                      <a:pt x="762" y="11"/>
                      <a:pt x="761" y="11"/>
                    </a:cubicBezTo>
                    <a:cubicBezTo>
                      <a:pt x="757" y="12"/>
                      <a:pt x="753" y="13"/>
                      <a:pt x="749" y="14"/>
                    </a:cubicBezTo>
                    <a:cubicBezTo>
                      <a:pt x="749" y="14"/>
                      <a:pt x="749" y="14"/>
                      <a:pt x="749" y="14"/>
                    </a:cubicBezTo>
                    <a:cubicBezTo>
                      <a:pt x="704" y="24"/>
                      <a:pt x="661" y="48"/>
                      <a:pt x="626" y="84"/>
                    </a:cubicBezTo>
                    <a:cubicBezTo>
                      <a:pt x="492" y="225"/>
                      <a:pt x="618" y="403"/>
                      <a:pt x="618" y="403"/>
                    </a:cubicBezTo>
                    <a:cubicBezTo>
                      <a:pt x="627" y="412"/>
                      <a:pt x="624" y="413"/>
                      <a:pt x="625" y="423"/>
                    </a:cubicBezTo>
                    <a:cubicBezTo>
                      <a:pt x="626" y="428"/>
                      <a:pt x="628" y="434"/>
                      <a:pt x="629" y="438"/>
                    </a:cubicBezTo>
                    <a:cubicBezTo>
                      <a:pt x="629" y="438"/>
                      <a:pt x="640" y="459"/>
                      <a:pt x="634" y="481"/>
                    </a:cubicBezTo>
                    <a:cubicBezTo>
                      <a:pt x="627" y="509"/>
                      <a:pt x="596" y="515"/>
                      <a:pt x="596" y="515"/>
                    </a:cubicBezTo>
                    <a:moveTo>
                      <a:pt x="1090" y="363"/>
                    </a:moveTo>
                    <a:cubicBezTo>
                      <a:pt x="1091" y="364"/>
                      <a:pt x="1091" y="364"/>
                      <a:pt x="1092" y="365"/>
                    </a:cubicBezTo>
                    <a:cubicBezTo>
                      <a:pt x="1091" y="364"/>
                      <a:pt x="1090" y="363"/>
                      <a:pt x="1090" y="363"/>
                    </a:cubicBezTo>
                    <a:cubicBezTo>
                      <a:pt x="1090" y="363"/>
                      <a:pt x="1090" y="363"/>
                      <a:pt x="1090" y="363"/>
                    </a:cubicBezTo>
                    <a:close/>
                    <a:moveTo>
                      <a:pt x="415" y="926"/>
                    </a:moveTo>
                    <a:cubicBezTo>
                      <a:pt x="415" y="924"/>
                      <a:pt x="416" y="922"/>
                      <a:pt x="416" y="921"/>
                    </a:cubicBezTo>
                    <a:cubicBezTo>
                      <a:pt x="417" y="901"/>
                      <a:pt x="416" y="884"/>
                      <a:pt x="411" y="879"/>
                    </a:cubicBezTo>
                    <a:cubicBezTo>
                      <a:pt x="411" y="879"/>
                      <a:pt x="427" y="859"/>
                      <a:pt x="429" y="856"/>
                    </a:cubicBezTo>
                    <a:cubicBezTo>
                      <a:pt x="429" y="856"/>
                      <a:pt x="442" y="839"/>
                      <a:pt x="443" y="839"/>
                    </a:cubicBezTo>
                    <a:cubicBezTo>
                      <a:pt x="445" y="835"/>
                      <a:pt x="452" y="827"/>
                      <a:pt x="452" y="827"/>
                    </a:cubicBezTo>
                    <a:cubicBezTo>
                      <a:pt x="455" y="823"/>
                      <a:pt x="461" y="814"/>
                      <a:pt x="461" y="814"/>
                    </a:cubicBezTo>
                    <a:cubicBezTo>
                      <a:pt x="462" y="812"/>
                      <a:pt x="464" y="810"/>
                      <a:pt x="465" y="809"/>
                    </a:cubicBezTo>
                    <a:cubicBezTo>
                      <a:pt x="464" y="810"/>
                      <a:pt x="444" y="888"/>
                      <a:pt x="444" y="989"/>
                    </a:cubicBezTo>
                    <a:cubicBezTo>
                      <a:pt x="444" y="992"/>
                      <a:pt x="443" y="995"/>
                      <a:pt x="443" y="998"/>
                    </a:cubicBezTo>
                    <a:cubicBezTo>
                      <a:pt x="443" y="1015"/>
                      <a:pt x="446" y="1034"/>
                      <a:pt x="451" y="1051"/>
                    </a:cubicBezTo>
                    <a:cubicBezTo>
                      <a:pt x="451" y="1051"/>
                      <a:pt x="451" y="1051"/>
                      <a:pt x="451" y="1051"/>
                    </a:cubicBezTo>
                    <a:cubicBezTo>
                      <a:pt x="448" y="1050"/>
                      <a:pt x="445" y="1050"/>
                      <a:pt x="445" y="1050"/>
                    </a:cubicBezTo>
                    <a:cubicBezTo>
                      <a:pt x="444" y="1049"/>
                      <a:pt x="441" y="1049"/>
                      <a:pt x="440" y="1049"/>
                    </a:cubicBezTo>
                    <a:cubicBezTo>
                      <a:pt x="440" y="1049"/>
                      <a:pt x="439" y="1049"/>
                      <a:pt x="438" y="1049"/>
                    </a:cubicBezTo>
                    <a:cubicBezTo>
                      <a:pt x="412" y="1009"/>
                      <a:pt x="415" y="926"/>
                      <a:pt x="415" y="926"/>
                    </a:cubicBezTo>
                    <a:close/>
                    <a:moveTo>
                      <a:pt x="462" y="1124"/>
                    </a:moveTo>
                    <a:cubicBezTo>
                      <a:pt x="460" y="1122"/>
                      <a:pt x="459" y="1119"/>
                      <a:pt x="458" y="1117"/>
                    </a:cubicBezTo>
                    <a:cubicBezTo>
                      <a:pt x="461" y="1121"/>
                      <a:pt x="464" y="1125"/>
                      <a:pt x="468" y="1126"/>
                    </a:cubicBezTo>
                    <a:cubicBezTo>
                      <a:pt x="469" y="1126"/>
                      <a:pt x="469" y="1127"/>
                      <a:pt x="470" y="1127"/>
                    </a:cubicBezTo>
                    <a:cubicBezTo>
                      <a:pt x="470" y="1127"/>
                      <a:pt x="470" y="1127"/>
                      <a:pt x="470" y="1127"/>
                    </a:cubicBezTo>
                    <a:cubicBezTo>
                      <a:pt x="470" y="1127"/>
                      <a:pt x="471" y="1127"/>
                      <a:pt x="471" y="1127"/>
                    </a:cubicBezTo>
                    <a:cubicBezTo>
                      <a:pt x="471" y="1127"/>
                      <a:pt x="471" y="1127"/>
                      <a:pt x="472" y="1127"/>
                    </a:cubicBezTo>
                    <a:cubicBezTo>
                      <a:pt x="472" y="1127"/>
                      <a:pt x="472" y="1127"/>
                      <a:pt x="473" y="1127"/>
                    </a:cubicBezTo>
                    <a:cubicBezTo>
                      <a:pt x="473" y="1127"/>
                      <a:pt x="473" y="1127"/>
                      <a:pt x="473" y="1127"/>
                    </a:cubicBezTo>
                    <a:cubicBezTo>
                      <a:pt x="475" y="1127"/>
                      <a:pt x="476" y="1126"/>
                      <a:pt x="477" y="1125"/>
                    </a:cubicBezTo>
                    <a:cubicBezTo>
                      <a:pt x="477" y="1125"/>
                      <a:pt x="477" y="1125"/>
                      <a:pt x="477" y="1125"/>
                    </a:cubicBezTo>
                    <a:cubicBezTo>
                      <a:pt x="478" y="1124"/>
                      <a:pt x="478" y="1124"/>
                      <a:pt x="478" y="1123"/>
                    </a:cubicBezTo>
                    <a:cubicBezTo>
                      <a:pt x="478" y="1123"/>
                      <a:pt x="478" y="1123"/>
                      <a:pt x="478" y="1123"/>
                    </a:cubicBezTo>
                    <a:cubicBezTo>
                      <a:pt x="483" y="1133"/>
                      <a:pt x="488" y="1143"/>
                      <a:pt x="492" y="1152"/>
                    </a:cubicBezTo>
                    <a:cubicBezTo>
                      <a:pt x="479" y="1139"/>
                      <a:pt x="472" y="1129"/>
                      <a:pt x="466" y="1128"/>
                    </a:cubicBezTo>
                    <a:cubicBezTo>
                      <a:pt x="465" y="1127"/>
                      <a:pt x="463" y="1126"/>
                      <a:pt x="462" y="1124"/>
                    </a:cubicBezTo>
                    <a:close/>
                    <a:moveTo>
                      <a:pt x="482" y="1225"/>
                    </a:moveTo>
                    <a:cubicBezTo>
                      <a:pt x="482" y="1225"/>
                      <a:pt x="482" y="1225"/>
                      <a:pt x="482" y="1224"/>
                    </a:cubicBezTo>
                    <a:cubicBezTo>
                      <a:pt x="482" y="1224"/>
                      <a:pt x="482" y="1224"/>
                      <a:pt x="482" y="1224"/>
                    </a:cubicBezTo>
                    <a:cubicBezTo>
                      <a:pt x="485" y="1213"/>
                      <a:pt x="475" y="1210"/>
                      <a:pt x="472" y="1209"/>
                    </a:cubicBezTo>
                    <a:cubicBezTo>
                      <a:pt x="472" y="1209"/>
                      <a:pt x="472" y="1209"/>
                      <a:pt x="472" y="1209"/>
                    </a:cubicBezTo>
                    <a:cubicBezTo>
                      <a:pt x="472" y="1209"/>
                      <a:pt x="472" y="1209"/>
                      <a:pt x="472" y="1209"/>
                    </a:cubicBezTo>
                    <a:cubicBezTo>
                      <a:pt x="472" y="1209"/>
                      <a:pt x="472" y="1209"/>
                      <a:pt x="472" y="1209"/>
                    </a:cubicBezTo>
                    <a:cubicBezTo>
                      <a:pt x="472" y="1209"/>
                      <a:pt x="472" y="1209"/>
                      <a:pt x="472" y="1209"/>
                    </a:cubicBezTo>
                    <a:cubicBezTo>
                      <a:pt x="472" y="1209"/>
                      <a:pt x="472" y="1209"/>
                      <a:pt x="472" y="1209"/>
                    </a:cubicBezTo>
                    <a:cubicBezTo>
                      <a:pt x="472" y="1209"/>
                      <a:pt x="473" y="1209"/>
                      <a:pt x="473" y="1209"/>
                    </a:cubicBezTo>
                    <a:cubicBezTo>
                      <a:pt x="473" y="1209"/>
                      <a:pt x="473" y="1209"/>
                      <a:pt x="473" y="1209"/>
                    </a:cubicBezTo>
                    <a:cubicBezTo>
                      <a:pt x="473" y="1209"/>
                      <a:pt x="474" y="1209"/>
                      <a:pt x="474" y="1209"/>
                    </a:cubicBezTo>
                    <a:cubicBezTo>
                      <a:pt x="474" y="1209"/>
                      <a:pt x="474" y="1209"/>
                      <a:pt x="474" y="1209"/>
                    </a:cubicBezTo>
                    <a:cubicBezTo>
                      <a:pt x="475" y="1209"/>
                      <a:pt x="477" y="1209"/>
                      <a:pt x="478" y="1209"/>
                    </a:cubicBezTo>
                    <a:cubicBezTo>
                      <a:pt x="478" y="1209"/>
                      <a:pt x="478" y="1209"/>
                      <a:pt x="478" y="1209"/>
                    </a:cubicBezTo>
                    <a:cubicBezTo>
                      <a:pt x="479" y="1209"/>
                      <a:pt x="480" y="1209"/>
                      <a:pt x="480" y="1209"/>
                    </a:cubicBezTo>
                    <a:cubicBezTo>
                      <a:pt x="480" y="1209"/>
                      <a:pt x="480" y="1209"/>
                      <a:pt x="480" y="1209"/>
                    </a:cubicBezTo>
                    <a:cubicBezTo>
                      <a:pt x="481" y="1209"/>
                      <a:pt x="481" y="1209"/>
                      <a:pt x="482" y="1209"/>
                    </a:cubicBezTo>
                    <a:cubicBezTo>
                      <a:pt x="482" y="1209"/>
                      <a:pt x="482" y="1209"/>
                      <a:pt x="482" y="1209"/>
                    </a:cubicBezTo>
                    <a:cubicBezTo>
                      <a:pt x="483" y="1209"/>
                      <a:pt x="483" y="1209"/>
                      <a:pt x="484" y="1209"/>
                    </a:cubicBezTo>
                    <a:cubicBezTo>
                      <a:pt x="484" y="1209"/>
                      <a:pt x="484" y="1209"/>
                      <a:pt x="484" y="1209"/>
                    </a:cubicBezTo>
                    <a:cubicBezTo>
                      <a:pt x="485" y="1209"/>
                      <a:pt x="485" y="1209"/>
                      <a:pt x="486" y="1209"/>
                    </a:cubicBezTo>
                    <a:cubicBezTo>
                      <a:pt x="486" y="1209"/>
                      <a:pt x="486" y="1209"/>
                      <a:pt x="486" y="1209"/>
                    </a:cubicBezTo>
                    <a:cubicBezTo>
                      <a:pt x="487" y="1209"/>
                      <a:pt x="488" y="1209"/>
                      <a:pt x="488" y="1209"/>
                    </a:cubicBezTo>
                    <a:cubicBezTo>
                      <a:pt x="488" y="1209"/>
                      <a:pt x="488" y="1209"/>
                      <a:pt x="488" y="1209"/>
                    </a:cubicBezTo>
                    <a:cubicBezTo>
                      <a:pt x="492" y="1209"/>
                      <a:pt x="496" y="1209"/>
                      <a:pt x="499" y="1208"/>
                    </a:cubicBezTo>
                    <a:cubicBezTo>
                      <a:pt x="502" y="1220"/>
                      <a:pt x="507" y="1232"/>
                      <a:pt x="507" y="1232"/>
                    </a:cubicBezTo>
                    <a:cubicBezTo>
                      <a:pt x="507" y="1232"/>
                      <a:pt x="507" y="1232"/>
                      <a:pt x="507" y="1233"/>
                    </a:cubicBezTo>
                    <a:cubicBezTo>
                      <a:pt x="501" y="1231"/>
                      <a:pt x="493" y="1228"/>
                      <a:pt x="482" y="1225"/>
                    </a:cubicBezTo>
                    <a:close/>
                    <a:moveTo>
                      <a:pt x="625" y="1541"/>
                    </a:moveTo>
                    <a:cubicBezTo>
                      <a:pt x="625" y="1541"/>
                      <a:pt x="625" y="1541"/>
                      <a:pt x="625" y="1541"/>
                    </a:cubicBezTo>
                    <a:cubicBezTo>
                      <a:pt x="625" y="1541"/>
                      <a:pt x="625" y="1541"/>
                      <a:pt x="625" y="1541"/>
                    </a:cubicBezTo>
                    <a:close/>
                    <a:moveTo>
                      <a:pt x="631" y="443"/>
                    </a:moveTo>
                    <a:cubicBezTo>
                      <a:pt x="631" y="443"/>
                      <a:pt x="631" y="443"/>
                      <a:pt x="631" y="443"/>
                    </a:cubicBezTo>
                    <a:cubicBezTo>
                      <a:pt x="631" y="443"/>
                      <a:pt x="631" y="443"/>
                      <a:pt x="631" y="443"/>
                    </a:cubicBezTo>
                    <a:cubicBezTo>
                      <a:pt x="631" y="443"/>
                      <a:pt x="631" y="443"/>
                      <a:pt x="631" y="443"/>
                    </a:cubicBezTo>
                    <a:close/>
                    <a:moveTo>
                      <a:pt x="676" y="1569"/>
                    </a:moveTo>
                    <a:cubicBezTo>
                      <a:pt x="676" y="1569"/>
                      <a:pt x="677" y="1569"/>
                      <a:pt x="677" y="1568"/>
                    </a:cubicBezTo>
                    <a:cubicBezTo>
                      <a:pt x="677" y="1568"/>
                      <a:pt x="677" y="1568"/>
                      <a:pt x="677" y="1568"/>
                    </a:cubicBezTo>
                    <a:cubicBezTo>
                      <a:pt x="677" y="1569"/>
                      <a:pt x="677" y="1569"/>
                      <a:pt x="677" y="1570"/>
                    </a:cubicBezTo>
                    <a:lnTo>
                      <a:pt x="676" y="1569"/>
                    </a:lnTo>
                    <a:close/>
                  </a:path>
                </a:pathLst>
              </a:custGeom>
              <a:solidFill>
                <a:srgbClr val="B1DF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CE89D181-C906-5677-7873-49D465E78D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74" y="716"/>
                <a:ext cx="1145" cy="2115"/>
              </a:xfrm>
              <a:custGeom>
                <a:avLst/>
                <a:gdLst>
                  <a:gd name="T0" fmla="*/ 228 w 1371"/>
                  <a:gd name="T1" fmla="*/ 379 h 2533"/>
                  <a:gd name="T2" fmla="*/ 184 w 1371"/>
                  <a:gd name="T3" fmla="*/ 681 h 2533"/>
                  <a:gd name="T4" fmla="*/ 146 w 1371"/>
                  <a:gd name="T5" fmla="*/ 675 h 2533"/>
                  <a:gd name="T6" fmla="*/ 17 w 1371"/>
                  <a:gd name="T7" fmla="*/ 703 h 2533"/>
                  <a:gd name="T8" fmla="*/ 138 w 1371"/>
                  <a:gd name="T9" fmla="*/ 920 h 2533"/>
                  <a:gd name="T10" fmla="*/ 120 w 1371"/>
                  <a:gd name="T11" fmla="*/ 983 h 2533"/>
                  <a:gd name="T12" fmla="*/ 86 w 1371"/>
                  <a:gd name="T13" fmla="*/ 1030 h 2533"/>
                  <a:gd name="T14" fmla="*/ 82 w 1371"/>
                  <a:gd name="T15" fmla="*/ 1064 h 2533"/>
                  <a:gd name="T16" fmla="*/ 134 w 1371"/>
                  <a:gd name="T17" fmla="*/ 1057 h 2533"/>
                  <a:gd name="T18" fmla="*/ 151 w 1371"/>
                  <a:gd name="T19" fmla="*/ 1057 h 2533"/>
                  <a:gd name="T20" fmla="*/ 167 w 1371"/>
                  <a:gd name="T21" fmla="*/ 1050 h 2533"/>
                  <a:gd name="T22" fmla="*/ 220 w 1371"/>
                  <a:gd name="T23" fmla="*/ 897 h 2533"/>
                  <a:gd name="T24" fmla="*/ 211 w 1371"/>
                  <a:gd name="T25" fmla="*/ 884 h 2533"/>
                  <a:gd name="T26" fmla="*/ 320 w 1371"/>
                  <a:gd name="T27" fmla="*/ 906 h 2533"/>
                  <a:gd name="T28" fmla="*/ 339 w 1371"/>
                  <a:gd name="T29" fmla="*/ 908 h 2533"/>
                  <a:gd name="T30" fmla="*/ 350 w 1371"/>
                  <a:gd name="T31" fmla="*/ 908 h 2533"/>
                  <a:gd name="T32" fmla="*/ 358 w 1371"/>
                  <a:gd name="T33" fmla="*/ 905 h 2533"/>
                  <a:gd name="T34" fmla="*/ 380 w 1371"/>
                  <a:gd name="T35" fmla="*/ 912 h 2533"/>
                  <a:gd name="T36" fmla="*/ 407 w 1371"/>
                  <a:gd name="T37" fmla="*/ 959 h 2533"/>
                  <a:gd name="T38" fmla="*/ 402 w 1371"/>
                  <a:gd name="T39" fmla="*/ 976 h 2533"/>
                  <a:gd name="T40" fmla="*/ 398 w 1371"/>
                  <a:gd name="T41" fmla="*/ 999 h 2533"/>
                  <a:gd name="T42" fmla="*/ 397 w 1371"/>
                  <a:gd name="T43" fmla="*/ 1025 h 2533"/>
                  <a:gd name="T44" fmla="*/ 400 w 1371"/>
                  <a:gd name="T45" fmla="*/ 1045 h 2533"/>
                  <a:gd name="T46" fmla="*/ 312 w 1371"/>
                  <a:gd name="T47" fmla="*/ 1294 h 2533"/>
                  <a:gd name="T48" fmla="*/ 307 w 1371"/>
                  <a:gd name="T49" fmla="*/ 1328 h 2533"/>
                  <a:gd name="T50" fmla="*/ 306 w 1371"/>
                  <a:gd name="T51" fmla="*/ 1332 h 2533"/>
                  <a:gd name="T52" fmla="*/ 293 w 1371"/>
                  <a:gd name="T53" fmla="*/ 1348 h 2533"/>
                  <a:gd name="T54" fmla="*/ 281 w 1371"/>
                  <a:gd name="T55" fmla="*/ 1365 h 2533"/>
                  <a:gd name="T56" fmla="*/ 276 w 1371"/>
                  <a:gd name="T57" fmla="*/ 1379 h 2533"/>
                  <a:gd name="T58" fmla="*/ 307 w 1371"/>
                  <a:gd name="T59" fmla="*/ 1409 h 2533"/>
                  <a:gd name="T60" fmla="*/ 316 w 1371"/>
                  <a:gd name="T61" fmla="*/ 1413 h 2533"/>
                  <a:gd name="T62" fmla="*/ 330 w 1371"/>
                  <a:gd name="T63" fmla="*/ 1465 h 2533"/>
                  <a:gd name="T64" fmla="*/ 335 w 1371"/>
                  <a:gd name="T65" fmla="*/ 1467 h 2533"/>
                  <a:gd name="T66" fmla="*/ 355 w 1371"/>
                  <a:gd name="T67" fmla="*/ 1455 h 2533"/>
                  <a:gd name="T68" fmla="*/ 507 w 1371"/>
                  <a:gd name="T69" fmla="*/ 1081 h 2533"/>
                  <a:gd name="T70" fmla="*/ 540 w 1371"/>
                  <a:gd name="T71" fmla="*/ 754 h 2533"/>
                  <a:gd name="T72" fmla="*/ 540 w 1371"/>
                  <a:gd name="T73" fmla="*/ 736 h 2533"/>
                  <a:gd name="T74" fmla="*/ 543 w 1371"/>
                  <a:gd name="T75" fmla="*/ 723 h 2533"/>
                  <a:gd name="T76" fmla="*/ 546 w 1371"/>
                  <a:gd name="T77" fmla="*/ 711 h 2533"/>
                  <a:gd name="T78" fmla="*/ 586 w 1371"/>
                  <a:gd name="T79" fmla="*/ 466 h 2533"/>
                  <a:gd name="T80" fmla="*/ 780 w 1371"/>
                  <a:gd name="T81" fmla="*/ 224 h 2533"/>
                  <a:gd name="T82" fmla="*/ 737 w 1371"/>
                  <a:gd name="T83" fmla="*/ 232 h 2533"/>
                  <a:gd name="T84" fmla="*/ 727 w 1371"/>
                  <a:gd name="T85" fmla="*/ 233 h 2533"/>
                  <a:gd name="T86" fmla="*/ 722 w 1371"/>
                  <a:gd name="T87" fmla="*/ 235 h 2533"/>
                  <a:gd name="T88" fmla="*/ 717 w 1371"/>
                  <a:gd name="T89" fmla="*/ 242 h 2533"/>
                  <a:gd name="T90" fmla="*/ 714 w 1371"/>
                  <a:gd name="T91" fmla="*/ 247 h 2533"/>
                  <a:gd name="T92" fmla="*/ 708 w 1371"/>
                  <a:gd name="T93" fmla="*/ 252 h 2533"/>
                  <a:gd name="T94" fmla="*/ 695 w 1371"/>
                  <a:gd name="T95" fmla="*/ 260 h 2533"/>
                  <a:gd name="T96" fmla="*/ 687 w 1371"/>
                  <a:gd name="T97" fmla="*/ 256 h 2533"/>
                  <a:gd name="T98" fmla="*/ 692 w 1371"/>
                  <a:gd name="T99" fmla="*/ 379 h 2533"/>
                  <a:gd name="T100" fmla="*/ 685 w 1371"/>
                  <a:gd name="T101" fmla="*/ 395 h 2533"/>
                  <a:gd name="T102" fmla="*/ 631 w 1371"/>
                  <a:gd name="T103" fmla="*/ 359 h 2533"/>
                  <a:gd name="T104" fmla="*/ 615 w 1371"/>
                  <a:gd name="T105" fmla="*/ 345 h 2533"/>
                  <a:gd name="T106" fmla="*/ 641 w 1371"/>
                  <a:gd name="T107" fmla="*/ 222 h 2533"/>
                  <a:gd name="T108" fmla="*/ 443 w 1371"/>
                  <a:gd name="T109" fmla="*/ 7 h 2533"/>
                  <a:gd name="T110" fmla="*/ 636 w 1371"/>
                  <a:gd name="T111" fmla="*/ 213 h 2533"/>
                  <a:gd name="T112" fmla="*/ 259 w 1371"/>
                  <a:gd name="T113" fmla="*/ 576 h 2533"/>
                  <a:gd name="T114" fmla="*/ 274 w 1371"/>
                  <a:gd name="T115" fmla="*/ 656 h 2533"/>
                  <a:gd name="T116" fmla="*/ 271 w 1371"/>
                  <a:gd name="T117" fmla="*/ 657 h 2533"/>
                  <a:gd name="T118" fmla="*/ 276 w 1371"/>
                  <a:gd name="T119" fmla="*/ 703 h 2533"/>
                  <a:gd name="T120" fmla="*/ 281 w 1371"/>
                  <a:gd name="T121" fmla="*/ 703 h 2533"/>
                  <a:gd name="T122" fmla="*/ 364 w 1371"/>
                  <a:gd name="T123" fmla="*/ 898 h 253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371" h="2533">
                    <a:moveTo>
                      <a:pt x="633" y="482"/>
                    </a:moveTo>
                    <a:cubicBezTo>
                      <a:pt x="629" y="497"/>
                      <a:pt x="613" y="509"/>
                      <a:pt x="596" y="515"/>
                    </a:cubicBezTo>
                    <a:cubicBezTo>
                      <a:pt x="596" y="515"/>
                      <a:pt x="596" y="515"/>
                      <a:pt x="596" y="515"/>
                    </a:cubicBezTo>
                    <a:cubicBezTo>
                      <a:pt x="592" y="517"/>
                      <a:pt x="587" y="518"/>
                      <a:pt x="582" y="519"/>
                    </a:cubicBezTo>
                    <a:cubicBezTo>
                      <a:pt x="578" y="519"/>
                      <a:pt x="574" y="519"/>
                      <a:pt x="570" y="519"/>
                    </a:cubicBezTo>
                    <a:cubicBezTo>
                      <a:pt x="566" y="519"/>
                      <a:pt x="562" y="519"/>
                      <a:pt x="558" y="518"/>
                    </a:cubicBezTo>
                    <a:cubicBezTo>
                      <a:pt x="552" y="516"/>
                      <a:pt x="544" y="515"/>
                      <a:pt x="537" y="514"/>
                    </a:cubicBezTo>
                    <a:cubicBezTo>
                      <a:pt x="534" y="514"/>
                      <a:pt x="530" y="514"/>
                      <a:pt x="527" y="514"/>
                    </a:cubicBezTo>
                    <a:cubicBezTo>
                      <a:pt x="503" y="514"/>
                      <a:pt x="478" y="522"/>
                      <a:pt x="462" y="542"/>
                    </a:cubicBezTo>
                    <a:cubicBezTo>
                      <a:pt x="449" y="558"/>
                      <a:pt x="422" y="601"/>
                      <a:pt x="396" y="645"/>
                    </a:cubicBezTo>
                    <a:cubicBezTo>
                      <a:pt x="395" y="647"/>
                      <a:pt x="393" y="650"/>
                      <a:pt x="392" y="652"/>
                    </a:cubicBezTo>
                    <a:cubicBezTo>
                      <a:pt x="371" y="688"/>
                      <a:pt x="352" y="723"/>
                      <a:pt x="343" y="743"/>
                    </a:cubicBezTo>
                    <a:cubicBezTo>
                      <a:pt x="316" y="804"/>
                      <a:pt x="282" y="814"/>
                      <a:pt x="273" y="874"/>
                    </a:cubicBezTo>
                    <a:cubicBezTo>
                      <a:pt x="272" y="881"/>
                      <a:pt x="271" y="889"/>
                      <a:pt x="271" y="897"/>
                    </a:cubicBezTo>
                    <a:cubicBezTo>
                      <a:pt x="268" y="954"/>
                      <a:pt x="284" y="1023"/>
                      <a:pt x="320" y="1095"/>
                    </a:cubicBezTo>
                    <a:cubicBezTo>
                      <a:pt x="321" y="1097"/>
                      <a:pt x="322" y="1099"/>
                      <a:pt x="323" y="1101"/>
                    </a:cubicBezTo>
                    <a:cubicBezTo>
                      <a:pt x="329" y="1113"/>
                      <a:pt x="331" y="1119"/>
                      <a:pt x="325" y="1131"/>
                    </a:cubicBezTo>
                    <a:cubicBezTo>
                      <a:pt x="320" y="1142"/>
                      <a:pt x="316" y="1149"/>
                      <a:pt x="315" y="1157"/>
                    </a:cubicBezTo>
                    <a:cubicBezTo>
                      <a:pt x="315" y="1160"/>
                      <a:pt x="315" y="1162"/>
                      <a:pt x="316" y="1166"/>
                    </a:cubicBezTo>
                    <a:cubicBezTo>
                      <a:pt x="316" y="1166"/>
                      <a:pt x="316" y="1167"/>
                      <a:pt x="316" y="1168"/>
                    </a:cubicBezTo>
                    <a:cubicBezTo>
                      <a:pt x="316" y="1168"/>
                      <a:pt x="316" y="1169"/>
                      <a:pt x="316" y="1169"/>
                    </a:cubicBezTo>
                    <a:cubicBezTo>
                      <a:pt x="316" y="1170"/>
                      <a:pt x="316" y="1170"/>
                      <a:pt x="316" y="1170"/>
                    </a:cubicBezTo>
                    <a:cubicBezTo>
                      <a:pt x="316" y="1171"/>
                      <a:pt x="316" y="1172"/>
                      <a:pt x="316" y="1172"/>
                    </a:cubicBezTo>
                    <a:cubicBezTo>
                      <a:pt x="316" y="1172"/>
                      <a:pt x="316" y="1173"/>
                      <a:pt x="316" y="1173"/>
                    </a:cubicBezTo>
                    <a:cubicBezTo>
                      <a:pt x="315" y="1173"/>
                      <a:pt x="315" y="1174"/>
                      <a:pt x="315" y="1175"/>
                    </a:cubicBezTo>
                    <a:cubicBezTo>
                      <a:pt x="315" y="1175"/>
                      <a:pt x="315" y="1175"/>
                      <a:pt x="315" y="1175"/>
                    </a:cubicBezTo>
                    <a:cubicBezTo>
                      <a:pt x="315" y="1175"/>
                      <a:pt x="315" y="1175"/>
                      <a:pt x="315" y="1175"/>
                    </a:cubicBezTo>
                    <a:cubicBezTo>
                      <a:pt x="315" y="1175"/>
                      <a:pt x="315" y="1175"/>
                      <a:pt x="315" y="1175"/>
                    </a:cubicBezTo>
                    <a:cubicBezTo>
                      <a:pt x="307" y="1173"/>
                      <a:pt x="300" y="1171"/>
                      <a:pt x="293" y="1169"/>
                    </a:cubicBezTo>
                    <a:cubicBezTo>
                      <a:pt x="293" y="1169"/>
                      <a:pt x="293" y="1169"/>
                      <a:pt x="293" y="1169"/>
                    </a:cubicBezTo>
                    <a:cubicBezTo>
                      <a:pt x="285" y="1168"/>
                      <a:pt x="278" y="1166"/>
                      <a:pt x="271" y="1164"/>
                    </a:cubicBezTo>
                    <a:cubicBezTo>
                      <a:pt x="271" y="1164"/>
                      <a:pt x="270" y="1164"/>
                      <a:pt x="270" y="1164"/>
                    </a:cubicBezTo>
                    <a:cubicBezTo>
                      <a:pt x="263" y="1162"/>
                      <a:pt x="256" y="1161"/>
                      <a:pt x="250" y="1160"/>
                    </a:cubicBezTo>
                    <a:cubicBezTo>
                      <a:pt x="249" y="1159"/>
                      <a:pt x="248" y="1159"/>
                      <a:pt x="247" y="1159"/>
                    </a:cubicBezTo>
                    <a:cubicBezTo>
                      <a:pt x="241" y="1158"/>
                      <a:pt x="234" y="1156"/>
                      <a:pt x="228" y="1155"/>
                    </a:cubicBezTo>
                    <a:cubicBezTo>
                      <a:pt x="227" y="1155"/>
                      <a:pt x="225" y="1155"/>
                      <a:pt x="224" y="1154"/>
                    </a:cubicBezTo>
                    <a:cubicBezTo>
                      <a:pt x="218" y="1153"/>
                      <a:pt x="212" y="1152"/>
                      <a:pt x="207" y="1151"/>
                    </a:cubicBezTo>
                    <a:cubicBezTo>
                      <a:pt x="205" y="1151"/>
                      <a:pt x="203" y="1151"/>
                      <a:pt x="201" y="1150"/>
                    </a:cubicBezTo>
                    <a:cubicBezTo>
                      <a:pt x="196" y="1150"/>
                      <a:pt x="190" y="1149"/>
                      <a:pt x="185" y="1148"/>
                    </a:cubicBezTo>
                    <a:cubicBezTo>
                      <a:pt x="183" y="1148"/>
                      <a:pt x="181" y="1147"/>
                      <a:pt x="179" y="1147"/>
                    </a:cubicBezTo>
                    <a:cubicBezTo>
                      <a:pt x="174" y="1146"/>
                      <a:pt x="169" y="1146"/>
                      <a:pt x="164" y="1145"/>
                    </a:cubicBezTo>
                    <a:cubicBezTo>
                      <a:pt x="162" y="1145"/>
                      <a:pt x="160" y="1145"/>
                      <a:pt x="157" y="1144"/>
                    </a:cubicBezTo>
                    <a:cubicBezTo>
                      <a:pt x="150" y="1144"/>
                      <a:pt x="143" y="1143"/>
                      <a:pt x="137" y="1143"/>
                    </a:cubicBezTo>
                    <a:cubicBezTo>
                      <a:pt x="93" y="1139"/>
                      <a:pt x="45" y="1168"/>
                      <a:pt x="29" y="1209"/>
                    </a:cubicBezTo>
                    <a:cubicBezTo>
                      <a:pt x="14" y="1250"/>
                      <a:pt x="0" y="1317"/>
                      <a:pt x="33" y="1362"/>
                    </a:cubicBezTo>
                    <a:cubicBezTo>
                      <a:pt x="66" y="1406"/>
                      <a:pt x="167" y="1526"/>
                      <a:pt x="217" y="1562"/>
                    </a:cubicBezTo>
                    <a:cubicBezTo>
                      <a:pt x="219" y="1563"/>
                      <a:pt x="220" y="1564"/>
                      <a:pt x="221" y="1565"/>
                    </a:cubicBezTo>
                    <a:cubicBezTo>
                      <a:pt x="222" y="1566"/>
                      <a:pt x="222" y="1566"/>
                      <a:pt x="223" y="1566"/>
                    </a:cubicBezTo>
                    <a:cubicBezTo>
                      <a:pt x="224" y="1567"/>
                      <a:pt x="225" y="1568"/>
                      <a:pt x="226" y="1569"/>
                    </a:cubicBezTo>
                    <a:cubicBezTo>
                      <a:pt x="226" y="1569"/>
                      <a:pt x="226" y="1570"/>
                      <a:pt x="227" y="1570"/>
                    </a:cubicBezTo>
                    <a:cubicBezTo>
                      <a:pt x="228" y="1571"/>
                      <a:pt x="228" y="1572"/>
                      <a:pt x="229" y="1573"/>
                    </a:cubicBezTo>
                    <a:cubicBezTo>
                      <a:pt x="230" y="1573"/>
                      <a:pt x="230" y="1573"/>
                      <a:pt x="230" y="1574"/>
                    </a:cubicBezTo>
                    <a:cubicBezTo>
                      <a:pt x="231" y="1575"/>
                      <a:pt x="232" y="1576"/>
                      <a:pt x="233" y="1577"/>
                    </a:cubicBezTo>
                    <a:cubicBezTo>
                      <a:pt x="233" y="1577"/>
                      <a:pt x="233" y="1577"/>
                      <a:pt x="233" y="1578"/>
                    </a:cubicBezTo>
                    <a:cubicBezTo>
                      <a:pt x="234" y="1579"/>
                      <a:pt x="235" y="1580"/>
                      <a:pt x="236" y="1581"/>
                    </a:cubicBezTo>
                    <a:cubicBezTo>
                      <a:pt x="236" y="1581"/>
                      <a:pt x="236" y="1581"/>
                      <a:pt x="236" y="1581"/>
                    </a:cubicBezTo>
                    <a:cubicBezTo>
                      <a:pt x="245" y="1594"/>
                      <a:pt x="250" y="1605"/>
                      <a:pt x="255" y="1606"/>
                    </a:cubicBezTo>
                    <a:cubicBezTo>
                      <a:pt x="255" y="1606"/>
                      <a:pt x="255" y="1606"/>
                      <a:pt x="255" y="1606"/>
                    </a:cubicBezTo>
                    <a:cubicBezTo>
                      <a:pt x="255" y="1606"/>
                      <a:pt x="255" y="1607"/>
                      <a:pt x="255" y="1607"/>
                    </a:cubicBezTo>
                    <a:cubicBezTo>
                      <a:pt x="256" y="1606"/>
                      <a:pt x="256" y="1606"/>
                      <a:pt x="256" y="1606"/>
                    </a:cubicBezTo>
                    <a:cubicBezTo>
                      <a:pt x="256" y="1606"/>
                      <a:pt x="256" y="1606"/>
                      <a:pt x="256" y="1606"/>
                    </a:cubicBezTo>
                    <a:cubicBezTo>
                      <a:pt x="256" y="1606"/>
                      <a:pt x="256" y="1606"/>
                      <a:pt x="257" y="1606"/>
                    </a:cubicBezTo>
                    <a:cubicBezTo>
                      <a:pt x="257" y="1606"/>
                      <a:pt x="258" y="1606"/>
                      <a:pt x="258" y="1606"/>
                    </a:cubicBezTo>
                    <a:cubicBezTo>
                      <a:pt x="258" y="1606"/>
                      <a:pt x="253" y="1615"/>
                      <a:pt x="260" y="1620"/>
                    </a:cubicBezTo>
                    <a:cubicBezTo>
                      <a:pt x="260" y="1620"/>
                      <a:pt x="257" y="1629"/>
                      <a:pt x="259" y="1635"/>
                    </a:cubicBezTo>
                    <a:cubicBezTo>
                      <a:pt x="261" y="1641"/>
                      <a:pt x="223" y="1673"/>
                      <a:pt x="207" y="1689"/>
                    </a:cubicBezTo>
                    <a:cubicBezTo>
                      <a:pt x="191" y="1705"/>
                      <a:pt x="162" y="1719"/>
                      <a:pt x="155" y="1748"/>
                    </a:cubicBezTo>
                    <a:cubicBezTo>
                      <a:pt x="155" y="1749"/>
                      <a:pt x="155" y="1751"/>
                      <a:pt x="154" y="1752"/>
                    </a:cubicBezTo>
                    <a:cubicBezTo>
                      <a:pt x="154" y="1753"/>
                      <a:pt x="154" y="1753"/>
                      <a:pt x="154" y="1753"/>
                    </a:cubicBezTo>
                    <a:cubicBezTo>
                      <a:pt x="154" y="1754"/>
                      <a:pt x="153" y="1756"/>
                      <a:pt x="153" y="1757"/>
                    </a:cubicBezTo>
                    <a:cubicBezTo>
                      <a:pt x="153" y="1757"/>
                      <a:pt x="152" y="1758"/>
                      <a:pt x="152" y="1758"/>
                    </a:cubicBezTo>
                    <a:cubicBezTo>
                      <a:pt x="152" y="1759"/>
                      <a:pt x="151" y="1760"/>
                      <a:pt x="151" y="1762"/>
                    </a:cubicBezTo>
                    <a:cubicBezTo>
                      <a:pt x="151" y="1762"/>
                      <a:pt x="151" y="1762"/>
                      <a:pt x="151" y="1762"/>
                    </a:cubicBezTo>
                    <a:cubicBezTo>
                      <a:pt x="150" y="1763"/>
                      <a:pt x="149" y="1765"/>
                      <a:pt x="149" y="1766"/>
                    </a:cubicBezTo>
                    <a:cubicBezTo>
                      <a:pt x="149" y="1766"/>
                      <a:pt x="149" y="1766"/>
                      <a:pt x="149" y="1766"/>
                    </a:cubicBezTo>
                    <a:cubicBezTo>
                      <a:pt x="148" y="1768"/>
                      <a:pt x="147" y="1769"/>
                      <a:pt x="147" y="1770"/>
                    </a:cubicBezTo>
                    <a:cubicBezTo>
                      <a:pt x="147" y="1770"/>
                      <a:pt x="147" y="1770"/>
                      <a:pt x="147" y="1770"/>
                    </a:cubicBezTo>
                    <a:cubicBezTo>
                      <a:pt x="146" y="1771"/>
                      <a:pt x="146" y="1772"/>
                      <a:pt x="145" y="1773"/>
                    </a:cubicBezTo>
                    <a:cubicBezTo>
                      <a:pt x="145" y="1774"/>
                      <a:pt x="144" y="1774"/>
                      <a:pt x="144" y="1775"/>
                    </a:cubicBezTo>
                    <a:cubicBezTo>
                      <a:pt x="144" y="1775"/>
                      <a:pt x="144" y="1776"/>
                      <a:pt x="143" y="1776"/>
                    </a:cubicBezTo>
                    <a:cubicBezTo>
                      <a:pt x="139" y="1783"/>
                      <a:pt x="136" y="1789"/>
                      <a:pt x="136" y="1793"/>
                    </a:cubicBezTo>
                    <a:cubicBezTo>
                      <a:pt x="136" y="1793"/>
                      <a:pt x="136" y="1793"/>
                      <a:pt x="136" y="1793"/>
                    </a:cubicBezTo>
                    <a:cubicBezTo>
                      <a:pt x="136" y="1793"/>
                      <a:pt x="136" y="1794"/>
                      <a:pt x="137" y="1795"/>
                    </a:cubicBezTo>
                    <a:cubicBezTo>
                      <a:pt x="137" y="1795"/>
                      <a:pt x="137" y="1795"/>
                      <a:pt x="137" y="1795"/>
                    </a:cubicBezTo>
                    <a:cubicBezTo>
                      <a:pt x="137" y="1795"/>
                      <a:pt x="137" y="1796"/>
                      <a:pt x="138" y="1796"/>
                    </a:cubicBezTo>
                    <a:cubicBezTo>
                      <a:pt x="138" y="1796"/>
                      <a:pt x="138" y="1796"/>
                      <a:pt x="138" y="1796"/>
                    </a:cubicBezTo>
                    <a:cubicBezTo>
                      <a:pt x="138" y="1797"/>
                      <a:pt x="138" y="1797"/>
                      <a:pt x="139" y="1797"/>
                    </a:cubicBezTo>
                    <a:cubicBezTo>
                      <a:pt x="133" y="1806"/>
                      <a:pt x="126" y="1823"/>
                      <a:pt x="140" y="1828"/>
                    </a:cubicBezTo>
                    <a:cubicBezTo>
                      <a:pt x="144" y="1829"/>
                      <a:pt x="148" y="1830"/>
                      <a:pt x="151" y="1829"/>
                    </a:cubicBezTo>
                    <a:cubicBezTo>
                      <a:pt x="154" y="1829"/>
                      <a:pt x="156" y="1828"/>
                      <a:pt x="158" y="1827"/>
                    </a:cubicBezTo>
                    <a:cubicBezTo>
                      <a:pt x="157" y="1830"/>
                      <a:pt x="156" y="1840"/>
                      <a:pt x="168" y="1842"/>
                    </a:cubicBezTo>
                    <a:cubicBezTo>
                      <a:pt x="170" y="1842"/>
                      <a:pt x="172" y="1842"/>
                      <a:pt x="174" y="1842"/>
                    </a:cubicBezTo>
                    <a:cubicBezTo>
                      <a:pt x="182" y="1841"/>
                      <a:pt x="186" y="1835"/>
                      <a:pt x="187" y="1833"/>
                    </a:cubicBezTo>
                    <a:cubicBezTo>
                      <a:pt x="188" y="1835"/>
                      <a:pt x="191" y="1840"/>
                      <a:pt x="197" y="1840"/>
                    </a:cubicBezTo>
                    <a:cubicBezTo>
                      <a:pt x="198" y="1840"/>
                      <a:pt x="199" y="1840"/>
                      <a:pt x="200" y="1840"/>
                    </a:cubicBezTo>
                    <a:cubicBezTo>
                      <a:pt x="205" y="1839"/>
                      <a:pt x="207" y="1836"/>
                      <a:pt x="208" y="1835"/>
                    </a:cubicBezTo>
                    <a:cubicBezTo>
                      <a:pt x="210" y="1836"/>
                      <a:pt x="215" y="1841"/>
                      <a:pt x="223" y="1840"/>
                    </a:cubicBezTo>
                    <a:cubicBezTo>
                      <a:pt x="224" y="1840"/>
                      <a:pt x="224" y="1840"/>
                      <a:pt x="225" y="1840"/>
                    </a:cubicBezTo>
                    <a:cubicBezTo>
                      <a:pt x="235" y="1839"/>
                      <a:pt x="236" y="1831"/>
                      <a:pt x="230" y="1816"/>
                    </a:cubicBezTo>
                    <a:cubicBezTo>
                      <a:pt x="230" y="1816"/>
                      <a:pt x="230" y="1816"/>
                      <a:pt x="230" y="1816"/>
                    </a:cubicBezTo>
                    <a:cubicBezTo>
                      <a:pt x="231" y="1816"/>
                      <a:pt x="233" y="1817"/>
                      <a:pt x="234" y="1817"/>
                    </a:cubicBezTo>
                    <a:cubicBezTo>
                      <a:pt x="234" y="1817"/>
                      <a:pt x="234" y="1817"/>
                      <a:pt x="234" y="1817"/>
                    </a:cubicBezTo>
                    <a:cubicBezTo>
                      <a:pt x="237" y="1817"/>
                      <a:pt x="240" y="1817"/>
                      <a:pt x="244" y="1817"/>
                    </a:cubicBezTo>
                    <a:cubicBezTo>
                      <a:pt x="244" y="1817"/>
                      <a:pt x="245" y="1817"/>
                      <a:pt x="245" y="1817"/>
                    </a:cubicBezTo>
                    <a:cubicBezTo>
                      <a:pt x="246" y="1817"/>
                      <a:pt x="247" y="1817"/>
                      <a:pt x="248" y="1817"/>
                    </a:cubicBezTo>
                    <a:cubicBezTo>
                      <a:pt x="248" y="1817"/>
                      <a:pt x="249" y="1817"/>
                      <a:pt x="250" y="1817"/>
                    </a:cubicBezTo>
                    <a:cubicBezTo>
                      <a:pt x="250" y="1817"/>
                      <a:pt x="251" y="1817"/>
                      <a:pt x="252" y="1817"/>
                    </a:cubicBezTo>
                    <a:cubicBezTo>
                      <a:pt x="253" y="1817"/>
                      <a:pt x="254" y="1817"/>
                      <a:pt x="255" y="1817"/>
                    </a:cubicBezTo>
                    <a:cubicBezTo>
                      <a:pt x="255" y="1817"/>
                      <a:pt x="256" y="1816"/>
                      <a:pt x="257" y="1816"/>
                    </a:cubicBezTo>
                    <a:cubicBezTo>
                      <a:pt x="258" y="1816"/>
                      <a:pt x="259" y="1816"/>
                      <a:pt x="260" y="1816"/>
                    </a:cubicBezTo>
                    <a:cubicBezTo>
                      <a:pt x="261" y="1816"/>
                      <a:pt x="262" y="1815"/>
                      <a:pt x="262" y="1815"/>
                    </a:cubicBezTo>
                    <a:cubicBezTo>
                      <a:pt x="263" y="1815"/>
                      <a:pt x="264" y="1815"/>
                      <a:pt x="265" y="1814"/>
                    </a:cubicBezTo>
                    <a:cubicBezTo>
                      <a:pt x="266" y="1814"/>
                      <a:pt x="266" y="1814"/>
                      <a:pt x="267" y="1814"/>
                    </a:cubicBezTo>
                    <a:cubicBezTo>
                      <a:pt x="268" y="1814"/>
                      <a:pt x="269" y="1813"/>
                      <a:pt x="270" y="1813"/>
                    </a:cubicBezTo>
                    <a:cubicBezTo>
                      <a:pt x="271" y="1813"/>
                      <a:pt x="271" y="1812"/>
                      <a:pt x="271" y="1812"/>
                    </a:cubicBezTo>
                    <a:cubicBezTo>
                      <a:pt x="273" y="1812"/>
                      <a:pt x="275" y="1811"/>
                      <a:pt x="276" y="1810"/>
                    </a:cubicBezTo>
                    <a:cubicBezTo>
                      <a:pt x="276" y="1810"/>
                      <a:pt x="277" y="1810"/>
                      <a:pt x="277" y="1809"/>
                    </a:cubicBezTo>
                    <a:cubicBezTo>
                      <a:pt x="278" y="1809"/>
                      <a:pt x="280" y="1808"/>
                      <a:pt x="281" y="1807"/>
                    </a:cubicBezTo>
                    <a:cubicBezTo>
                      <a:pt x="281" y="1807"/>
                      <a:pt x="282" y="1807"/>
                      <a:pt x="283" y="1806"/>
                    </a:cubicBezTo>
                    <a:cubicBezTo>
                      <a:pt x="284" y="1806"/>
                      <a:pt x="285" y="1805"/>
                      <a:pt x="286" y="1804"/>
                    </a:cubicBezTo>
                    <a:cubicBezTo>
                      <a:pt x="286" y="1804"/>
                      <a:pt x="287" y="1804"/>
                      <a:pt x="287" y="1803"/>
                    </a:cubicBezTo>
                    <a:cubicBezTo>
                      <a:pt x="289" y="1802"/>
                      <a:pt x="291" y="1801"/>
                      <a:pt x="292" y="1799"/>
                    </a:cubicBezTo>
                    <a:cubicBezTo>
                      <a:pt x="322" y="1776"/>
                      <a:pt x="389" y="1729"/>
                      <a:pt x="416" y="1719"/>
                    </a:cubicBezTo>
                    <a:cubicBezTo>
                      <a:pt x="420" y="1717"/>
                      <a:pt x="425" y="1714"/>
                      <a:pt x="430" y="1711"/>
                    </a:cubicBezTo>
                    <a:cubicBezTo>
                      <a:pt x="450" y="1699"/>
                      <a:pt x="473" y="1676"/>
                      <a:pt x="478" y="1652"/>
                    </a:cubicBezTo>
                    <a:cubicBezTo>
                      <a:pt x="479" y="1650"/>
                      <a:pt x="479" y="1647"/>
                      <a:pt x="480" y="1645"/>
                    </a:cubicBezTo>
                    <a:cubicBezTo>
                      <a:pt x="480" y="1635"/>
                      <a:pt x="478" y="1626"/>
                      <a:pt x="471" y="1618"/>
                    </a:cubicBezTo>
                    <a:cubicBezTo>
                      <a:pt x="463" y="1608"/>
                      <a:pt x="455" y="1601"/>
                      <a:pt x="448" y="1594"/>
                    </a:cubicBezTo>
                    <a:cubicBezTo>
                      <a:pt x="429" y="1579"/>
                      <a:pt x="412" y="1571"/>
                      <a:pt x="393" y="1555"/>
                    </a:cubicBezTo>
                    <a:cubicBezTo>
                      <a:pt x="389" y="1552"/>
                      <a:pt x="385" y="1549"/>
                      <a:pt x="382" y="1545"/>
                    </a:cubicBezTo>
                    <a:cubicBezTo>
                      <a:pt x="381" y="1544"/>
                      <a:pt x="380" y="1543"/>
                      <a:pt x="379" y="1542"/>
                    </a:cubicBezTo>
                    <a:cubicBezTo>
                      <a:pt x="378" y="1541"/>
                      <a:pt x="378" y="1541"/>
                      <a:pt x="378" y="1540"/>
                    </a:cubicBezTo>
                    <a:cubicBezTo>
                      <a:pt x="377" y="1540"/>
                      <a:pt x="377" y="1539"/>
                      <a:pt x="376" y="1538"/>
                    </a:cubicBezTo>
                    <a:cubicBezTo>
                      <a:pt x="376" y="1538"/>
                      <a:pt x="375" y="1537"/>
                      <a:pt x="375" y="1537"/>
                    </a:cubicBezTo>
                    <a:cubicBezTo>
                      <a:pt x="374" y="1536"/>
                      <a:pt x="374" y="1535"/>
                      <a:pt x="373" y="1535"/>
                    </a:cubicBezTo>
                    <a:cubicBezTo>
                      <a:pt x="373" y="1534"/>
                      <a:pt x="373" y="1534"/>
                      <a:pt x="372" y="1533"/>
                    </a:cubicBezTo>
                    <a:cubicBezTo>
                      <a:pt x="372" y="1533"/>
                      <a:pt x="371" y="1532"/>
                      <a:pt x="371" y="1531"/>
                    </a:cubicBezTo>
                    <a:cubicBezTo>
                      <a:pt x="370" y="1531"/>
                      <a:pt x="370" y="1530"/>
                      <a:pt x="370" y="1530"/>
                    </a:cubicBezTo>
                    <a:cubicBezTo>
                      <a:pt x="369" y="1529"/>
                      <a:pt x="368" y="1528"/>
                      <a:pt x="368" y="1527"/>
                    </a:cubicBezTo>
                    <a:cubicBezTo>
                      <a:pt x="368" y="1527"/>
                      <a:pt x="367" y="1526"/>
                      <a:pt x="367" y="1526"/>
                    </a:cubicBezTo>
                    <a:cubicBezTo>
                      <a:pt x="366" y="1525"/>
                      <a:pt x="366" y="1524"/>
                      <a:pt x="365" y="1523"/>
                    </a:cubicBezTo>
                    <a:cubicBezTo>
                      <a:pt x="365" y="1523"/>
                      <a:pt x="365" y="1522"/>
                      <a:pt x="365" y="1522"/>
                    </a:cubicBezTo>
                    <a:cubicBezTo>
                      <a:pt x="364" y="1521"/>
                      <a:pt x="363" y="1520"/>
                      <a:pt x="363" y="1519"/>
                    </a:cubicBezTo>
                    <a:cubicBezTo>
                      <a:pt x="362" y="1518"/>
                      <a:pt x="362" y="1518"/>
                      <a:pt x="362" y="1518"/>
                    </a:cubicBezTo>
                    <a:cubicBezTo>
                      <a:pt x="361" y="1517"/>
                      <a:pt x="361" y="1515"/>
                      <a:pt x="360" y="1514"/>
                    </a:cubicBezTo>
                    <a:cubicBezTo>
                      <a:pt x="360" y="1514"/>
                      <a:pt x="360" y="1514"/>
                      <a:pt x="360" y="1514"/>
                    </a:cubicBezTo>
                    <a:cubicBezTo>
                      <a:pt x="339" y="1479"/>
                      <a:pt x="321" y="1431"/>
                      <a:pt x="293" y="1400"/>
                    </a:cubicBezTo>
                    <a:cubicBezTo>
                      <a:pt x="293" y="1400"/>
                      <a:pt x="293" y="1400"/>
                      <a:pt x="293" y="1400"/>
                    </a:cubicBezTo>
                    <a:cubicBezTo>
                      <a:pt x="294" y="1400"/>
                      <a:pt x="294" y="1400"/>
                      <a:pt x="294" y="1400"/>
                    </a:cubicBezTo>
                    <a:cubicBezTo>
                      <a:pt x="293" y="1399"/>
                      <a:pt x="293" y="1399"/>
                      <a:pt x="292" y="1398"/>
                    </a:cubicBezTo>
                    <a:cubicBezTo>
                      <a:pt x="292" y="1398"/>
                      <a:pt x="292" y="1398"/>
                      <a:pt x="292" y="1398"/>
                    </a:cubicBezTo>
                    <a:cubicBezTo>
                      <a:pt x="292" y="1398"/>
                      <a:pt x="374" y="1469"/>
                      <a:pt x="413" y="1473"/>
                    </a:cubicBezTo>
                    <a:cubicBezTo>
                      <a:pt x="452" y="1476"/>
                      <a:pt x="496" y="1552"/>
                      <a:pt x="544" y="1556"/>
                    </a:cubicBezTo>
                    <a:cubicBezTo>
                      <a:pt x="545" y="1556"/>
                      <a:pt x="547" y="1556"/>
                      <a:pt x="548" y="1556"/>
                    </a:cubicBezTo>
                    <a:cubicBezTo>
                      <a:pt x="549" y="1556"/>
                      <a:pt x="549" y="1556"/>
                      <a:pt x="549" y="1557"/>
                    </a:cubicBezTo>
                    <a:cubicBezTo>
                      <a:pt x="550" y="1557"/>
                      <a:pt x="551" y="1557"/>
                      <a:pt x="552" y="1557"/>
                    </a:cubicBezTo>
                    <a:cubicBezTo>
                      <a:pt x="553" y="1557"/>
                      <a:pt x="553" y="1557"/>
                      <a:pt x="553" y="1557"/>
                    </a:cubicBezTo>
                    <a:cubicBezTo>
                      <a:pt x="554" y="1557"/>
                      <a:pt x="555" y="1557"/>
                      <a:pt x="556" y="1557"/>
                    </a:cubicBezTo>
                    <a:cubicBezTo>
                      <a:pt x="557" y="1557"/>
                      <a:pt x="557" y="1557"/>
                      <a:pt x="557" y="1558"/>
                    </a:cubicBezTo>
                    <a:cubicBezTo>
                      <a:pt x="564" y="1558"/>
                      <a:pt x="570" y="1559"/>
                      <a:pt x="575" y="1560"/>
                    </a:cubicBezTo>
                    <a:cubicBezTo>
                      <a:pt x="575" y="1560"/>
                      <a:pt x="576" y="1560"/>
                      <a:pt x="576" y="1560"/>
                    </a:cubicBezTo>
                    <a:cubicBezTo>
                      <a:pt x="577" y="1560"/>
                      <a:pt x="577" y="1560"/>
                      <a:pt x="578" y="1561"/>
                    </a:cubicBezTo>
                    <a:cubicBezTo>
                      <a:pt x="578" y="1561"/>
                      <a:pt x="579" y="1561"/>
                      <a:pt x="579" y="1561"/>
                    </a:cubicBezTo>
                    <a:cubicBezTo>
                      <a:pt x="580" y="1561"/>
                      <a:pt x="580" y="1561"/>
                      <a:pt x="581" y="1561"/>
                    </a:cubicBezTo>
                    <a:cubicBezTo>
                      <a:pt x="582" y="1561"/>
                      <a:pt x="582" y="1561"/>
                      <a:pt x="582" y="1561"/>
                    </a:cubicBezTo>
                    <a:cubicBezTo>
                      <a:pt x="583" y="1561"/>
                      <a:pt x="584" y="1561"/>
                      <a:pt x="584" y="1561"/>
                    </a:cubicBezTo>
                    <a:cubicBezTo>
                      <a:pt x="585" y="1561"/>
                      <a:pt x="585" y="1561"/>
                      <a:pt x="586" y="1561"/>
                    </a:cubicBezTo>
                    <a:cubicBezTo>
                      <a:pt x="587" y="1561"/>
                      <a:pt x="587" y="1562"/>
                      <a:pt x="588" y="1562"/>
                    </a:cubicBezTo>
                    <a:cubicBezTo>
                      <a:pt x="589" y="1562"/>
                      <a:pt x="589" y="1562"/>
                      <a:pt x="590" y="1562"/>
                    </a:cubicBezTo>
                    <a:cubicBezTo>
                      <a:pt x="590" y="1562"/>
                      <a:pt x="591" y="1562"/>
                      <a:pt x="591" y="1562"/>
                    </a:cubicBezTo>
                    <a:cubicBezTo>
                      <a:pt x="592" y="1562"/>
                      <a:pt x="592" y="1562"/>
                      <a:pt x="593" y="1562"/>
                    </a:cubicBezTo>
                    <a:cubicBezTo>
                      <a:pt x="593" y="1562"/>
                      <a:pt x="594" y="1562"/>
                      <a:pt x="594" y="1562"/>
                    </a:cubicBezTo>
                    <a:cubicBezTo>
                      <a:pt x="595" y="1562"/>
                      <a:pt x="595" y="1561"/>
                      <a:pt x="596" y="1561"/>
                    </a:cubicBezTo>
                    <a:cubicBezTo>
                      <a:pt x="596" y="1561"/>
                      <a:pt x="597" y="1561"/>
                      <a:pt x="597" y="1561"/>
                    </a:cubicBezTo>
                    <a:cubicBezTo>
                      <a:pt x="598" y="1561"/>
                      <a:pt x="599" y="1561"/>
                      <a:pt x="599" y="1561"/>
                    </a:cubicBezTo>
                    <a:cubicBezTo>
                      <a:pt x="600" y="1561"/>
                      <a:pt x="600" y="1561"/>
                      <a:pt x="601" y="1561"/>
                    </a:cubicBezTo>
                    <a:cubicBezTo>
                      <a:pt x="601" y="1561"/>
                      <a:pt x="602" y="1561"/>
                      <a:pt x="602" y="1560"/>
                    </a:cubicBezTo>
                    <a:cubicBezTo>
                      <a:pt x="603" y="1560"/>
                      <a:pt x="603" y="1560"/>
                      <a:pt x="603" y="1560"/>
                    </a:cubicBezTo>
                    <a:cubicBezTo>
                      <a:pt x="604" y="1560"/>
                      <a:pt x="604" y="1560"/>
                      <a:pt x="605" y="1560"/>
                    </a:cubicBezTo>
                    <a:cubicBezTo>
                      <a:pt x="605" y="1560"/>
                      <a:pt x="606" y="1559"/>
                      <a:pt x="606" y="1559"/>
                    </a:cubicBezTo>
                    <a:cubicBezTo>
                      <a:pt x="606" y="1559"/>
                      <a:pt x="607" y="1559"/>
                      <a:pt x="607" y="1559"/>
                    </a:cubicBezTo>
                    <a:cubicBezTo>
                      <a:pt x="608" y="1558"/>
                      <a:pt x="609" y="1558"/>
                      <a:pt x="609" y="1558"/>
                    </a:cubicBezTo>
                    <a:cubicBezTo>
                      <a:pt x="610" y="1558"/>
                      <a:pt x="610" y="1557"/>
                      <a:pt x="611" y="1557"/>
                    </a:cubicBezTo>
                    <a:cubicBezTo>
                      <a:pt x="611" y="1557"/>
                      <a:pt x="611" y="1557"/>
                      <a:pt x="612" y="1556"/>
                    </a:cubicBezTo>
                    <a:cubicBezTo>
                      <a:pt x="612" y="1556"/>
                      <a:pt x="612" y="1556"/>
                      <a:pt x="613" y="1556"/>
                    </a:cubicBezTo>
                    <a:cubicBezTo>
                      <a:pt x="613" y="1555"/>
                      <a:pt x="614" y="1555"/>
                      <a:pt x="614" y="1555"/>
                    </a:cubicBezTo>
                    <a:cubicBezTo>
                      <a:pt x="614" y="1554"/>
                      <a:pt x="615" y="1554"/>
                      <a:pt x="615" y="1554"/>
                    </a:cubicBezTo>
                    <a:cubicBezTo>
                      <a:pt x="615" y="1553"/>
                      <a:pt x="616" y="1553"/>
                      <a:pt x="616" y="1553"/>
                    </a:cubicBezTo>
                    <a:cubicBezTo>
                      <a:pt x="617" y="1552"/>
                      <a:pt x="617" y="1552"/>
                      <a:pt x="618" y="1551"/>
                    </a:cubicBezTo>
                    <a:cubicBezTo>
                      <a:pt x="618" y="1551"/>
                      <a:pt x="619" y="1550"/>
                      <a:pt x="619" y="1550"/>
                    </a:cubicBezTo>
                    <a:cubicBezTo>
                      <a:pt x="619" y="1549"/>
                      <a:pt x="620" y="1549"/>
                      <a:pt x="620" y="1548"/>
                    </a:cubicBezTo>
                    <a:cubicBezTo>
                      <a:pt x="621" y="1548"/>
                      <a:pt x="621" y="1548"/>
                      <a:pt x="621" y="1547"/>
                    </a:cubicBezTo>
                    <a:cubicBezTo>
                      <a:pt x="622" y="1547"/>
                      <a:pt x="622" y="1546"/>
                      <a:pt x="622" y="1546"/>
                    </a:cubicBezTo>
                    <a:cubicBezTo>
                      <a:pt x="622" y="1545"/>
                      <a:pt x="623" y="1545"/>
                      <a:pt x="623" y="1544"/>
                    </a:cubicBezTo>
                    <a:cubicBezTo>
                      <a:pt x="623" y="1544"/>
                      <a:pt x="624" y="1543"/>
                      <a:pt x="624" y="1542"/>
                    </a:cubicBezTo>
                    <a:cubicBezTo>
                      <a:pt x="624" y="1542"/>
                      <a:pt x="625" y="1542"/>
                      <a:pt x="625" y="1541"/>
                    </a:cubicBezTo>
                    <a:cubicBezTo>
                      <a:pt x="626" y="1542"/>
                      <a:pt x="626" y="1543"/>
                      <a:pt x="627" y="1544"/>
                    </a:cubicBezTo>
                    <a:cubicBezTo>
                      <a:pt x="634" y="1555"/>
                      <a:pt x="641" y="1561"/>
                      <a:pt x="653" y="1566"/>
                    </a:cubicBezTo>
                    <a:cubicBezTo>
                      <a:pt x="660" y="1570"/>
                      <a:pt x="669" y="1574"/>
                      <a:pt x="677" y="1570"/>
                    </a:cubicBezTo>
                    <a:cubicBezTo>
                      <a:pt x="678" y="1574"/>
                      <a:pt x="678" y="1578"/>
                      <a:pt x="678" y="1583"/>
                    </a:cubicBezTo>
                    <a:cubicBezTo>
                      <a:pt x="678" y="1584"/>
                      <a:pt x="679" y="1585"/>
                      <a:pt x="679" y="1586"/>
                    </a:cubicBezTo>
                    <a:cubicBezTo>
                      <a:pt x="679" y="1586"/>
                      <a:pt x="679" y="1586"/>
                      <a:pt x="679" y="1587"/>
                    </a:cubicBezTo>
                    <a:cubicBezTo>
                      <a:pt x="679" y="1588"/>
                      <a:pt x="679" y="1590"/>
                      <a:pt x="679" y="1591"/>
                    </a:cubicBezTo>
                    <a:cubicBezTo>
                      <a:pt x="679" y="1591"/>
                      <a:pt x="679" y="1591"/>
                      <a:pt x="679" y="1591"/>
                    </a:cubicBezTo>
                    <a:cubicBezTo>
                      <a:pt x="679" y="1593"/>
                      <a:pt x="680" y="1595"/>
                      <a:pt x="680" y="1596"/>
                    </a:cubicBezTo>
                    <a:cubicBezTo>
                      <a:pt x="680" y="1596"/>
                      <a:pt x="680" y="1596"/>
                      <a:pt x="680" y="1596"/>
                    </a:cubicBezTo>
                    <a:cubicBezTo>
                      <a:pt x="682" y="1613"/>
                      <a:pt x="686" y="1630"/>
                      <a:pt x="697" y="1645"/>
                    </a:cubicBezTo>
                    <a:cubicBezTo>
                      <a:pt x="697" y="1646"/>
                      <a:pt x="698" y="1647"/>
                      <a:pt x="698" y="1647"/>
                    </a:cubicBezTo>
                    <a:cubicBezTo>
                      <a:pt x="698" y="1647"/>
                      <a:pt x="698" y="1647"/>
                      <a:pt x="698" y="1647"/>
                    </a:cubicBezTo>
                    <a:cubicBezTo>
                      <a:pt x="698" y="1648"/>
                      <a:pt x="697" y="1648"/>
                      <a:pt x="697" y="1648"/>
                    </a:cubicBezTo>
                    <a:cubicBezTo>
                      <a:pt x="696" y="1651"/>
                      <a:pt x="696" y="1653"/>
                      <a:pt x="695" y="1656"/>
                    </a:cubicBezTo>
                    <a:cubicBezTo>
                      <a:pt x="695" y="1656"/>
                      <a:pt x="695" y="1657"/>
                      <a:pt x="695" y="1657"/>
                    </a:cubicBezTo>
                    <a:cubicBezTo>
                      <a:pt x="695" y="1658"/>
                      <a:pt x="695" y="1658"/>
                      <a:pt x="694" y="1659"/>
                    </a:cubicBezTo>
                    <a:cubicBezTo>
                      <a:pt x="694" y="1659"/>
                      <a:pt x="694" y="1660"/>
                      <a:pt x="694" y="1660"/>
                    </a:cubicBezTo>
                    <a:cubicBezTo>
                      <a:pt x="694" y="1661"/>
                      <a:pt x="694" y="1661"/>
                      <a:pt x="694" y="1662"/>
                    </a:cubicBezTo>
                    <a:cubicBezTo>
                      <a:pt x="693" y="1663"/>
                      <a:pt x="693" y="1663"/>
                      <a:pt x="693" y="1664"/>
                    </a:cubicBezTo>
                    <a:cubicBezTo>
                      <a:pt x="693" y="1664"/>
                      <a:pt x="693" y="1665"/>
                      <a:pt x="693" y="1666"/>
                    </a:cubicBezTo>
                    <a:cubicBezTo>
                      <a:pt x="693" y="1667"/>
                      <a:pt x="692" y="1667"/>
                      <a:pt x="692" y="1667"/>
                    </a:cubicBezTo>
                    <a:cubicBezTo>
                      <a:pt x="692" y="1670"/>
                      <a:pt x="691" y="1673"/>
                      <a:pt x="690" y="1676"/>
                    </a:cubicBezTo>
                    <a:cubicBezTo>
                      <a:pt x="690" y="1676"/>
                      <a:pt x="690" y="1677"/>
                      <a:pt x="690" y="1677"/>
                    </a:cubicBezTo>
                    <a:cubicBezTo>
                      <a:pt x="690" y="1678"/>
                      <a:pt x="690" y="1680"/>
                      <a:pt x="689" y="1681"/>
                    </a:cubicBezTo>
                    <a:cubicBezTo>
                      <a:pt x="689" y="1681"/>
                      <a:pt x="689" y="1682"/>
                      <a:pt x="689" y="1682"/>
                    </a:cubicBezTo>
                    <a:cubicBezTo>
                      <a:pt x="689" y="1684"/>
                      <a:pt x="688" y="1685"/>
                      <a:pt x="688" y="1686"/>
                    </a:cubicBezTo>
                    <a:cubicBezTo>
                      <a:pt x="688" y="1687"/>
                      <a:pt x="688" y="1687"/>
                      <a:pt x="688" y="1687"/>
                    </a:cubicBezTo>
                    <a:cubicBezTo>
                      <a:pt x="688" y="1689"/>
                      <a:pt x="687" y="1691"/>
                      <a:pt x="687" y="1692"/>
                    </a:cubicBezTo>
                    <a:cubicBezTo>
                      <a:pt x="687" y="1693"/>
                      <a:pt x="687" y="1693"/>
                      <a:pt x="687" y="1693"/>
                    </a:cubicBezTo>
                    <a:cubicBezTo>
                      <a:pt x="686" y="1696"/>
                      <a:pt x="686" y="1700"/>
                      <a:pt x="685" y="1704"/>
                    </a:cubicBezTo>
                    <a:cubicBezTo>
                      <a:pt x="685" y="1705"/>
                      <a:pt x="685" y="1705"/>
                      <a:pt x="685" y="1705"/>
                    </a:cubicBezTo>
                    <a:cubicBezTo>
                      <a:pt x="685" y="1707"/>
                      <a:pt x="684" y="1709"/>
                      <a:pt x="684" y="1710"/>
                    </a:cubicBezTo>
                    <a:cubicBezTo>
                      <a:pt x="684" y="1711"/>
                      <a:pt x="684" y="1711"/>
                      <a:pt x="684" y="1712"/>
                    </a:cubicBezTo>
                    <a:cubicBezTo>
                      <a:pt x="684" y="1713"/>
                      <a:pt x="684" y="1715"/>
                      <a:pt x="683" y="1717"/>
                    </a:cubicBezTo>
                    <a:cubicBezTo>
                      <a:pt x="683" y="1717"/>
                      <a:pt x="683" y="1717"/>
                      <a:pt x="683" y="1718"/>
                    </a:cubicBezTo>
                    <a:cubicBezTo>
                      <a:pt x="683" y="1722"/>
                      <a:pt x="682" y="1726"/>
                      <a:pt x="682" y="1730"/>
                    </a:cubicBezTo>
                    <a:cubicBezTo>
                      <a:pt x="682" y="1731"/>
                      <a:pt x="682" y="1731"/>
                      <a:pt x="682" y="1732"/>
                    </a:cubicBezTo>
                    <a:cubicBezTo>
                      <a:pt x="682" y="1733"/>
                      <a:pt x="682" y="1735"/>
                      <a:pt x="682" y="1737"/>
                    </a:cubicBezTo>
                    <a:cubicBezTo>
                      <a:pt x="682" y="1737"/>
                      <a:pt x="682" y="1738"/>
                      <a:pt x="682" y="1738"/>
                    </a:cubicBezTo>
                    <a:cubicBezTo>
                      <a:pt x="681" y="1740"/>
                      <a:pt x="681" y="1742"/>
                      <a:pt x="681" y="1743"/>
                    </a:cubicBezTo>
                    <a:cubicBezTo>
                      <a:pt x="681" y="1744"/>
                      <a:pt x="681" y="1744"/>
                      <a:pt x="681" y="1745"/>
                    </a:cubicBezTo>
                    <a:cubicBezTo>
                      <a:pt x="681" y="1747"/>
                      <a:pt x="681" y="1749"/>
                      <a:pt x="681" y="1751"/>
                    </a:cubicBezTo>
                    <a:cubicBezTo>
                      <a:pt x="681" y="1751"/>
                      <a:pt x="681" y="1751"/>
                      <a:pt x="681" y="1751"/>
                    </a:cubicBezTo>
                    <a:cubicBezTo>
                      <a:pt x="681" y="1754"/>
                      <a:pt x="681" y="1756"/>
                      <a:pt x="681" y="1758"/>
                    </a:cubicBezTo>
                    <a:cubicBezTo>
                      <a:pt x="681" y="1758"/>
                      <a:pt x="681" y="1759"/>
                      <a:pt x="681" y="1759"/>
                    </a:cubicBezTo>
                    <a:cubicBezTo>
                      <a:pt x="681" y="1761"/>
                      <a:pt x="681" y="1763"/>
                      <a:pt x="681" y="1764"/>
                    </a:cubicBezTo>
                    <a:cubicBezTo>
                      <a:pt x="681" y="1765"/>
                      <a:pt x="681" y="1766"/>
                      <a:pt x="681" y="1766"/>
                    </a:cubicBezTo>
                    <a:cubicBezTo>
                      <a:pt x="682" y="1768"/>
                      <a:pt x="682" y="1769"/>
                      <a:pt x="682" y="1771"/>
                    </a:cubicBezTo>
                    <a:cubicBezTo>
                      <a:pt x="682" y="1771"/>
                      <a:pt x="682" y="1772"/>
                      <a:pt x="682" y="1773"/>
                    </a:cubicBezTo>
                    <a:cubicBezTo>
                      <a:pt x="682" y="1774"/>
                      <a:pt x="682" y="1776"/>
                      <a:pt x="682" y="1777"/>
                    </a:cubicBezTo>
                    <a:cubicBezTo>
                      <a:pt x="682" y="1778"/>
                      <a:pt x="683" y="1778"/>
                      <a:pt x="683" y="1779"/>
                    </a:cubicBezTo>
                    <a:cubicBezTo>
                      <a:pt x="683" y="1781"/>
                      <a:pt x="683" y="1783"/>
                      <a:pt x="683" y="1785"/>
                    </a:cubicBezTo>
                    <a:cubicBezTo>
                      <a:pt x="684" y="1785"/>
                      <a:pt x="684" y="1786"/>
                      <a:pt x="684" y="1786"/>
                    </a:cubicBezTo>
                    <a:cubicBezTo>
                      <a:pt x="684" y="1788"/>
                      <a:pt x="684" y="1789"/>
                      <a:pt x="685" y="1791"/>
                    </a:cubicBezTo>
                    <a:cubicBezTo>
                      <a:pt x="685" y="1792"/>
                      <a:pt x="685" y="1792"/>
                      <a:pt x="685" y="1793"/>
                    </a:cubicBezTo>
                    <a:cubicBezTo>
                      <a:pt x="685" y="1794"/>
                      <a:pt x="686" y="1796"/>
                      <a:pt x="686" y="1797"/>
                    </a:cubicBezTo>
                    <a:cubicBezTo>
                      <a:pt x="686" y="1797"/>
                      <a:pt x="686" y="1798"/>
                      <a:pt x="686" y="1799"/>
                    </a:cubicBezTo>
                    <a:cubicBezTo>
                      <a:pt x="687" y="1800"/>
                      <a:pt x="687" y="1801"/>
                      <a:pt x="688" y="1803"/>
                    </a:cubicBezTo>
                    <a:cubicBezTo>
                      <a:pt x="688" y="1803"/>
                      <a:pt x="688" y="1804"/>
                      <a:pt x="688" y="1805"/>
                    </a:cubicBezTo>
                    <a:cubicBezTo>
                      <a:pt x="689" y="1806"/>
                      <a:pt x="689" y="1808"/>
                      <a:pt x="690" y="1810"/>
                    </a:cubicBezTo>
                    <a:cubicBezTo>
                      <a:pt x="714" y="1872"/>
                      <a:pt x="692" y="1868"/>
                      <a:pt x="674" y="1928"/>
                    </a:cubicBezTo>
                    <a:cubicBezTo>
                      <a:pt x="656" y="1988"/>
                      <a:pt x="660" y="2024"/>
                      <a:pt x="650" y="2056"/>
                    </a:cubicBezTo>
                    <a:cubicBezTo>
                      <a:pt x="640" y="2088"/>
                      <a:pt x="614" y="2131"/>
                      <a:pt x="606" y="2137"/>
                    </a:cubicBezTo>
                    <a:cubicBezTo>
                      <a:pt x="605" y="2138"/>
                      <a:pt x="604" y="2139"/>
                      <a:pt x="603" y="2140"/>
                    </a:cubicBezTo>
                    <a:cubicBezTo>
                      <a:pt x="598" y="2145"/>
                      <a:pt x="600" y="2150"/>
                      <a:pt x="593" y="2164"/>
                    </a:cubicBezTo>
                    <a:cubicBezTo>
                      <a:pt x="576" y="2196"/>
                      <a:pt x="544" y="2186"/>
                      <a:pt x="538" y="2216"/>
                    </a:cubicBezTo>
                    <a:cubicBezTo>
                      <a:pt x="537" y="2218"/>
                      <a:pt x="537" y="2221"/>
                      <a:pt x="536" y="2223"/>
                    </a:cubicBezTo>
                    <a:cubicBezTo>
                      <a:pt x="536" y="2224"/>
                      <a:pt x="536" y="2224"/>
                      <a:pt x="536" y="2225"/>
                    </a:cubicBezTo>
                    <a:cubicBezTo>
                      <a:pt x="536" y="2227"/>
                      <a:pt x="536" y="2229"/>
                      <a:pt x="535" y="2231"/>
                    </a:cubicBezTo>
                    <a:cubicBezTo>
                      <a:pt x="535" y="2231"/>
                      <a:pt x="535" y="2231"/>
                      <a:pt x="535" y="2232"/>
                    </a:cubicBezTo>
                    <a:cubicBezTo>
                      <a:pt x="535" y="2234"/>
                      <a:pt x="535" y="2236"/>
                      <a:pt x="535" y="2238"/>
                    </a:cubicBezTo>
                    <a:cubicBezTo>
                      <a:pt x="535" y="2239"/>
                      <a:pt x="535" y="2240"/>
                      <a:pt x="535" y="2241"/>
                    </a:cubicBezTo>
                    <a:cubicBezTo>
                      <a:pt x="535" y="2242"/>
                      <a:pt x="535" y="2243"/>
                      <a:pt x="535" y="2244"/>
                    </a:cubicBezTo>
                    <a:cubicBezTo>
                      <a:pt x="534" y="2252"/>
                      <a:pt x="535" y="2259"/>
                      <a:pt x="534" y="2265"/>
                    </a:cubicBezTo>
                    <a:cubicBezTo>
                      <a:pt x="534" y="2265"/>
                      <a:pt x="534" y="2265"/>
                      <a:pt x="534" y="2265"/>
                    </a:cubicBezTo>
                    <a:cubicBezTo>
                      <a:pt x="534" y="2267"/>
                      <a:pt x="533" y="2269"/>
                      <a:pt x="533" y="2271"/>
                    </a:cubicBezTo>
                    <a:cubicBezTo>
                      <a:pt x="523" y="2288"/>
                      <a:pt x="523" y="2288"/>
                      <a:pt x="523" y="2288"/>
                    </a:cubicBezTo>
                    <a:cubicBezTo>
                      <a:pt x="525" y="2286"/>
                      <a:pt x="526" y="2284"/>
                      <a:pt x="528" y="2282"/>
                    </a:cubicBezTo>
                    <a:cubicBezTo>
                      <a:pt x="529" y="2280"/>
                      <a:pt x="531" y="2277"/>
                      <a:pt x="532" y="2275"/>
                    </a:cubicBezTo>
                    <a:cubicBezTo>
                      <a:pt x="532" y="2275"/>
                      <a:pt x="532" y="2275"/>
                      <a:pt x="532" y="2275"/>
                    </a:cubicBezTo>
                    <a:cubicBezTo>
                      <a:pt x="532" y="2276"/>
                      <a:pt x="532" y="2276"/>
                      <a:pt x="531" y="2277"/>
                    </a:cubicBezTo>
                    <a:cubicBezTo>
                      <a:pt x="531" y="2277"/>
                      <a:pt x="531" y="2278"/>
                      <a:pt x="531" y="2278"/>
                    </a:cubicBezTo>
                    <a:cubicBezTo>
                      <a:pt x="531" y="2279"/>
                      <a:pt x="530" y="2279"/>
                      <a:pt x="530" y="2280"/>
                    </a:cubicBezTo>
                    <a:cubicBezTo>
                      <a:pt x="530" y="2280"/>
                      <a:pt x="530" y="2281"/>
                      <a:pt x="529" y="2281"/>
                    </a:cubicBezTo>
                    <a:cubicBezTo>
                      <a:pt x="529" y="2282"/>
                      <a:pt x="529" y="2282"/>
                      <a:pt x="529" y="2283"/>
                    </a:cubicBezTo>
                    <a:cubicBezTo>
                      <a:pt x="528" y="2284"/>
                      <a:pt x="528" y="2285"/>
                      <a:pt x="527" y="2285"/>
                    </a:cubicBezTo>
                    <a:cubicBezTo>
                      <a:pt x="526" y="2286"/>
                      <a:pt x="526" y="2286"/>
                      <a:pt x="526" y="2287"/>
                    </a:cubicBezTo>
                    <a:cubicBezTo>
                      <a:pt x="525" y="2288"/>
                      <a:pt x="525" y="2288"/>
                      <a:pt x="525" y="2288"/>
                    </a:cubicBezTo>
                    <a:cubicBezTo>
                      <a:pt x="525" y="2288"/>
                      <a:pt x="525" y="2288"/>
                      <a:pt x="525" y="2288"/>
                    </a:cubicBezTo>
                    <a:cubicBezTo>
                      <a:pt x="525" y="2288"/>
                      <a:pt x="525" y="2288"/>
                      <a:pt x="524" y="2288"/>
                    </a:cubicBezTo>
                    <a:cubicBezTo>
                      <a:pt x="523" y="2290"/>
                      <a:pt x="521" y="2293"/>
                      <a:pt x="519" y="2295"/>
                    </a:cubicBezTo>
                    <a:cubicBezTo>
                      <a:pt x="523" y="2288"/>
                      <a:pt x="523" y="2288"/>
                      <a:pt x="523" y="2288"/>
                    </a:cubicBezTo>
                    <a:cubicBezTo>
                      <a:pt x="521" y="2291"/>
                      <a:pt x="519" y="2294"/>
                      <a:pt x="518" y="2296"/>
                    </a:cubicBezTo>
                    <a:cubicBezTo>
                      <a:pt x="517" y="2298"/>
                      <a:pt x="515" y="2300"/>
                      <a:pt x="514" y="2302"/>
                    </a:cubicBezTo>
                    <a:cubicBezTo>
                      <a:pt x="513" y="2302"/>
                      <a:pt x="513" y="2303"/>
                      <a:pt x="512" y="2303"/>
                    </a:cubicBezTo>
                    <a:cubicBezTo>
                      <a:pt x="512" y="2304"/>
                      <a:pt x="511" y="2305"/>
                      <a:pt x="511" y="2305"/>
                    </a:cubicBezTo>
                    <a:cubicBezTo>
                      <a:pt x="510" y="2306"/>
                      <a:pt x="509" y="2307"/>
                      <a:pt x="508" y="2309"/>
                    </a:cubicBezTo>
                    <a:cubicBezTo>
                      <a:pt x="508" y="2309"/>
                      <a:pt x="507" y="2310"/>
                      <a:pt x="507" y="2310"/>
                    </a:cubicBezTo>
                    <a:cubicBezTo>
                      <a:pt x="506" y="2311"/>
                      <a:pt x="505" y="2312"/>
                      <a:pt x="504" y="2313"/>
                    </a:cubicBezTo>
                    <a:cubicBezTo>
                      <a:pt x="504" y="2314"/>
                      <a:pt x="504" y="2314"/>
                      <a:pt x="503" y="2315"/>
                    </a:cubicBezTo>
                    <a:cubicBezTo>
                      <a:pt x="502" y="2316"/>
                      <a:pt x="501" y="2317"/>
                      <a:pt x="501" y="2318"/>
                    </a:cubicBezTo>
                    <a:cubicBezTo>
                      <a:pt x="500" y="2319"/>
                      <a:pt x="500" y="2319"/>
                      <a:pt x="500" y="2320"/>
                    </a:cubicBezTo>
                    <a:cubicBezTo>
                      <a:pt x="499" y="2321"/>
                      <a:pt x="497" y="2322"/>
                      <a:pt x="496" y="2324"/>
                    </a:cubicBezTo>
                    <a:cubicBezTo>
                      <a:pt x="496" y="2324"/>
                      <a:pt x="496" y="2325"/>
                      <a:pt x="496" y="2325"/>
                    </a:cubicBezTo>
                    <a:cubicBezTo>
                      <a:pt x="495" y="2326"/>
                      <a:pt x="494" y="2328"/>
                      <a:pt x="493" y="2329"/>
                    </a:cubicBezTo>
                    <a:cubicBezTo>
                      <a:pt x="492" y="2329"/>
                      <a:pt x="492" y="2330"/>
                      <a:pt x="492" y="2330"/>
                    </a:cubicBezTo>
                    <a:cubicBezTo>
                      <a:pt x="491" y="2331"/>
                      <a:pt x="490" y="2333"/>
                      <a:pt x="489" y="2334"/>
                    </a:cubicBezTo>
                    <a:cubicBezTo>
                      <a:pt x="489" y="2334"/>
                      <a:pt x="489" y="2335"/>
                      <a:pt x="488" y="2335"/>
                    </a:cubicBezTo>
                    <a:cubicBezTo>
                      <a:pt x="488" y="2336"/>
                      <a:pt x="487" y="2338"/>
                      <a:pt x="486" y="2339"/>
                    </a:cubicBezTo>
                    <a:cubicBezTo>
                      <a:pt x="485" y="2340"/>
                      <a:pt x="485" y="2340"/>
                      <a:pt x="485" y="2340"/>
                    </a:cubicBezTo>
                    <a:cubicBezTo>
                      <a:pt x="484" y="2342"/>
                      <a:pt x="483" y="2343"/>
                      <a:pt x="482" y="2345"/>
                    </a:cubicBezTo>
                    <a:cubicBezTo>
                      <a:pt x="482" y="2345"/>
                      <a:pt x="482" y="2345"/>
                      <a:pt x="482" y="2345"/>
                    </a:cubicBezTo>
                    <a:cubicBezTo>
                      <a:pt x="481" y="2347"/>
                      <a:pt x="481" y="2348"/>
                      <a:pt x="480" y="2349"/>
                    </a:cubicBezTo>
                    <a:cubicBezTo>
                      <a:pt x="480" y="2350"/>
                      <a:pt x="480" y="2350"/>
                      <a:pt x="479" y="2350"/>
                    </a:cubicBezTo>
                    <a:cubicBezTo>
                      <a:pt x="479" y="2352"/>
                      <a:pt x="478" y="2353"/>
                      <a:pt x="478" y="2354"/>
                    </a:cubicBezTo>
                    <a:cubicBezTo>
                      <a:pt x="477" y="2355"/>
                      <a:pt x="477" y="2355"/>
                      <a:pt x="477" y="2355"/>
                    </a:cubicBezTo>
                    <a:cubicBezTo>
                      <a:pt x="477" y="2357"/>
                      <a:pt x="476" y="2358"/>
                      <a:pt x="476" y="2359"/>
                    </a:cubicBezTo>
                    <a:cubicBezTo>
                      <a:pt x="476" y="2360"/>
                      <a:pt x="476" y="2360"/>
                      <a:pt x="475" y="2360"/>
                    </a:cubicBezTo>
                    <a:cubicBezTo>
                      <a:pt x="475" y="2361"/>
                      <a:pt x="475" y="2362"/>
                      <a:pt x="474" y="2363"/>
                    </a:cubicBezTo>
                    <a:cubicBezTo>
                      <a:pt x="474" y="2364"/>
                      <a:pt x="474" y="2364"/>
                      <a:pt x="474" y="2364"/>
                    </a:cubicBezTo>
                    <a:cubicBezTo>
                      <a:pt x="474" y="2365"/>
                      <a:pt x="474" y="2367"/>
                      <a:pt x="474" y="2368"/>
                    </a:cubicBezTo>
                    <a:cubicBezTo>
                      <a:pt x="474" y="2368"/>
                      <a:pt x="474" y="2368"/>
                      <a:pt x="474" y="2368"/>
                    </a:cubicBezTo>
                    <a:cubicBezTo>
                      <a:pt x="474" y="2370"/>
                      <a:pt x="474" y="2371"/>
                      <a:pt x="474" y="2372"/>
                    </a:cubicBezTo>
                    <a:cubicBezTo>
                      <a:pt x="476" y="2395"/>
                      <a:pt x="460" y="2403"/>
                      <a:pt x="477" y="2428"/>
                    </a:cubicBezTo>
                    <a:cubicBezTo>
                      <a:pt x="494" y="2453"/>
                      <a:pt x="511" y="2453"/>
                      <a:pt x="522" y="2433"/>
                    </a:cubicBezTo>
                    <a:cubicBezTo>
                      <a:pt x="523" y="2432"/>
                      <a:pt x="523" y="2431"/>
                      <a:pt x="524" y="2430"/>
                    </a:cubicBezTo>
                    <a:cubicBezTo>
                      <a:pt x="524" y="2429"/>
                      <a:pt x="524" y="2429"/>
                      <a:pt x="524" y="2429"/>
                    </a:cubicBezTo>
                    <a:cubicBezTo>
                      <a:pt x="525" y="2428"/>
                      <a:pt x="525" y="2427"/>
                      <a:pt x="526" y="2427"/>
                    </a:cubicBezTo>
                    <a:cubicBezTo>
                      <a:pt x="526" y="2426"/>
                      <a:pt x="526" y="2426"/>
                      <a:pt x="526" y="2426"/>
                    </a:cubicBezTo>
                    <a:cubicBezTo>
                      <a:pt x="526" y="2425"/>
                      <a:pt x="527" y="2424"/>
                      <a:pt x="527" y="2424"/>
                    </a:cubicBezTo>
                    <a:cubicBezTo>
                      <a:pt x="527" y="2424"/>
                      <a:pt x="527" y="2424"/>
                      <a:pt x="527" y="2424"/>
                    </a:cubicBezTo>
                    <a:cubicBezTo>
                      <a:pt x="528" y="2423"/>
                      <a:pt x="528" y="2422"/>
                      <a:pt x="528" y="2422"/>
                    </a:cubicBezTo>
                    <a:cubicBezTo>
                      <a:pt x="528" y="2422"/>
                      <a:pt x="528" y="2422"/>
                      <a:pt x="528" y="2422"/>
                    </a:cubicBezTo>
                    <a:cubicBezTo>
                      <a:pt x="530" y="2420"/>
                      <a:pt x="531" y="2418"/>
                      <a:pt x="532" y="2417"/>
                    </a:cubicBezTo>
                    <a:cubicBezTo>
                      <a:pt x="532" y="2417"/>
                      <a:pt x="533" y="2417"/>
                      <a:pt x="533" y="2418"/>
                    </a:cubicBezTo>
                    <a:cubicBezTo>
                      <a:pt x="534" y="2418"/>
                      <a:pt x="534" y="2418"/>
                      <a:pt x="534" y="2418"/>
                    </a:cubicBezTo>
                    <a:cubicBezTo>
                      <a:pt x="534" y="2418"/>
                      <a:pt x="535" y="2419"/>
                      <a:pt x="535" y="2419"/>
                    </a:cubicBezTo>
                    <a:cubicBezTo>
                      <a:pt x="535" y="2419"/>
                      <a:pt x="536" y="2419"/>
                      <a:pt x="536" y="2420"/>
                    </a:cubicBezTo>
                    <a:cubicBezTo>
                      <a:pt x="536" y="2420"/>
                      <a:pt x="537" y="2420"/>
                      <a:pt x="537" y="2421"/>
                    </a:cubicBezTo>
                    <a:cubicBezTo>
                      <a:pt x="538" y="2421"/>
                      <a:pt x="538" y="2421"/>
                      <a:pt x="538" y="2422"/>
                    </a:cubicBezTo>
                    <a:cubicBezTo>
                      <a:pt x="539" y="2422"/>
                      <a:pt x="539" y="2423"/>
                      <a:pt x="540" y="2424"/>
                    </a:cubicBezTo>
                    <a:cubicBezTo>
                      <a:pt x="540" y="2424"/>
                      <a:pt x="540" y="2424"/>
                      <a:pt x="540" y="2424"/>
                    </a:cubicBezTo>
                    <a:cubicBezTo>
                      <a:pt x="541" y="2425"/>
                      <a:pt x="542" y="2426"/>
                      <a:pt x="542" y="2427"/>
                    </a:cubicBezTo>
                    <a:cubicBezTo>
                      <a:pt x="542" y="2427"/>
                      <a:pt x="542" y="2427"/>
                      <a:pt x="542" y="2427"/>
                    </a:cubicBezTo>
                    <a:cubicBezTo>
                      <a:pt x="543" y="2428"/>
                      <a:pt x="544" y="2429"/>
                      <a:pt x="544" y="2430"/>
                    </a:cubicBezTo>
                    <a:cubicBezTo>
                      <a:pt x="544" y="2430"/>
                      <a:pt x="544" y="2430"/>
                      <a:pt x="544" y="2431"/>
                    </a:cubicBezTo>
                    <a:cubicBezTo>
                      <a:pt x="545" y="2432"/>
                      <a:pt x="545" y="2433"/>
                      <a:pt x="546" y="2434"/>
                    </a:cubicBezTo>
                    <a:cubicBezTo>
                      <a:pt x="546" y="2434"/>
                      <a:pt x="546" y="2434"/>
                      <a:pt x="546" y="2435"/>
                    </a:cubicBezTo>
                    <a:cubicBezTo>
                      <a:pt x="546" y="2436"/>
                      <a:pt x="547" y="2437"/>
                      <a:pt x="547" y="2438"/>
                    </a:cubicBezTo>
                    <a:cubicBezTo>
                      <a:pt x="548" y="2445"/>
                      <a:pt x="548" y="2449"/>
                      <a:pt x="548" y="2453"/>
                    </a:cubicBezTo>
                    <a:cubicBezTo>
                      <a:pt x="548" y="2456"/>
                      <a:pt x="548" y="2460"/>
                      <a:pt x="545" y="2465"/>
                    </a:cubicBezTo>
                    <a:cubicBezTo>
                      <a:pt x="540" y="2476"/>
                      <a:pt x="535" y="2498"/>
                      <a:pt x="560" y="2497"/>
                    </a:cubicBezTo>
                    <a:cubicBezTo>
                      <a:pt x="560" y="2497"/>
                      <a:pt x="552" y="2509"/>
                      <a:pt x="563" y="2516"/>
                    </a:cubicBezTo>
                    <a:cubicBezTo>
                      <a:pt x="563" y="2516"/>
                      <a:pt x="564" y="2517"/>
                      <a:pt x="565" y="2517"/>
                    </a:cubicBezTo>
                    <a:cubicBezTo>
                      <a:pt x="565" y="2517"/>
                      <a:pt x="565" y="2517"/>
                      <a:pt x="566" y="2517"/>
                    </a:cubicBezTo>
                    <a:cubicBezTo>
                      <a:pt x="566" y="2518"/>
                      <a:pt x="567" y="2518"/>
                      <a:pt x="567" y="2518"/>
                    </a:cubicBezTo>
                    <a:cubicBezTo>
                      <a:pt x="567" y="2518"/>
                      <a:pt x="568" y="2518"/>
                      <a:pt x="568" y="2518"/>
                    </a:cubicBezTo>
                    <a:cubicBezTo>
                      <a:pt x="568" y="2519"/>
                      <a:pt x="569" y="2519"/>
                      <a:pt x="569" y="2519"/>
                    </a:cubicBezTo>
                    <a:cubicBezTo>
                      <a:pt x="570" y="2519"/>
                      <a:pt x="570" y="2519"/>
                      <a:pt x="570" y="2519"/>
                    </a:cubicBezTo>
                    <a:cubicBezTo>
                      <a:pt x="570" y="2519"/>
                      <a:pt x="571" y="2519"/>
                      <a:pt x="571" y="2520"/>
                    </a:cubicBezTo>
                    <a:cubicBezTo>
                      <a:pt x="571" y="2520"/>
                      <a:pt x="571" y="2520"/>
                      <a:pt x="571" y="2520"/>
                    </a:cubicBezTo>
                    <a:cubicBezTo>
                      <a:pt x="572" y="2520"/>
                      <a:pt x="572" y="2520"/>
                      <a:pt x="573" y="2520"/>
                    </a:cubicBezTo>
                    <a:cubicBezTo>
                      <a:pt x="573" y="2520"/>
                      <a:pt x="573" y="2520"/>
                      <a:pt x="573" y="2520"/>
                    </a:cubicBezTo>
                    <a:cubicBezTo>
                      <a:pt x="573" y="2520"/>
                      <a:pt x="573" y="2520"/>
                      <a:pt x="574" y="2520"/>
                    </a:cubicBezTo>
                    <a:cubicBezTo>
                      <a:pt x="574" y="2520"/>
                      <a:pt x="574" y="2520"/>
                      <a:pt x="574" y="2520"/>
                    </a:cubicBezTo>
                    <a:cubicBezTo>
                      <a:pt x="574" y="2520"/>
                      <a:pt x="575" y="2520"/>
                      <a:pt x="575" y="2520"/>
                    </a:cubicBezTo>
                    <a:cubicBezTo>
                      <a:pt x="575" y="2520"/>
                      <a:pt x="575" y="2521"/>
                      <a:pt x="575" y="2522"/>
                    </a:cubicBezTo>
                    <a:cubicBezTo>
                      <a:pt x="575" y="2519"/>
                      <a:pt x="575" y="2519"/>
                      <a:pt x="575" y="2519"/>
                    </a:cubicBezTo>
                    <a:cubicBezTo>
                      <a:pt x="576" y="2519"/>
                      <a:pt x="576" y="2519"/>
                      <a:pt x="576" y="2519"/>
                    </a:cubicBezTo>
                    <a:cubicBezTo>
                      <a:pt x="576" y="2519"/>
                      <a:pt x="575" y="2524"/>
                      <a:pt x="577" y="2528"/>
                    </a:cubicBezTo>
                    <a:cubicBezTo>
                      <a:pt x="579" y="2530"/>
                      <a:pt x="581" y="2532"/>
                      <a:pt x="585" y="2532"/>
                    </a:cubicBezTo>
                    <a:cubicBezTo>
                      <a:pt x="585" y="2532"/>
                      <a:pt x="585" y="2532"/>
                      <a:pt x="585" y="2532"/>
                    </a:cubicBezTo>
                    <a:cubicBezTo>
                      <a:pt x="589" y="2533"/>
                      <a:pt x="593" y="2530"/>
                      <a:pt x="596" y="2525"/>
                    </a:cubicBezTo>
                    <a:cubicBezTo>
                      <a:pt x="601" y="2517"/>
                      <a:pt x="604" y="2506"/>
                      <a:pt x="605" y="2498"/>
                    </a:cubicBezTo>
                    <a:cubicBezTo>
                      <a:pt x="605" y="2498"/>
                      <a:pt x="605" y="2498"/>
                      <a:pt x="606" y="2498"/>
                    </a:cubicBezTo>
                    <a:cubicBezTo>
                      <a:pt x="607" y="2498"/>
                      <a:pt x="607" y="2498"/>
                      <a:pt x="608" y="2498"/>
                    </a:cubicBezTo>
                    <a:cubicBezTo>
                      <a:pt x="608" y="2498"/>
                      <a:pt x="609" y="2498"/>
                      <a:pt x="609" y="2498"/>
                    </a:cubicBezTo>
                    <a:cubicBezTo>
                      <a:pt x="613" y="2496"/>
                      <a:pt x="618" y="2493"/>
                      <a:pt x="619" y="2485"/>
                    </a:cubicBezTo>
                    <a:cubicBezTo>
                      <a:pt x="620" y="2477"/>
                      <a:pt x="621" y="2473"/>
                      <a:pt x="621" y="2471"/>
                    </a:cubicBezTo>
                    <a:cubicBezTo>
                      <a:pt x="621" y="2469"/>
                      <a:pt x="622" y="2468"/>
                      <a:pt x="622" y="2468"/>
                    </a:cubicBezTo>
                    <a:cubicBezTo>
                      <a:pt x="622" y="2468"/>
                      <a:pt x="622" y="2468"/>
                      <a:pt x="622" y="2467"/>
                    </a:cubicBezTo>
                    <a:cubicBezTo>
                      <a:pt x="624" y="2464"/>
                      <a:pt x="628" y="2456"/>
                      <a:pt x="629" y="2445"/>
                    </a:cubicBezTo>
                    <a:cubicBezTo>
                      <a:pt x="630" y="2441"/>
                      <a:pt x="632" y="2437"/>
                      <a:pt x="636" y="2433"/>
                    </a:cubicBezTo>
                    <a:cubicBezTo>
                      <a:pt x="637" y="2432"/>
                      <a:pt x="638" y="2431"/>
                      <a:pt x="638" y="2430"/>
                    </a:cubicBezTo>
                    <a:cubicBezTo>
                      <a:pt x="646" y="2421"/>
                      <a:pt x="656" y="2408"/>
                      <a:pt x="655" y="2384"/>
                    </a:cubicBezTo>
                    <a:cubicBezTo>
                      <a:pt x="653" y="2347"/>
                      <a:pt x="679" y="2323"/>
                      <a:pt x="690" y="2280"/>
                    </a:cubicBezTo>
                    <a:cubicBezTo>
                      <a:pt x="691" y="2277"/>
                      <a:pt x="692" y="2274"/>
                      <a:pt x="692" y="2271"/>
                    </a:cubicBezTo>
                    <a:cubicBezTo>
                      <a:pt x="702" y="2223"/>
                      <a:pt x="847" y="2148"/>
                      <a:pt x="870" y="1858"/>
                    </a:cubicBezTo>
                    <a:cubicBezTo>
                      <a:pt x="874" y="1808"/>
                      <a:pt x="918" y="1756"/>
                      <a:pt x="910" y="1676"/>
                    </a:cubicBezTo>
                    <a:cubicBezTo>
                      <a:pt x="906" y="1634"/>
                      <a:pt x="939" y="1484"/>
                      <a:pt x="928" y="1328"/>
                    </a:cubicBezTo>
                    <a:cubicBezTo>
                      <a:pt x="928" y="1326"/>
                      <a:pt x="928" y="1323"/>
                      <a:pt x="928" y="1321"/>
                    </a:cubicBezTo>
                    <a:cubicBezTo>
                      <a:pt x="928" y="1320"/>
                      <a:pt x="927" y="1319"/>
                      <a:pt x="927" y="1319"/>
                    </a:cubicBezTo>
                    <a:cubicBezTo>
                      <a:pt x="927" y="1317"/>
                      <a:pt x="927" y="1316"/>
                      <a:pt x="927" y="1314"/>
                    </a:cubicBezTo>
                    <a:cubicBezTo>
                      <a:pt x="927" y="1313"/>
                      <a:pt x="927" y="1313"/>
                      <a:pt x="927" y="1312"/>
                    </a:cubicBezTo>
                    <a:cubicBezTo>
                      <a:pt x="927" y="1310"/>
                      <a:pt x="927" y="1309"/>
                      <a:pt x="927" y="1308"/>
                    </a:cubicBezTo>
                    <a:cubicBezTo>
                      <a:pt x="927" y="1307"/>
                      <a:pt x="927" y="1306"/>
                      <a:pt x="927" y="1305"/>
                    </a:cubicBezTo>
                    <a:cubicBezTo>
                      <a:pt x="927" y="1304"/>
                      <a:pt x="927" y="1303"/>
                      <a:pt x="927" y="1301"/>
                    </a:cubicBezTo>
                    <a:cubicBezTo>
                      <a:pt x="927" y="1301"/>
                      <a:pt x="927" y="1300"/>
                      <a:pt x="927" y="1299"/>
                    </a:cubicBezTo>
                    <a:cubicBezTo>
                      <a:pt x="927" y="1298"/>
                      <a:pt x="927" y="1296"/>
                      <a:pt x="927" y="1295"/>
                    </a:cubicBezTo>
                    <a:cubicBezTo>
                      <a:pt x="927" y="1294"/>
                      <a:pt x="926" y="1294"/>
                      <a:pt x="926" y="1293"/>
                    </a:cubicBezTo>
                    <a:cubicBezTo>
                      <a:pt x="926" y="1291"/>
                      <a:pt x="926" y="1289"/>
                      <a:pt x="926" y="1288"/>
                    </a:cubicBezTo>
                    <a:cubicBezTo>
                      <a:pt x="926" y="1287"/>
                      <a:pt x="926" y="1287"/>
                      <a:pt x="926" y="1287"/>
                    </a:cubicBezTo>
                    <a:cubicBezTo>
                      <a:pt x="926" y="1285"/>
                      <a:pt x="927" y="1284"/>
                      <a:pt x="927" y="1282"/>
                    </a:cubicBezTo>
                    <a:cubicBezTo>
                      <a:pt x="927" y="1282"/>
                      <a:pt x="927" y="1281"/>
                      <a:pt x="927" y="1280"/>
                    </a:cubicBezTo>
                    <a:cubicBezTo>
                      <a:pt x="927" y="1279"/>
                      <a:pt x="927" y="1278"/>
                      <a:pt x="927" y="1277"/>
                    </a:cubicBezTo>
                    <a:cubicBezTo>
                      <a:pt x="927" y="1276"/>
                      <a:pt x="927" y="1276"/>
                      <a:pt x="927" y="1275"/>
                    </a:cubicBezTo>
                    <a:cubicBezTo>
                      <a:pt x="927" y="1274"/>
                      <a:pt x="927" y="1273"/>
                      <a:pt x="927" y="1272"/>
                    </a:cubicBezTo>
                    <a:cubicBezTo>
                      <a:pt x="927" y="1271"/>
                      <a:pt x="927" y="1271"/>
                      <a:pt x="927" y="1270"/>
                    </a:cubicBezTo>
                    <a:cubicBezTo>
                      <a:pt x="927" y="1269"/>
                      <a:pt x="927" y="1268"/>
                      <a:pt x="927" y="1267"/>
                    </a:cubicBezTo>
                    <a:cubicBezTo>
                      <a:pt x="927" y="1267"/>
                      <a:pt x="927" y="1266"/>
                      <a:pt x="927" y="1265"/>
                    </a:cubicBezTo>
                    <a:cubicBezTo>
                      <a:pt x="927" y="1264"/>
                      <a:pt x="928" y="1264"/>
                      <a:pt x="928" y="1263"/>
                    </a:cubicBezTo>
                    <a:cubicBezTo>
                      <a:pt x="928" y="1262"/>
                      <a:pt x="928" y="1262"/>
                      <a:pt x="928" y="1261"/>
                    </a:cubicBezTo>
                    <a:cubicBezTo>
                      <a:pt x="928" y="1260"/>
                      <a:pt x="928" y="1258"/>
                      <a:pt x="928" y="1257"/>
                    </a:cubicBezTo>
                    <a:cubicBezTo>
                      <a:pt x="928" y="1256"/>
                      <a:pt x="928" y="1256"/>
                      <a:pt x="928" y="1255"/>
                    </a:cubicBezTo>
                    <a:cubicBezTo>
                      <a:pt x="929" y="1255"/>
                      <a:pt x="929" y="1254"/>
                      <a:pt x="929" y="1253"/>
                    </a:cubicBezTo>
                    <a:cubicBezTo>
                      <a:pt x="929" y="1252"/>
                      <a:pt x="929" y="1252"/>
                      <a:pt x="929" y="1251"/>
                    </a:cubicBezTo>
                    <a:cubicBezTo>
                      <a:pt x="929" y="1250"/>
                      <a:pt x="929" y="1250"/>
                      <a:pt x="929" y="1249"/>
                    </a:cubicBezTo>
                    <a:cubicBezTo>
                      <a:pt x="929" y="1248"/>
                      <a:pt x="930" y="1248"/>
                      <a:pt x="930" y="1247"/>
                    </a:cubicBezTo>
                    <a:cubicBezTo>
                      <a:pt x="930" y="1247"/>
                      <a:pt x="930" y="1246"/>
                      <a:pt x="930" y="1245"/>
                    </a:cubicBezTo>
                    <a:cubicBezTo>
                      <a:pt x="930" y="1245"/>
                      <a:pt x="930" y="1244"/>
                      <a:pt x="930" y="1244"/>
                    </a:cubicBezTo>
                    <a:cubicBezTo>
                      <a:pt x="931" y="1243"/>
                      <a:pt x="931" y="1243"/>
                      <a:pt x="931" y="1242"/>
                    </a:cubicBezTo>
                    <a:cubicBezTo>
                      <a:pt x="931" y="1241"/>
                      <a:pt x="931" y="1241"/>
                      <a:pt x="931" y="1240"/>
                    </a:cubicBezTo>
                    <a:cubicBezTo>
                      <a:pt x="931" y="1240"/>
                      <a:pt x="931" y="1239"/>
                      <a:pt x="932" y="1239"/>
                    </a:cubicBezTo>
                    <a:cubicBezTo>
                      <a:pt x="932" y="1236"/>
                      <a:pt x="933" y="1234"/>
                      <a:pt x="933" y="1232"/>
                    </a:cubicBezTo>
                    <a:cubicBezTo>
                      <a:pt x="933" y="1232"/>
                      <a:pt x="934" y="1232"/>
                      <a:pt x="934" y="1231"/>
                    </a:cubicBezTo>
                    <a:cubicBezTo>
                      <a:pt x="934" y="1231"/>
                      <a:pt x="934" y="1230"/>
                      <a:pt x="934" y="1229"/>
                    </a:cubicBezTo>
                    <a:cubicBezTo>
                      <a:pt x="934" y="1229"/>
                      <a:pt x="935" y="1229"/>
                      <a:pt x="935" y="1228"/>
                    </a:cubicBezTo>
                    <a:cubicBezTo>
                      <a:pt x="935" y="1228"/>
                      <a:pt x="935" y="1227"/>
                      <a:pt x="935" y="1227"/>
                    </a:cubicBezTo>
                    <a:cubicBezTo>
                      <a:pt x="935" y="1226"/>
                      <a:pt x="936" y="1226"/>
                      <a:pt x="936" y="1226"/>
                    </a:cubicBezTo>
                    <a:cubicBezTo>
                      <a:pt x="936" y="1225"/>
                      <a:pt x="936" y="1225"/>
                      <a:pt x="936" y="1224"/>
                    </a:cubicBezTo>
                    <a:cubicBezTo>
                      <a:pt x="937" y="1224"/>
                      <a:pt x="937" y="1224"/>
                      <a:pt x="937" y="1223"/>
                    </a:cubicBezTo>
                    <a:cubicBezTo>
                      <a:pt x="937" y="1223"/>
                      <a:pt x="937" y="1222"/>
                      <a:pt x="938" y="1222"/>
                    </a:cubicBezTo>
                    <a:cubicBezTo>
                      <a:pt x="938" y="1221"/>
                      <a:pt x="938" y="1221"/>
                      <a:pt x="938" y="1221"/>
                    </a:cubicBezTo>
                    <a:cubicBezTo>
                      <a:pt x="939" y="1218"/>
                      <a:pt x="940" y="1216"/>
                      <a:pt x="942" y="1213"/>
                    </a:cubicBezTo>
                    <a:cubicBezTo>
                      <a:pt x="942" y="1213"/>
                      <a:pt x="942" y="1213"/>
                      <a:pt x="942" y="1213"/>
                    </a:cubicBezTo>
                    <a:cubicBezTo>
                      <a:pt x="943" y="1212"/>
                      <a:pt x="943" y="1212"/>
                      <a:pt x="943" y="1211"/>
                    </a:cubicBezTo>
                    <a:cubicBezTo>
                      <a:pt x="943" y="1211"/>
                      <a:pt x="943" y="1211"/>
                      <a:pt x="943" y="1211"/>
                    </a:cubicBezTo>
                    <a:cubicBezTo>
                      <a:pt x="944" y="1210"/>
                      <a:pt x="944" y="1210"/>
                      <a:pt x="945" y="1209"/>
                    </a:cubicBezTo>
                    <a:cubicBezTo>
                      <a:pt x="947" y="1206"/>
                      <a:pt x="949" y="1203"/>
                      <a:pt x="952" y="1200"/>
                    </a:cubicBezTo>
                    <a:cubicBezTo>
                      <a:pt x="952" y="1200"/>
                      <a:pt x="952" y="1200"/>
                      <a:pt x="952" y="1200"/>
                    </a:cubicBezTo>
                    <a:cubicBezTo>
                      <a:pt x="952" y="1200"/>
                      <a:pt x="952" y="1200"/>
                      <a:pt x="952" y="1200"/>
                    </a:cubicBezTo>
                    <a:cubicBezTo>
                      <a:pt x="1035" y="1093"/>
                      <a:pt x="1040" y="912"/>
                      <a:pt x="1015" y="842"/>
                    </a:cubicBezTo>
                    <a:cubicBezTo>
                      <a:pt x="1011" y="831"/>
                      <a:pt x="1009" y="817"/>
                      <a:pt x="1007" y="800"/>
                    </a:cubicBezTo>
                    <a:cubicBezTo>
                      <a:pt x="1007" y="801"/>
                      <a:pt x="1007" y="801"/>
                      <a:pt x="1007" y="801"/>
                    </a:cubicBezTo>
                    <a:cubicBezTo>
                      <a:pt x="1006" y="799"/>
                      <a:pt x="1006" y="796"/>
                      <a:pt x="1006" y="793"/>
                    </a:cubicBezTo>
                    <a:cubicBezTo>
                      <a:pt x="1007" y="800"/>
                      <a:pt x="1007" y="800"/>
                      <a:pt x="1007" y="800"/>
                    </a:cubicBezTo>
                    <a:cubicBezTo>
                      <a:pt x="1006" y="798"/>
                      <a:pt x="1006" y="795"/>
                      <a:pt x="1006" y="792"/>
                    </a:cubicBezTo>
                    <a:cubicBezTo>
                      <a:pt x="1005" y="790"/>
                      <a:pt x="1005" y="788"/>
                      <a:pt x="1005" y="786"/>
                    </a:cubicBezTo>
                    <a:cubicBezTo>
                      <a:pt x="1061" y="824"/>
                      <a:pt x="1147" y="859"/>
                      <a:pt x="1176" y="871"/>
                    </a:cubicBezTo>
                    <a:cubicBezTo>
                      <a:pt x="1210" y="886"/>
                      <a:pt x="1245" y="877"/>
                      <a:pt x="1269" y="848"/>
                    </a:cubicBezTo>
                    <a:cubicBezTo>
                      <a:pt x="1341" y="759"/>
                      <a:pt x="1320" y="607"/>
                      <a:pt x="1327" y="587"/>
                    </a:cubicBezTo>
                    <a:cubicBezTo>
                      <a:pt x="1334" y="566"/>
                      <a:pt x="1338" y="545"/>
                      <a:pt x="1337" y="526"/>
                    </a:cubicBezTo>
                    <a:cubicBezTo>
                      <a:pt x="1335" y="506"/>
                      <a:pt x="1344" y="498"/>
                      <a:pt x="1357" y="467"/>
                    </a:cubicBezTo>
                    <a:cubicBezTo>
                      <a:pt x="1371" y="435"/>
                      <a:pt x="1355" y="403"/>
                      <a:pt x="1339" y="385"/>
                    </a:cubicBezTo>
                    <a:cubicBezTo>
                      <a:pt x="1323" y="367"/>
                      <a:pt x="1277" y="393"/>
                      <a:pt x="1277" y="393"/>
                    </a:cubicBezTo>
                    <a:cubicBezTo>
                      <a:pt x="1276" y="393"/>
                      <a:pt x="1275" y="394"/>
                      <a:pt x="1274" y="394"/>
                    </a:cubicBezTo>
                    <a:cubicBezTo>
                      <a:pt x="1274" y="394"/>
                      <a:pt x="1274" y="394"/>
                      <a:pt x="1274" y="394"/>
                    </a:cubicBezTo>
                    <a:cubicBezTo>
                      <a:pt x="1273" y="394"/>
                      <a:pt x="1273" y="394"/>
                      <a:pt x="1272" y="395"/>
                    </a:cubicBezTo>
                    <a:cubicBezTo>
                      <a:pt x="1272" y="395"/>
                      <a:pt x="1272" y="395"/>
                      <a:pt x="1272" y="395"/>
                    </a:cubicBezTo>
                    <a:cubicBezTo>
                      <a:pt x="1271" y="395"/>
                      <a:pt x="1270" y="396"/>
                      <a:pt x="1270" y="396"/>
                    </a:cubicBezTo>
                    <a:cubicBezTo>
                      <a:pt x="1270" y="396"/>
                      <a:pt x="1269" y="396"/>
                      <a:pt x="1269" y="396"/>
                    </a:cubicBezTo>
                    <a:cubicBezTo>
                      <a:pt x="1269" y="397"/>
                      <a:pt x="1268" y="397"/>
                      <a:pt x="1268" y="398"/>
                    </a:cubicBezTo>
                    <a:cubicBezTo>
                      <a:pt x="1268" y="398"/>
                      <a:pt x="1267" y="398"/>
                      <a:pt x="1267" y="398"/>
                    </a:cubicBezTo>
                    <a:cubicBezTo>
                      <a:pt x="1267" y="398"/>
                      <a:pt x="1266" y="399"/>
                      <a:pt x="1266" y="399"/>
                    </a:cubicBezTo>
                    <a:cubicBezTo>
                      <a:pt x="1266" y="399"/>
                      <a:pt x="1266" y="399"/>
                      <a:pt x="1266" y="399"/>
                    </a:cubicBezTo>
                    <a:cubicBezTo>
                      <a:pt x="1265" y="399"/>
                      <a:pt x="1265" y="400"/>
                      <a:pt x="1265" y="400"/>
                    </a:cubicBezTo>
                    <a:cubicBezTo>
                      <a:pt x="1264" y="400"/>
                      <a:pt x="1264" y="400"/>
                      <a:pt x="1264" y="400"/>
                    </a:cubicBezTo>
                    <a:cubicBezTo>
                      <a:pt x="1264" y="401"/>
                      <a:pt x="1264" y="401"/>
                      <a:pt x="1264" y="401"/>
                    </a:cubicBezTo>
                    <a:cubicBezTo>
                      <a:pt x="1264" y="401"/>
                      <a:pt x="1264" y="401"/>
                      <a:pt x="1263" y="401"/>
                    </a:cubicBezTo>
                    <a:cubicBezTo>
                      <a:pt x="1263" y="401"/>
                      <a:pt x="1263" y="401"/>
                      <a:pt x="1263" y="401"/>
                    </a:cubicBezTo>
                    <a:cubicBezTo>
                      <a:pt x="1265" y="397"/>
                      <a:pt x="1265" y="397"/>
                      <a:pt x="1265" y="397"/>
                    </a:cubicBezTo>
                    <a:cubicBezTo>
                      <a:pt x="1264" y="399"/>
                      <a:pt x="1264" y="400"/>
                      <a:pt x="1263" y="401"/>
                    </a:cubicBezTo>
                    <a:cubicBezTo>
                      <a:pt x="1263" y="401"/>
                      <a:pt x="1263" y="401"/>
                      <a:pt x="1263" y="401"/>
                    </a:cubicBezTo>
                    <a:cubicBezTo>
                      <a:pt x="1258" y="399"/>
                      <a:pt x="1254" y="398"/>
                      <a:pt x="1250" y="399"/>
                    </a:cubicBezTo>
                    <a:cubicBezTo>
                      <a:pt x="1250" y="399"/>
                      <a:pt x="1250" y="399"/>
                      <a:pt x="1250" y="399"/>
                    </a:cubicBezTo>
                    <a:cubicBezTo>
                      <a:pt x="1249" y="399"/>
                      <a:pt x="1249" y="399"/>
                      <a:pt x="1248" y="400"/>
                    </a:cubicBezTo>
                    <a:cubicBezTo>
                      <a:pt x="1248" y="400"/>
                      <a:pt x="1248" y="400"/>
                      <a:pt x="1248" y="400"/>
                    </a:cubicBezTo>
                    <a:cubicBezTo>
                      <a:pt x="1248" y="400"/>
                      <a:pt x="1247" y="400"/>
                      <a:pt x="1247" y="400"/>
                    </a:cubicBezTo>
                    <a:cubicBezTo>
                      <a:pt x="1246" y="400"/>
                      <a:pt x="1246" y="400"/>
                      <a:pt x="1246" y="400"/>
                    </a:cubicBezTo>
                    <a:cubicBezTo>
                      <a:pt x="1246" y="401"/>
                      <a:pt x="1245" y="401"/>
                      <a:pt x="1245" y="401"/>
                    </a:cubicBezTo>
                    <a:cubicBezTo>
                      <a:pt x="1245" y="401"/>
                      <a:pt x="1244" y="401"/>
                      <a:pt x="1244" y="401"/>
                    </a:cubicBezTo>
                    <a:cubicBezTo>
                      <a:pt x="1244" y="402"/>
                      <a:pt x="1243" y="402"/>
                      <a:pt x="1243" y="402"/>
                    </a:cubicBezTo>
                    <a:cubicBezTo>
                      <a:pt x="1243" y="402"/>
                      <a:pt x="1243" y="402"/>
                      <a:pt x="1243" y="403"/>
                    </a:cubicBezTo>
                    <a:cubicBezTo>
                      <a:pt x="1242" y="403"/>
                      <a:pt x="1242" y="403"/>
                      <a:pt x="1241" y="403"/>
                    </a:cubicBezTo>
                    <a:cubicBezTo>
                      <a:pt x="1241" y="404"/>
                      <a:pt x="1241" y="404"/>
                      <a:pt x="1241" y="404"/>
                    </a:cubicBezTo>
                    <a:cubicBezTo>
                      <a:pt x="1240" y="404"/>
                      <a:pt x="1240" y="405"/>
                      <a:pt x="1240" y="405"/>
                    </a:cubicBezTo>
                    <a:cubicBezTo>
                      <a:pt x="1240" y="405"/>
                      <a:pt x="1239" y="405"/>
                      <a:pt x="1239" y="405"/>
                    </a:cubicBezTo>
                    <a:cubicBezTo>
                      <a:pt x="1239" y="406"/>
                      <a:pt x="1238" y="406"/>
                      <a:pt x="1238" y="406"/>
                    </a:cubicBezTo>
                    <a:cubicBezTo>
                      <a:pt x="1238" y="407"/>
                      <a:pt x="1238" y="407"/>
                      <a:pt x="1238" y="407"/>
                    </a:cubicBezTo>
                    <a:cubicBezTo>
                      <a:pt x="1237" y="407"/>
                      <a:pt x="1237" y="408"/>
                      <a:pt x="1237" y="408"/>
                    </a:cubicBezTo>
                    <a:cubicBezTo>
                      <a:pt x="1236" y="408"/>
                      <a:pt x="1236" y="408"/>
                      <a:pt x="1236" y="409"/>
                    </a:cubicBezTo>
                    <a:cubicBezTo>
                      <a:pt x="1236" y="409"/>
                      <a:pt x="1236" y="409"/>
                      <a:pt x="1235" y="410"/>
                    </a:cubicBezTo>
                    <a:cubicBezTo>
                      <a:pt x="1235" y="410"/>
                      <a:pt x="1235" y="410"/>
                      <a:pt x="1235" y="410"/>
                    </a:cubicBezTo>
                    <a:cubicBezTo>
                      <a:pt x="1234" y="411"/>
                      <a:pt x="1234" y="411"/>
                      <a:pt x="1234" y="412"/>
                    </a:cubicBezTo>
                    <a:cubicBezTo>
                      <a:pt x="1234" y="412"/>
                      <a:pt x="1234" y="412"/>
                      <a:pt x="1233" y="412"/>
                    </a:cubicBezTo>
                    <a:cubicBezTo>
                      <a:pt x="1233" y="413"/>
                      <a:pt x="1233" y="413"/>
                      <a:pt x="1233" y="413"/>
                    </a:cubicBezTo>
                    <a:cubicBezTo>
                      <a:pt x="1232" y="414"/>
                      <a:pt x="1232" y="414"/>
                      <a:pt x="1232" y="414"/>
                    </a:cubicBezTo>
                    <a:cubicBezTo>
                      <a:pt x="1232" y="415"/>
                      <a:pt x="1232" y="415"/>
                      <a:pt x="1231" y="415"/>
                    </a:cubicBezTo>
                    <a:cubicBezTo>
                      <a:pt x="1231" y="416"/>
                      <a:pt x="1231" y="416"/>
                      <a:pt x="1231" y="416"/>
                    </a:cubicBezTo>
                    <a:cubicBezTo>
                      <a:pt x="1231" y="416"/>
                      <a:pt x="1230" y="417"/>
                      <a:pt x="1230" y="417"/>
                    </a:cubicBezTo>
                    <a:cubicBezTo>
                      <a:pt x="1230" y="418"/>
                      <a:pt x="1230" y="418"/>
                      <a:pt x="1230" y="418"/>
                    </a:cubicBezTo>
                    <a:cubicBezTo>
                      <a:pt x="1229" y="418"/>
                      <a:pt x="1229" y="419"/>
                      <a:pt x="1229" y="419"/>
                    </a:cubicBezTo>
                    <a:cubicBezTo>
                      <a:pt x="1229" y="419"/>
                      <a:pt x="1229" y="420"/>
                      <a:pt x="1229" y="420"/>
                    </a:cubicBezTo>
                    <a:cubicBezTo>
                      <a:pt x="1228" y="420"/>
                      <a:pt x="1228" y="421"/>
                      <a:pt x="1228" y="421"/>
                    </a:cubicBezTo>
                    <a:cubicBezTo>
                      <a:pt x="1228" y="421"/>
                      <a:pt x="1228" y="422"/>
                      <a:pt x="1228" y="422"/>
                    </a:cubicBezTo>
                    <a:cubicBezTo>
                      <a:pt x="1227" y="422"/>
                      <a:pt x="1227" y="423"/>
                      <a:pt x="1227" y="423"/>
                    </a:cubicBezTo>
                    <a:cubicBezTo>
                      <a:pt x="1227" y="423"/>
                      <a:pt x="1227" y="423"/>
                      <a:pt x="1227" y="424"/>
                    </a:cubicBezTo>
                    <a:cubicBezTo>
                      <a:pt x="1227" y="424"/>
                      <a:pt x="1226" y="424"/>
                      <a:pt x="1226" y="425"/>
                    </a:cubicBezTo>
                    <a:cubicBezTo>
                      <a:pt x="1226" y="425"/>
                      <a:pt x="1226" y="425"/>
                      <a:pt x="1226" y="425"/>
                    </a:cubicBezTo>
                    <a:cubicBezTo>
                      <a:pt x="1226" y="426"/>
                      <a:pt x="1226" y="426"/>
                      <a:pt x="1225" y="426"/>
                    </a:cubicBezTo>
                    <a:cubicBezTo>
                      <a:pt x="1225" y="427"/>
                      <a:pt x="1225" y="427"/>
                      <a:pt x="1225" y="427"/>
                    </a:cubicBezTo>
                    <a:cubicBezTo>
                      <a:pt x="1225" y="427"/>
                      <a:pt x="1225" y="428"/>
                      <a:pt x="1225" y="428"/>
                    </a:cubicBezTo>
                    <a:cubicBezTo>
                      <a:pt x="1225" y="428"/>
                      <a:pt x="1225" y="429"/>
                      <a:pt x="1225" y="429"/>
                    </a:cubicBezTo>
                    <a:cubicBezTo>
                      <a:pt x="1224" y="429"/>
                      <a:pt x="1224" y="429"/>
                      <a:pt x="1224" y="430"/>
                    </a:cubicBezTo>
                    <a:cubicBezTo>
                      <a:pt x="1224" y="430"/>
                      <a:pt x="1224" y="430"/>
                      <a:pt x="1224" y="430"/>
                    </a:cubicBezTo>
                    <a:cubicBezTo>
                      <a:pt x="1224" y="430"/>
                      <a:pt x="1224" y="431"/>
                      <a:pt x="1224" y="431"/>
                    </a:cubicBezTo>
                    <a:cubicBezTo>
                      <a:pt x="1224" y="431"/>
                      <a:pt x="1224" y="431"/>
                      <a:pt x="1224" y="431"/>
                    </a:cubicBezTo>
                    <a:cubicBezTo>
                      <a:pt x="1223" y="433"/>
                      <a:pt x="1222" y="435"/>
                      <a:pt x="1222" y="435"/>
                    </a:cubicBezTo>
                    <a:cubicBezTo>
                      <a:pt x="1222" y="433"/>
                      <a:pt x="1223" y="431"/>
                      <a:pt x="1224" y="429"/>
                    </a:cubicBezTo>
                    <a:cubicBezTo>
                      <a:pt x="1215" y="434"/>
                      <a:pt x="1215" y="434"/>
                      <a:pt x="1215" y="434"/>
                    </a:cubicBezTo>
                    <a:cubicBezTo>
                      <a:pt x="1209" y="435"/>
                      <a:pt x="1203" y="439"/>
                      <a:pt x="1199" y="443"/>
                    </a:cubicBezTo>
                    <a:cubicBezTo>
                      <a:pt x="1199" y="443"/>
                      <a:pt x="1199" y="443"/>
                      <a:pt x="1199" y="443"/>
                    </a:cubicBezTo>
                    <a:cubicBezTo>
                      <a:pt x="1198" y="444"/>
                      <a:pt x="1198" y="445"/>
                      <a:pt x="1197" y="445"/>
                    </a:cubicBezTo>
                    <a:cubicBezTo>
                      <a:pt x="1197" y="445"/>
                      <a:pt x="1197" y="445"/>
                      <a:pt x="1197" y="445"/>
                    </a:cubicBezTo>
                    <a:cubicBezTo>
                      <a:pt x="1196" y="446"/>
                      <a:pt x="1196" y="446"/>
                      <a:pt x="1196" y="447"/>
                    </a:cubicBezTo>
                    <a:cubicBezTo>
                      <a:pt x="1194" y="448"/>
                      <a:pt x="1194" y="448"/>
                      <a:pt x="1194" y="448"/>
                    </a:cubicBezTo>
                    <a:cubicBezTo>
                      <a:pt x="1194" y="448"/>
                      <a:pt x="1194" y="448"/>
                      <a:pt x="1194" y="448"/>
                    </a:cubicBezTo>
                    <a:cubicBezTo>
                      <a:pt x="1194" y="448"/>
                      <a:pt x="1194" y="447"/>
                      <a:pt x="1194" y="447"/>
                    </a:cubicBezTo>
                    <a:cubicBezTo>
                      <a:pt x="1194" y="447"/>
                      <a:pt x="1194" y="447"/>
                      <a:pt x="1194" y="447"/>
                    </a:cubicBezTo>
                    <a:cubicBezTo>
                      <a:pt x="1194" y="446"/>
                      <a:pt x="1193" y="446"/>
                      <a:pt x="1193" y="446"/>
                    </a:cubicBezTo>
                    <a:cubicBezTo>
                      <a:pt x="1193" y="445"/>
                      <a:pt x="1193" y="445"/>
                      <a:pt x="1193" y="445"/>
                    </a:cubicBezTo>
                    <a:cubicBezTo>
                      <a:pt x="1193" y="445"/>
                      <a:pt x="1193" y="445"/>
                      <a:pt x="1192" y="444"/>
                    </a:cubicBezTo>
                    <a:cubicBezTo>
                      <a:pt x="1192" y="444"/>
                      <a:pt x="1192" y="444"/>
                      <a:pt x="1192" y="444"/>
                    </a:cubicBezTo>
                    <a:cubicBezTo>
                      <a:pt x="1192" y="443"/>
                      <a:pt x="1192" y="443"/>
                      <a:pt x="1191" y="443"/>
                    </a:cubicBezTo>
                    <a:cubicBezTo>
                      <a:pt x="1191" y="443"/>
                      <a:pt x="1191" y="442"/>
                      <a:pt x="1191" y="442"/>
                    </a:cubicBezTo>
                    <a:cubicBezTo>
                      <a:pt x="1190" y="442"/>
                      <a:pt x="1190" y="441"/>
                      <a:pt x="1189" y="441"/>
                    </a:cubicBezTo>
                    <a:cubicBezTo>
                      <a:pt x="1189" y="441"/>
                      <a:pt x="1189" y="441"/>
                      <a:pt x="1189" y="441"/>
                    </a:cubicBezTo>
                    <a:cubicBezTo>
                      <a:pt x="1188" y="441"/>
                      <a:pt x="1188" y="440"/>
                      <a:pt x="1187" y="440"/>
                    </a:cubicBezTo>
                    <a:cubicBezTo>
                      <a:pt x="1187" y="440"/>
                      <a:pt x="1187" y="440"/>
                      <a:pt x="1187" y="440"/>
                    </a:cubicBezTo>
                    <a:cubicBezTo>
                      <a:pt x="1186" y="440"/>
                      <a:pt x="1185" y="439"/>
                      <a:pt x="1184" y="439"/>
                    </a:cubicBezTo>
                    <a:cubicBezTo>
                      <a:pt x="1184" y="439"/>
                      <a:pt x="1184" y="439"/>
                      <a:pt x="1183" y="439"/>
                    </a:cubicBezTo>
                    <a:cubicBezTo>
                      <a:pt x="1182" y="439"/>
                      <a:pt x="1181" y="439"/>
                      <a:pt x="1180" y="439"/>
                    </a:cubicBezTo>
                    <a:cubicBezTo>
                      <a:pt x="1167" y="439"/>
                      <a:pt x="1161" y="462"/>
                      <a:pt x="1165" y="498"/>
                    </a:cubicBezTo>
                    <a:cubicBezTo>
                      <a:pt x="1168" y="534"/>
                      <a:pt x="1212" y="542"/>
                      <a:pt x="1212" y="542"/>
                    </a:cubicBezTo>
                    <a:cubicBezTo>
                      <a:pt x="1227" y="571"/>
                      <a:pt x="1204" y="621"/>
                      <a:pt x="1196" y="637"/>
                    </a:cubicBezTo>
                    <a:cubicBezTo>
                      <a:pt x="1196" y="638"/>
                      <a:pt x="1195" y="638"/>
                      <a:pt x="1195" y="639"/>
                    </a:cubicBezTo>
                    <a:cubicBezTo>
                      <a:pt x="1195" y="639"/>
                      <a:pt x="1195" y="640"/>
                      <a:pt x="1195" y="640"/>
                    </a:cubicBezTo>
                    <a:cubicBezTo>
                      <a:pt x="1194" y="641"/>
                      <a:pt x="1194" y="642"/>
                      <a:pt x="1193" y="643"/>
                    </a:cubicBezTo>
                    <a:cubicBezTo>
                      <a:pt x="1193" y="643"/>
                      <a:pt x="1193" y="643"/>
                      <a:pt x="1193" y="643"/>
                    </a:cubicBezTo>
                    <a:cubicBezTo>
                      <a:pt x="1192" y="644"/>
                      <a:pt x="1192" y="645"/>
                      <a:pt x="1191" y="646"/>
                    </a:cubicBezTo>
                    <a:cubicBezTo>
                      <a:pt x="1191" y="647"/>
                      <a:pt x="1191" y="647"/>
                      <a:pt x="1191" y="647"/>
                    </a:cubicBezTo>
                    <a:cubicBezTo>
                      <a:pt x="1191" y="648"/>
                      <a:pt x="1190" y="649"/>
                      <a:pt x="1190" y="650"/>
                    </a:cubicBezTo>
                    <a:cubicBezTo>
                      <a:pt x="1190" y="650"/>
                      <a:pt x="1190" y="650"/>
                      <a:pt x="1189" y="651"/>
                    </a:cubicBezTo>
                    <a:cubicBezTo>
                      <a:pt x="1189" y="652"/>
                      <a:pt x="1188" y="653"/>
                      <a:pt x="1188" y="654"/>
                    </a:cubicBezTo>
                    <a:cubicBezTo>
                      <a:pt x="1188" y="654"/>
                      <a:pt x="1187" y="655"/>
                      <a:pt x="1187" y="655"/>
                    </a:cubicBezTo>
                    <a:cubicBezTo>
                      <a:pt x="1187" y="656"/>
                      <a:pt x="1186" y="657"/>
                      <a:pt x="1186" y="658"/>
                    </a:cubicBezTo>
                    <a:cubicBezTo>
                      <a:pt x="1186" y="659"/>
                      <a:pt x="1185" y="660"/>
                      <a:pt x="1185" y="660"/>
                    </a:cubicBezTo>
                    <a:cubicBezTo>
                      <a:pt x="1185" y="661"/>
                      <a:pt x="1184" y="661"/>
                      <a:pt x="1184" y="662"/>
                    </a:cubicBezTo>
                    <a:cubicBezTo>
                      <a:pt x="1184" y="663"/>
                      <a:pt x="1183" y="664"/>
                      <a:pt x="1183" y="665"/>
                    </a:cubicBezTo>
                    <a:cubicBezTo>
                      <a:pt x="1183" y="665"/>
                      <a:pt x="1182" y="666"/>
                      <a:pt x="1182" y="667"/>
                    </a:cubicBezTo>
                    <a:cubicBezTo>
                      <a:pt x="1181" y="669"/>
                      <a:pt x="1180" y="671"/>
                      <a:pt x="1179" y="674"/>
                    </a:cubicBezTo>
                    <a:cubicBezTo>
                      <a:pt x="1179" y="674"/>
                      <a:pt x="1179" y="674"/>
                      <a:pt x="1178" y="675"/>
                    </a:cubicBezTo>
                    <a:cubicBezTo>
                      <a:pt x="1178" y="676"/>
                      <a:pt x="1177" y="677"/>
                      <a:pt x="1177" y="678"/>
                    </a:cubicBezTo>
                    <a:cubicBezTo>
                      <a:pt x="1177" y="678"/>
                      <a:pt x="1176" y="679"/>
                      <a:pt x="1176" y="679"/>
                    </a:cubicBezTo>
                    <a:cubicBezTo>
                      <a:pt x="1176" y="680"/>
                      <a:pt x="1175" y="681"/>
                      <a:pt x="1175" y="682"/>
                    </a:cubicBezTo>
                    <a:cubicBezTo>
                      <a:pt x="1175" y="683"/>
                      <a:pt x="1174" y="683"/>
                      <a:pt x="1174" y="684"/>
                    </a:cubicBezTo>
                    <a:cubicBezTo>
                      <a:pt x="1174" y="684"/>
                      <a:pt x="1174" y="685"/>
                      <a:pt x="1173" y="685"/>
                    </a:cubicBezTo>
                    <a:cubicBezTo>
                      <a:pt x="1171" y="690"/>
                      <a:pt x="1170" y="694"/>
                      <a:pt x="1169" y="696"/>
                    </a:cubicBezTo>
                    <a:cubicBezTo>
                      <a:pt x="1168" y="695"/>
                      <a:pt x="1168" y="695"/>
                      <a:pt x="1168" y="695"/>
                    </a:cubicBezTo>
                    <a:cubicBezTo>
                      <a:pt x="1168" y="695"/>
                      <a:pt x="1168" y="696"/>
                      <a:pt x="1168" y="696"/>
                    </a:cubicBezTo>
                    <a:cubicBezTo>
                      <a:pt x="1168" y="698"/>
                      <a:pt x="1167" y="699"/>
                      <a:pt x="1167" y="699"/>
                    </a:cubicBezTo>
                    <a:cubicBezTo>
                      <a:pt x="1165" y="683"/>
                      <a:pt x="1145" y="691"/>
                      <a:pt x="1145" y="691"/>
                    </a:cubicBezTo>
                    <a:cubicBezTo>
                      <a:pt x="1148" y="673"/>
                      <a:pt x="1120" y="648"/>
                      <a:pt x="1087" y="621"/>
                    </a:cubicBezTo>
                    <a:cubicBezTo>
                      <a:pt x="1086" y="620"/>
                      <a:pt x="1084" y="619"/>
                      <a:pt x="1083" y="617"/>
                    </a:cubicBezTo>
                    <a:cubicBezTo>
                      <a:pt x="1083" y="617"/>
                      <a:pt x="1083" y="617"/>
                      <a:pt x="1083" y="617"/>
                    </a:cubicBezTo>
                    <a:cubicBezTo>
                      <a:pt x="1081" y="616"/>
                      <a:pt x="1080" y="615"/>
                      <a:pt x="1079" y="614"/>
                    </a:cubicBezTo>
                    <a:cubicBezTo>
                      <a:pt x="1078" y="614"/>
                      <a:pt x="1078" y="613"/>
                      <a:pt x="1078" y="613"/>
                    </a:cubicBezTo>
                    <a:cubicBezTo>
                      <a:pt x="1076" y="612"/>
                      <a:pt x="1075" y="611"/>
                      <a:pt x="1074" y="610"/>
                    </a:cubicBezTo>
                    <a:cubicBezTo>
                      <a:pt x="1074" y="610"/>
                      <a:pt x="1074" y="610"/>
                      <a:pt x="1074" y="610"/>
                    </a:cubicBezTo>
                    <a:cubicBezTo>
                      <a:pt x="1072" y="608"/>
                      <a:pt x="1071" y="607"/>
                      <a:pt x="1069" y="606"/>
                    </a:cubicBezTo>
                    <a:cubicBezTo>
                      <a:pt x="1069" y="605"/>
                      <a:pt x="1068" y="605"/>
                      <a:pt x="1068" y="605"/>
                    </a:cubicBezTo>
                    <a:cubicBezTo>
                      <a:pt x="1067" y="604"/>
                      <a:pt x="1066" y="603"/>
                      <a:pt x="1065" y="602"/>
                    </a:cubicBezTo>
                    <a:cubicBezTo>
                      <a:pt x="1064" y="601"/>
                      <a:pt x="1063" y="600"/>
                      <a:pt x="1062" y="600"/>
                    </a:cubicBezTo>
                    <a:cubicBezTo>
                      <a:pt x="1062" y="599"/>
                      <a:pt x="1061" y="598"/>
                      <a:pt x="1060" y="597"/>
                    </a:cubicBezTo>
                    <a:cubicBezTo>
                      <a:pt x="1059" y="596"/>
                      <a:pt x="1058" y="596"/>
                      <a:pt x="1057" y="595"/>
                    </a:cubicBezTo>
                    <a:cubicBezTo>
                      <a:pt x="1056" y="594"/>
                      <a:pt x="1055" y="593"/>
                      <a:pt x="1055" y="593"/>
                    </a:cubicBezTo>
                    <a:cubicBezTo>
                      <a:pt x="1053" y="592"/>
                      <a:pt x="1052" y="590"/>
                      <a:pt x="1051" y="589"/>
                    </a:cubicBezTo>
                    <a:cubicBezTo>
                      <a:pt x="1050" y="589"/>
                      <a:pt x="1050" y="589"/>
                      <a:pt x="1049" y="588"/>
                    </a:cubicBezTo>
                    <a:cubicBezTo>
                      <a:pt x="1048" y="587"/>
                      <a:pt x="1046" y="585"/>
                      <a:pt x="1045" y="584"/>
                    </a:cubicBezTo>
                    <a:cubicBezTo>
                      <a:pt x="1044" y="584"/>
                      <a:pt x="1044" y="584"/>
                      <a:pt x="1044" y="584"/>
                    </a:cubicBezTo>
                    <a:cubicBezTo>
                      <a:pt x="1032" y="573"/>
                      <a:pt x="1020" y="562"/>
                      <a:pt x="1010" y="552"/>
                    </a:cubicBezTo>
                    <a:cubicBezTo>
                      <a:pt x="1030" y="552"/>
                      <a:pt x="1038" y="555"/>
                      <a:pt x="1063" y="535"/>
                    </a:cubicBezTo>
                    <a:cubicBezTo>
                      <a:pt x="1091" y="512"/>
                      <a:pt x="1079" y="439"/>
                      <a:pt x="1078" y="435"/>
                    </a:cubicBezTo>
                    <a:cubicBezTo>
                      <a:pt x="1078" y="433"/>
                      <a:pt x="1077" y="431"/>
                      <a:pt x="1079" y="428"/>
                    </a:cubicBezTo>
                    <a:cubicBezTo>
                      <a:pt x="1079" y="427"/>
                      <a:pt x="1080" y="427"/>
                      <a:pt x="1080" y="427"/>
                    </a:cubicBezTo>
                    <a:cubicBezTo>
                      <a:pt x="1081" y="425"/>
                      <a:pt x="1083" y="424"/>
                      <a:pt x="1085" y="422"/>
                    </a:cubicBezTo>
                    <a:cubicBezTo>
                      <a:pt x="1102" y="410"/>
                      <a:pt x="1104" y="389"/>
                      <a:pt x="1101" y="381"/>
                    </a:cubicBezTo>
                    <a:cubicBezTo>
                      <a:pt x="1099" y="375"/>
                      <a:pt x="1094" y="368"/>
                      <a:pt x="1092" y="365"/>
                    </a:cubicBezTo>
                    <a:cubicBezTo>
                      <a:pt x="1090" y="363"/>
                      <a:pt x="1090" y="363"/>
                      <a:pt x="1090" y="363"/>
                    </a:cubicBezTo>
                    <a:cubicBezTo>
                      <a:pt x="1100" y="341"/>
                      <a:pt x="1087" y="339"/>
                      <a:pt x="1096" y="301"/>
                    </a:cubicBezTo>
                    <a:cubicBezTo>
                      <a:pt x="1102" y="279"/>
                      <a:pt x="1107" y="242"/>
                      <a:pt x="1093" y="209"/>
                    </a:cubicBezTo>
                    <a:cubicBezTo>
                      <a:pt x="1078" y="174"/>
                      <a:pt x="1059" y="144"/>
                      <a:pt x="1036" y="118"/>
                    </a:cubicBezTo>
                    <a:cubicBezTo>
                      <a:pt x="1036" y="117"/>
                      <a:pt x="1037" y="117"/>
                      <a:pt x="1037" y="117"/>
                    </a:cubicBezTo>
                    <a:cubicBezTo>
                      <a:pt x="969" y="39"/>
                      <a:pt x="874" y="0"/>
                      <a:pt x="784" y="8"/>
                    </a:cubicBezTo>
                    <a:cubicBezTo>
                      <a:pt x="784" y="8"/>
                      <a:pt x="784" y="8"/>
                      <a:pt x="784" y="8"/>
                    </a:cubicBezTo>
                    <a:cubicBezTo>
                      <a:pt x="780" y="9"/>
                      <a:pt x="776" y="9"/>
                      <a:pt x="772" y="10"/>
                    </a:cubicBezTo>
                    <a:cubicBezTo>
                      <a:pt x="769" y="10"/>
                      <a:pt x="767" y="10"/>
                      <a:pt x="765" y="11"/>
                    </a:cubicBezTo>
                    <a:cubicBezTo>
                      <a:pt x="764" y="11"/>
                      <a:pt x="762" y="11"/>
                      <a:pt x="761" y="11"/>
                    </a:cubicBezTo>
                    <a:cubicBezTo>
                      <a:pt x="757" y="12"/>
                      <a:pt x="753" y="13"/>
                      <a:pt x="749" y="14"/>
                    </a:cubicBezTo>
                    <a:cubicBezTo>
                      <a:pt x="749" y="14"/>
                      <a:pt x="749" y="14"/>
                      <a:pt x="749" y="14"/>
                    </a:cubicBezTo>
                    <a:cubicBezTo>
                      <a:pt x="704" y="24"/>
                      <a:pt x="661" y="48"/>
                      <a:pt x="626" y="84"/>
                    </a:cubicBezTo>
                    <a:cubicBezTo>
                      <a:pt x="492" y="225"/>
                      <a:pt x="618" y="403"/>
                      <a:pt x="618" y="403"/>
                    </a:cubicBezTo>
                    <a:cubicBezTo>
                      <a:pt x="627" y="412"/>
                      <a:pt x="624" y="413"/>
                      <a:pt x="625" y="423"/>
                    </a:cubicBezTo>
                    <a:cubicBezTo>
                      <a:pt x="626" y="428"/>
                      <a:pt x="628" y="434"/>
                      <a:pt x="629" y="438"/>
                    </a:cubicBezTo>
                    <a:cubicBezTo>
                      <a:pt x="636" y="460"/>
                      <a:pt x="633" y="482"/>
                      <a:pt x="633" y="482"/>
                    </a:cubicBezTo>
                    <a:close/>
                    <a:moveTo>
                      <a:pt x="596" y="515"/>
                    </a:moveTo>
                    <a:cubicBezTo>
                      <a:pt x="596" y="515"/>
                      <a:pt x="596" y="515"/>
                      <a:pt x="596" y="515"/>
                    </a:cubicBezTo>
                    <a:moveTo>
                      <a:pt x="1090" y="363"/>
                    </a:moveTo>
                    <a:cubicBezTo>
                      <a:pt x="1091" y="364"/>
                      <a:pt x="1091" y="364"/>
                      <a:pt x="1092" y="365"/>
                    </a:cubicBezTo>
                    <a:cubicBezTo>
                      <a:pt x="1091" y="364"/>
                      <a:pt x="1090" y="363"/>
                      <a:pt x="1090" y="363"/>
                    </a:cubicBezTo>
                    <a:cubicBezTo>
                      <a:pt x="1090" y="363"/>
                      <a:pt x="1090" y="363"/>
                      <a:pt x="1090" y="363"/>
                    </a:cubicBezTo>
                    <a:close/>
                    <a:moveTo>
                      <a:pt x="415" y="926"/>
                    </a:moveTo>
                    <a:cubicBezTo>
                      <a:pt x="415" y="924"/>
                      <a:pt x="416" y="922"/>
                      <a:pt x="416" y="921"/>
                    </a:cubicBezTo>
                    <a:cubicBezTo>
                      <a:pt x="417" y="901"/>
                      <a:pt x="416" y="884"/>
                      <a:pt x="411" y="879"/>
                    </a:cubicBezTo>
                    <a:cubicBezTo>
                      <a:pt x="411" y="879"/>
                      <a:pt x="427" y="859"/>
                      <a:pt x="429" y="856"/>
                    </a:cubicBezTo>
                    <a:cubicBezTo>
                      <a:pt x="429" y="856"/>
                      <a:pt x="442" y="839"/>
                      <a:pt x="443" y="839"/>
                    </a:cubicBezTo>
                    <a:cubicBezTo>
                      <a:pt x="445" y="835"/>
                      <a:pt x="452" y="827"/>
                      <a:pt x="452" y="827"/>
                    </a:cubicBezTo>
                    <a:cubicBezTo>
                      <a:pt x="455" y="823"/>
                      <a:pt x="461" y="814"/>
                      <a:pt x="461" y="814"/>
                    </a:cubicBezTo>
                    <a:cubicBezTo>
                      <a:pt x="462" y="812"/>
                      <a:pt x="464" y="810"/>
                      <a:pt x="465" y="809"/>
                    </a:cubicBezTo>
                    <a:cubicBezTo>
                      <a:pt x="464" y="810"/>
                      <a:pt x="444" y="888"/>
                      <a:pt x="444" y="989"/>
                    </a:cubicBezTo>
                    <a:cubicBezTo>
                      <a:pt x="444" y="992"/>
                      <a:pt x="443" y="995"/>
                      <a:pt x="443" y="998"/>
                    </a:cubicBezTo>
                    <a:cubicBezTo>
                      <a:pt x="443" y="1015"/>
                      <a:pt x="446" y="1034"/>
                      <a:pt x="451" y="1051"/>
                    </a:cubicBezTo>
                    <a:cubicBezTo>
                      <a:pt x="451" y="1051"/>
                      <a:pt x="451" y="1051"/>
                      <a:pt x="451" y="1051"/>
                    </a:cubicBezTo>
                    <a:cubicBezTo>
                      <a:pt x="448" y="1050"/>
                      <a:pt x="445" y="1050"/>
                      <a:pt x="445" y="1050"/>
                    </a:cubicBezTo>
                    <a:cubicBezTo>
                      <a:pt x="444" y="1049"/>
                      <a:pt x="441" y="1049"/>
                      <a:pt x="440" y="1049"/>
                    </a:cubicBezTo>
                    <a:cubicBezTo>
                      <a:pt x="440" y="1049"/>
                      <a:pt x="439" y="1049"/>
                      <a:pt x="438" y="1049"/>
                    </a:cubicBezTo>
                    <a:cubicBezTo>
                      <a:pt x="412" y="1009"/>
                      <a:pt x="415" y="926"/>
                      <a:pt x="415" y="926"/>
                    </a:cubicBezTo>
                    <a:close/>
                    <a:moveTo>
                      <a:pt x="462" y="1124"/>
                    </a:moveTo>
                    <a:cubicBezTo>
                      <a:pt x="460" y="1122"/>
                      <a:pt x="459" y="1119"/>
                      <a:pt x="458" y="1117"/>
                    </a:cubicBezTo>
                    <a:cubicBezTo>
                      <a:pt x="461" y="1121"/>
                      <a:pt x="464" y="1125"/>
                      <a:pt x="468" y="1126"/>
                    </a:cubicBezTo>
                    <a:cubicBezTo>
                      <a:pt x="469" y="1126"/>
                      <a:pt x="469" y="1127"/>
                      <a:pt x="470" y="1127"/>
                    </a:cubicBezTo>
                    <a:cubicBezTo>
                      <a:pt x="470" y="1127"/>
                      <a:pt x="470" y="1127"/>
                      <a:pt x="470" y="1127"/>
                    </a:cubicBezTo>
                    <a:cubicBezTo>
                      <a:pt x="470" y="1127"/>
                      <a:pt x="471" y="1127"/>
                      <a:pt x="471" y="1127"/>
                    </a:cubicBezTo>
                    <a:cubicBezTo>
                      <a:pt x="471" y="1127"/>
                      <a:pt x="471" y="1127"/>
                      <a:pt x="472" y="1127"/>
                    </a:cubicBezTo>
                    <a:cubicBezTo>
                      <a:pt x="472" y="1127"/>
                      <a:pt x="472" y="1127"/>
                      <a:pt x="473" y="1127"/>
                    </a:cubicBezTo>
                    <a:cubicBezTo>
                      <a:pt x="473" y="1127"/>
                      <a:pt x="473" y="1127"/>
                      <a:pt x="473" y="1127"/>
                    </a:cubicBezTo>
                    <a:cubicBezTo>
                      <a:pt x="475" y="1127"/>
                      <a:pt x="476" y="1126"/>
                      <a:pt x="477" y="1125"/>
                    </a:cubicBezTo>
                    <a:cubicBezTo>
                      <a:pt x="477" y="1125"/>
                      <a:pt x="477" y="1125"/>
                      <a:pt x="477" y="1125"/>
                    </a:cubicBezTo>
                    <a:cubicBezTo>
                      <a:pt x="478" y="1124"/>
                      <a:pt x="478" y="1124"/>
                      <a:pt x="478" y="1123"/>
                    </a:cubicBezTo>
                    <a:cubicBezTo>
                      <a:pt x="478" y="1123"/>
                      <a:pt x="478" y="1123"/>
                      <a:pt x="478" y="1123"/>
                    </a:cubicBezTo>
                    <a:cubicBezTo>
                      <a:pt x="483" y="1133"/>
                      <a:pt x="488" y="1143"/>
                      <a:pt x="492" y="1152"/>
                    </a:cubicBezTo>
                    <a:cubicBezTo>
                      <a:pt x="479" y="1139"/>
                      <a:pt x="472" y="1129"/>
                      <a:pt x="466" y="1128"/>
                    </a:cubicBezTo>
                    <a:cubicBezTo>
                      <a:pt x="465" y="1127"/>
                      <a:pt x="463" y="1126"/>
                      <a:pt x="462" y="1124"/>
                    </a:cubicBezTo>
                    <a:close/>
                    <a:moveTo>
                      <a:pt x="482" y="1225"/>
                    </a:moveTo>
                    <a:cubicBezTo>
                      <a:pt x="482" y="1225"/>
                      <a:pt x="482" y="1225"/>
                      <a:pt x="482" y="1224"/>
                    </a:cubicBezTo>
                    <a:cubicBezTo>
                      <a:pt x="482" y="1224"/>
                      <a:pt x="482" y="1224"/>
                      <a:pt x="482" y="1224"/>
                    </a:cubicBezTo>
                    <a:cubicBezTo>
                      <a:pt x="485" y="1213"/>
                      <a:pt x="475" y="1210"/>
                      <a:pt x="472" y="1209"/>
                    </a:cubicBezTo>
                    <a:cubicBezTo>
                      <a:pt x="472" y="1209"/>
                      <a:pt x="472" y="1209"/>
                      <a:pt x="472" y="1209"/>
                    </a:cubicBezTo>
                    <a:cubicBezTo>
                      <a:pt x="472" y="1209"/>
                      <a:pt x="472" y="1209"/>
                      <a:pt x="472" y="1209"/>
                    </a:cubicBezTo>
                    <a:cubicBezTo>
                      <a:pt x="472" y="1209"/>
                      <a:pt x="472" y="1209"/>
                      <a:pt x="472" y="1209"/>
                    </a:cubicBezTo>
                    <a:cubicBezTo>
                      <a:pt x="472" y="1209"/>
                      <a:pt x="472" y="1209"/>
                      <a:pt x="472" y="1209"/>
                    </a:cubicBezTo>
                    <a:cubicBezTo>
                      <a:pt x="472" y="1209"/>
                      <a:pt x="472" y="1209"/>
                      <a:pt x="472" y="1209"/>
                    </a:cubicBezTo>
                    <a:cubicBezTo>
                      <a:pt x="472" y="1209"/>
                      <a:pt x="473" y="1209"/>
                      <a:pt x="473" y="1209"/>
                    </a:cubicBezTo>
                    <a:cubicBezTo>
                      <a:pt x="473" y="1209"/>
                      <a:pt x="473" y="1209"/>
                      <a:pt x="473" y="1209"/>
                    </a:cubicBezTo>
                    <a:cubicBezTo>
                      <a:pt x="473" y="1209"/>
                      <a:pt x="474" y="1209"/>
                      <a:pt x="474" y="1209"/>
                    </a:cubicBezTo>
                    <a:cubicBezTo>
                      <a:pt x="474" y="1209"/>
                      <a:pt x="474" y="1209"/>
                      <a:pt x="474" y="1209"/>
                    </a:cubicBezTo>
                    <a:cubicBezTo>
                      <a:pt x="475" y="1209"/>
                      <a:pt x="477" y="1209"/>
                      <a:pt x="478" y="1209"/>
                    </a:cubicBezTo>
                    <a:cubicBezTo>
                      <a:pt x="478" y="1209"/>
                      <a:pt x="478" y="1209"/>
                      <a:pt x="478" y="1209"/>
                    </a:cubicBezTo>
                    <a:cubicBezTo>
                      <a:pt x="479" y="1209"/>
                      <a:pt x="480" y="1209"/>
                      <a:pt x="480" y="1209"/>
                    </a:cubicBezTo>
                    <a:cubicBezTo>
                      <a:pt x="480" y="1209"/>
                      <a:pt x="480" y="1209"/>
                      <a:pt x="480" y="1209"/>
                    </a:cubicBezTo>
                    <a:cubicBezTo>
                      <a:pt x="481" y="1209"/>
                      <a:pt x="481" y="1209"/>
                      <a:pt x="482" y="1209"/>
                    </a:cubicBezTo>
                    <a:cubicBezTo>
                      <a:pt x="482" y="1209"/>
                      <a:pt x="482" y="1209"/>
                      <a:pt x="482" y="1209"/>
                    </a:cubicBezTo>
                    <a:cubicBezTo>
                      <a:pt x="483" y="1209"/>
                      <a:pt x="483" y="1209"/>
                      <a:pt x="484" y="1209"/>
                    </a:cubicBezTo>
                    <a:cubicBezTo>
                      <a:pt x="484" y="1209"/>
                      <a:pt x="484" y="1209"/>
                      <a:pt x="484" y="1209"/>
                    </a:cubicBezTo>
                    <a:cubicBezTo>
                      <a:pt x="485" y="1209"/>
                      <a:pt x="485" y="1209"/>
                      <a:pt x="486" y="1209"/>
                    </a:cubicBezTo>
                    <a:cubicBezTo>
                      <a:pt x="486" y="1209"/>
                      <a:pt x="486" y="1209"/>
                      <a:pt x="486" y="1209"/>
                    </a:cubicBezTo>
                    <a:cubicBezTo>
                      <a:pt x="487" y="1209"/>
                      <a:pt x="488" y="1209"/>
                      <a:pt x="488" y="1209"/>
                    </a:cubicBezTo>
                    <a:cubicBezTo>
                      <a:pt x="488" y="1209"/>
                      <a:pt x="488" y="1209"/>
                      <a:pt x="488" y="1209"/>
                    </a:cubicBezTo>
                    <a:cubicBezTo>
                      <a:pt x="492" y="1209"/>
                      <a:pt x="496" y="1209"/>
                      <a:pt x="499" y="1208"/>
                    </a:cubicBezTo>
                    <a:cubicBezTo>
                      <a:pt x="502" y="1220"/>
                      <a:pt x="507" y="1232"/>
                      <a:pt x="507" y="1232"/>
                    </a:cubicBezTo>
                    <a:cubicBezTo>
                      <a:pt x="507" y="1232"/>
                      <a:pt x="507" y="1232"/>
                      <a:pt x="507" y="1233"/>
                    </a:cubicBezTo>
                    <a:cubicBezTo>
                      <a:pt x="501" y="1231"/>
                      <a:pt x="493" y="1228"/>
                      <a:pt x="482" y="1225"/>
                    </a:cubicBezTo>
                    <a:close/>
                    <a:moveTo>
                      <a:pt x="625" y="1541"/>
                    </a:moveTo>
                    <a:cubicBezTo>
                      <a:pt x="625" y="1541"/>
                      <a:pt x="625" y="1541"/>
                      <a:pt x="625" y="1541"/>
                    </a:cubicBezTo>
                    <a:cubicBezTo>
                      <a:pt x="625" y="1541"/>
                      <a:pt x="625" y="1541"/>
                      <a:pt x="625" y="1541"/>
                    </a:cubicBezTo>
                    <a:close/>
                    <a:moveTo>
                      <a:pt x="676" y="1569"/>
                    </a:moveTo>
                    <a:cubicBezTo>
                      <a:pt x="676" y="1569"/>
                      <a:pt x="677" y="1569"/>
                      <a:pt x="677" y="1568"/>
                    </a:cubicBezTo>
                    <a:cubicBezTo>
                      <a:pt x="677" y="1568"/>
                      <a:pt x="677" y="1568"/>
                      <a:pt x="677" y="1568"/>
                    </a:cubicBezTo>
                    <a:cubicBezTo>
                      <a:pt x="677" y="1569"/>
                      <a:pt x="677" y="1569"/>
                      <a:pt x="677" y="1570"/>
                    </a:cubicBezTo>
                    <a:lnTo>
                      <a:pt x="676" y="1569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34343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9" name="Group 6">
              <a:extLst>
                <a:ext uri="{FF2B5EF4-FFF2-40B4-BE49-F238E27FC236}">
                  <a16:creationId xmlns:a16="http://schemas.microsoft.com/office/drawing/2014/main" id="{DA97591C-FD79-A56F-FA07-A409AC8F82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6827" y="2687301"/>
              <a:ext cx="360304" cy="741698"/>
              <a:chOff x="4242" y="738"/>
              <a:chExt cx="994" cy="2049"/>
            </a:xfrm>
          </p:grpSpPr>
          <p:sp>
            <p:nvSpPr>
              <p:cNvPr id="50" name="Freeform 7">
                <a:extLst>
                  <a:ext uri="{FF2B5EF4-FFF2-40B4-BE49-F238E27FC236}">
                    <a16:creationId xmlns:a16="http://schemas.microsoft.com/office/drawing/2014/main" id="{63D2F031-C878-C481-4E10-948F3405DE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42" y="738"/>
                <a:ext cx="994" cy="2049"/>
              </a:xfrm>
              <a:custGeom>
                <a:avLst/>
                <a:gdLst>
                  <a:gd name="T0" fmla="*/ 427 w 1477"/>
                  <a:gd name="T1" fmla="*/ 520 h 3047"/>
                  <a:gd name="T2" fmla="*/ 425 w 1477"/>
                  <a:gd name="T3" fmla="*/ 391 h 3047"/>
                  <a:gd name="T4" fmla="*/ 347 w 1477"/>
                  <a:gd name="T5" fmla="*/ 249 h 3047"/>
                  <a:gd name="T6" fmla="*/ 252 w 1477"/>
                  <a:gd name="T7" fmla="*/ 219 h 3047"/>
                  <a:gd name="T8" fmla="*/ 257 w 1477"/>
                  <a:gd name="T9" fmla="*/ 203 h 3047"/>
                  <a:gd name="T10" fmla="*/ 272 w 1477"/>
                  <a:gd name="T11" fmla="*/ 153 h 3047"/>
                  <a:gd name="T12" fmla="*/ 258 w 1477"/>
                  <a:gd name="T13" fmla="*/ 88 h 3047"/>
                  <a:gd name="T14" fmla="*/ 87 w 1477"/>
                  <a:gd name="T15" fmla="*/ 154 h 3047"/>
                  <a:gd name="T16" fmla="*/ 88 w 1477"/>
                  <a:gd name="T17" fmla="*/ 176 h 3047"/>
                  <a:gd name="T18" fmla="*/ 104 w 1477"/>
                  <a:gd name="T19" fmla="*/ 206 h 3047"/>
                  <a:gd name="T20" fmla="*/ 55 w 1477"/>
                  <a:gd name="T21" fmla="*/ 288 h 3047"/>
                  <a:gd name="T22" fmla="*/ 38 w 1477"/>
                  <a:gd name="T23" fmla="*/ 477 h 3047"/>
                  <a:gd name="T24" fmla="*/ 57 w 1477"/>
                  <a:gd name="T25" fmla="*/ 555 h 3047"/>
                  <a:gd name="T26" fmla="*/ 20 w 1477"/>
                  <a:gd name="T27" fmla="*/ 726 h 3047"/>
                  <a:gd name="T28" fmla="*/ 200 w 1477"/>
                  <a:gd name="T29" fmla="*/ 867 h 3047"/>
                  <a:gd name="T30" fmla="*/ 234 w 1477"/>
                  <a:gd name="T31" fmla="*/ 915 h 3047"/>
                  <a:gd name="T32" fmla="*/ 246 w 1477"/>
                  <a:gd name="T33" fmla="*/ 915 h 3047"/>
                  <a:gd name="T34" fmla="*/ 257 w 1477"/>
                  <a:gd name="T35" fmla="*/ 898 h 3047"/>
                  <a:gd name="T36" fmla="*/ 287 w 1477"/>
                  <a:gd name="T37" fmla="*/ 894 h 3047"/>
                  <a:gd name="T38" fmla="*/ 252 w 1477"/>
                  <a:gd name="T39" fmla="*/ 826 h 3047"/>
                  <a:gd name="T40" fmla="*/ 261 w 1477"/>
                  <a:gd name="T41" fmla="*/ 833 h 3047"/>
                  <a:gd name="T42" fmla="*/ 286 w 1477"/>
                  <a:gd name="T43" fmla="*/ 849 h 3047"/>
                  <a:gd name="T44" fmla="*/ 312 w 1477"/>
                  <a:gd name="T45" fmla="*/ 835 h 3047"/>
                  <a:gd name="T46" fmla="*/ 314 w 1477"/>
                  <a:gd name="T47" fmla="*/ 753 h 3047"/>
                  <a:gd name="T48" fmla="*/ 90 w 1477"/>
                  <a:gd name="T49" fmla="*/ 483 h 3047"/>
                  <a:gd name="T50" fmla="*/ 90 w 1477"/>
                  <a:gd name="T51" fmla="*/ 483 h 3047"/>
                  <a:gd name="T52" fmla="*/ 86 w 1477"/>
                  <a:gd name="T53" fmla="*/ 402 h 3047"/>
                  <a:gd name="T54" fmla="*/ 86 w 1477"/>
                  <a:gd name="T55" fmla="*/ 467 h 3047"/>
                  <a:gd name="T56" fmla="*/ 84 w 1477"/>
                  <a:gd name="T57" fmla="*/ 521 h 3047"/>
                  <a:gd name="T58" fmla="*/ 93 w 1477"/>
                  <a:gd name="T59" fmla="*/ 535 h 3047"/>
                  <a:gd name="T60" fmla="*/ 79 w 1477"/>
                  <a:gd name="T61" fmla="*/ 520 h 3047"/>
                  <a:gd name="T62" fmla="*/ 65 w 1477"/>
                  <a:gd name="T63" fmla="*/ 572 h 3047"/>
                  <a:gd name="T64" fmla="*/ 67 w 1477"/>
                  <a:gd name="T65" fmla="*/ 581 h 3047"/>
                  <a:gd name="T66" fmla="*/ 75 w 1477"/>
                  <a:gd name="T67" fmla="*/ 554 h 3047"/>
                  <a:gd name="T68" fmla="*/ 96 w 1477"/>
                  <a:gd name="T69" fmla="*/ 546 h 3047"/>
                  <a:gd name="T70" fmla="*/ 234 w 1477"/>
                  <a:gd name="T71" fmla="*/ 726 h 3047"/>
                  <a:gd name="T72" fmla="*/ 211 w 1477"/>
                  <a:gd name="T73" fmla="*/ 761 h 3047"/>
                  <a:gd name="T74" fmla="*/ 154 w 1477"/>
                  <a:gd name="T75" fmla="*/ 696 h 3047"/>
                  <a:gd name="T76" fmla="*/ 214 w 1477"/>
                  <a:gd name="T77" fmla="*/ 656 h 3047"/>
                  <a:gd name="T78" fmla="*/ 247 w 1477"/>
                  <a:gd name="T79" fmla="*/ 700 h 3047"/>
                  <a:gd name="T80" fmla="*/ 341 w 1477"/>
                  <a:gd name="T81" fmla="*/ 492 h 3047"/>
                  <a:gd name="T82" fmla="*/ 330 w 1477"/>
                  <a:gd name="T83" fmla="*/ 500 h 3047"/>
                  <a:gd name="T84" fmla="*/ 314 w 1477"/>
                  <a:gd name="T85" fmla="*/ 336 h 3047"/>
                  <a:gd name="T86" fmla="*/ 347 w 1477"/>
                  <a:gd name="T87" fmla="*/ 390 h 3047"/>
                  <a:gd name="T88" fmla="*/ 390 w 1477"/>
                  <a:gd name="T89" fmla="*/ 514 h 3047"/>
                  <a:gd name="T90" fmla="*/ 411 w 1477"/>
                  <a:gd name="T91" fmla="*/ 527 h 3047"/>
                  <a:gd name="T92" fmla="*/ 411 w 1477"/>
                  <a:gd name="T93" fmla="*/ 527 h 304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477" h="3047">
                    <a:moveTo>
                      <a:pt x="1437" y="1839"/>
                    </a:moveTo>
                    <a:cubicBezTo>
                      <a:pt x="1430" y="1817"/>
                      <a:pt x="1417" y="1797"/>
                      <a:pt x="1400" y="1778"/>
                    </a:cubicBezTo>
                    <a:cubicBezTo>
                      <a:pt x="1406" y="1759"/>
                      <a:pt x="1416" y="1733"/>
                      <a:pt x="1403" y="1711"/>
                    </a:cubicBezTo>
                    <a:cubicBezTo>
                      <a:pt x="1386" y="1682"/>
                      <a:pt x="1374" y="1662"/>
                      <a:pt x="1378" y="1650"/>
                    </a:cubicBezTo>
                    <a:cubicBezTo>
                      <a:pt x="1382" y="1638"/>
                      <a:pt x="1378" y="1610"/>
                      <a:pt x="1378" y="1610"/>
                    </a:cubicBezTo>
                    <a:cubicBezTo>
                      <a:pt x="1421" y="1580"/>
                      <a:pt x="1395" y="1319"/>
                      <a:pt x="1393" y="1288"/>
                    </a:cubicBezTo>
                    <a:cubicBezTo>
                      <a:pt x="1390" y="1258"/>
                      <a:pt x="1395" y="1230"/>
                      <a:pt x="1378" y="1204"/>
                    </a:cubicBezTo>
                    <a:cubicBezTo>
                      <a:pt x="1361" y="1179"/>
                      <a:pt x="1375" y="1191"/>
                      <a:pt x="1342" y="1120"/>
                    </a:cubicBezTo>
                    <a:cubicBezTo>
                      <a:pt x="1309" y="1050"/>
                      <a:pt x="1203" y="959"/>
                      <a:pt x="1138" y="820"/>
                    </a:cubicBezTo>
                    <a:cubicBezTo>
                      <a:pt x="1089" y="716"/>
                      <a:pt x="981" y="728"/>
                      <a:pt x="957" y="726"/>
                    </a:cubicBezTo>
                    <a:cubicBezTo>
                      <a:pt x="933" y="723"/>
                      <a:pt x="877" y="726"/>
                      <a:pt x="847" y="730"/>
                    </a:cubicBezTo>
                    <a:cubicBezTo>
                      <a:pt x="837" y="731"/>
                      <a:pt x="830" y="726"/>
                      <a:pt x="825" y="720"/>
                    </a:cubicBezTo>
                    <a:cubicBezTo>
                      <a:pt x="823" y="716"/>
                      <a:pt x="823" y="714"/>
                      <a:pt x="823" y="714"/>
                    </a:cubicBezTo>
                    <a:cubicBezTo>
                      <a:pt x="821" y="712"/>
                      <a:pt x="821" y="712"/>
                      <a:pt x="821" y="712"/>
                    </a:cubicBezTo>
                    <a:cubicBezTo>
                      <a:pt x="831" y="698"/>
                      <a:pt x="839" y="684"/>
                      <a:pt x="844" y="667"/>
                    </a:cubicBezTo>
                    <a:cubicBezTo>
                      <a:pt x="853" y="638"/>
                      <a:pt x="859" y="612"/>
                      <a:pt x="862" y="588"/>
                    </a:cubicBezTo>
                    <a:cubicBezTo>
                      <a:pt x="876" y="604"/>
                      <a:pt x="893" y="602"/>
                      <a:pt x="901" y="578"/>
                    </a:cubicBezTo>
                    <a:cubicBezTo>
                      <a:pt x="908" y="552"/>
                      <a:pt x="892" y="526"/>
                      <a:pt x="893" y="501"/>
                    </a:cubicBezTo>
                    <a:cubicBezTo>
                      <a:pt x="893" y="480"/>
                      <a:pt x="922" y="448"/>
                      <a:pt x="915" y="429"/>
                    </a:cubicBezTo>
                    <a:cubicBezTo>
                      <a:pt x="908" y="409"/>
                      <a:pt x="881" y="423"/>
                      <a:pt x="868" y="433"/>
                    </a:cubicBezTo>
                    <a:cubicBezTo>
                      <a:pt x="873" y="394"/>
                      <a:pt x="859" y="315"/>
                      <a:pt x="848" y="290"/>
                    </a:cubicBezTo>
                    <a:cubicBezTo>
                      <a:pt x="836" y="264"/>
                      <a:pt x="770" y="0"/>
                      <a:pt x="485" y="54"/>
                    </a:cubicBezTo>
                    <a:cubicBezTo>
                      <a:pt x="408" y="68"/>
                      <a:pt x="234" y="168"/>
                      <a:pt x="264" y="414"/>
                    </a:cubicBezTo>
                    <a:cubicBezTo>
                      <a:pt x="268" y="448"/>
                      <a:pt x="277" y="478"/>
                      <a:pt x="286" y="505"/>
                    </a:cubicBezTo>
                    <a:cubicBezTo>
                      <a:pt x="271" y="503"/>
                      <a:pt x="250" y="502"/>
                      <a:pt x="256" y="526"/>
                    </a:cubicBezTo>
                    <a:cubicBezTo>
                      <a:pt x="258" y="536"/>
                      <a:pt x="269" y="542"/>
                      <a:pt x="276" y="550"/>
                    </a:cubicBezTo>
                    <a:cubicBezTo>
                      <a:pt x="284" y="558"/>
                      <a:pt x="287" y="566"/>
                      <a:pt x="290" y="577"/>
                    </a:cubicBezTo>
                    <a:cubicBezTo>
                      <a:pt x="298" y="603"/>
                      <a:pt x="298" y="630"/>
                      <a:pt x="306" y="655"/>
                    </a:cubicBezTo>
                    <a:cubicBezTo>
                      <a:pt x="310" y="665"/>
                      <a:pt x="313" y="680"/>
                      <a:pt x="325" y="684"/>
                    </a:cubicBezTo>
                    <a:cubicBezTo>
                      <a:pt x="332" y="686"/>
                      <a:pt x="337" y="682"/>
                      <a:pt x="341" y="677"/>
                    </a:cubicBezTo>
                    <a:cubicBezTo>
                      <a:pt x="361" y="717"/>
                      <a:pt x="391" y="758"/>
                      <a:pt x="435" y="782"/>
                    </a:cubicBezTo>
                    <a:cubicBezTo>
                      <a:pt x="416" y="789"/>
                      <a:pt x="392" y="798"/>
                      <a:pt x="371" y="802"/>
                    </a:cubicBezTo>
                    <a:cubicBezTo>
                      <a:pt x="331" y="810"/>
                      <a:pt x="225" y="805"/>
                      <a:pt x="181" y="948"/>
                    </a:cubicBezTo>
                    <a:cubicBezTo>
                      <a:pt x="138" y="1090"/>
                      <a:pt x="123" y="1144"/>
                      <a:pt x="89" y="1199"/>
                    </a:cubicBezTo>
                    <a:cubicBezTo>
                      <a:pt x="55" y="1254"/>
                      <a:pt x="62" y="1272"/>
                      <a:pt x="65" y="1312"/>
                    </a:cubicBezTo>
                    <a:cubicBezTo>
                      <a:pt x="68" y="1353"/>
                      <a:pt x="67" y="1472"/>
                      <a:pt x="125" y="1570"/>
                    </a:cubicBezTo>
                    <a:cubicBezTo>
                      <a:pt x="151" y="1614"/>
                      <a:pt x="156" y="1666"/>
                      <a:pt x="178" y="1666"/>
                    </a:cubicBezTo>
                    <a:cubicBezTo>
                      <a:pt x="178" y="1666"/>
                      <a:pt x="165" y="1732"/>
                      <a:pt x="177" y="1748"/>
                    </a:cubicBezTo>
                    <a:cubicBezTo>
                      <a:pt x="189" y="1763"/>
                      <a:pt x="180" y="1810"/>
                      <a:pt x="187" y="1827"/>
                    </a:cubicBezTo>
                    <a:cubicBezTo>
                      <a:pt x="187" y="1827"/>
                      <a:pt x="172" y="1859"/>
                      <a:pt x="183" y="1887"/>
                    </a:cubicBezTo>
                    <a:cubicBezTo>
                      <a:pt x="193" y="1911"/>
                      <a:pt x="192" y="1937"/>
                      <a:pt x="203" y="1934"/>
                    </a:cubicBezTo>
                    <a:cubicBezTo>
                      <a:pt x="112" y="2050"/>
                      <a:pt x="0" y="2243"/>
                      <a:pt x="67" y="2386"/>
                    </a:cubicBezTo>
                    <a:cubicBezTo>
                      <a:pt x="168" y="2602"/>
                      <a:pt x="361" y="2720"/>
                      <a:pt x="563" y="2732"/>
                    </a:cubicBezTo>
                    <a:cubicBezTo>
                      <a:pt x="582" y="2734"/>
                      <a:pt x="605" y="2748"/>
                      <a:pt x="635" y="2758"/>
                    </a:cubicBezTo>
                    <a:cubicBezTo>
                      <a:pt x="635" y="2758"/>
                      <a:pt x="626" y="2808"/>
                      <a:pt x="655" y="2853"/>
                    </a:cubicBezTo>
                    <a:cubicBezTo>
                      <a:pt x="685" y="2898"/>
                      <a:pt x="691" y="2964"/>
                      <a:pt x="704" y="2976"/>
                    </a:cubicBezTo>
                    <a:cubicBezTo>
                      <a:pt x="717" y="2987"/>
                      <a:pt x="727" y="2994"/>
                      <a:pt x="730" y="2986"/>
                    </a:cubicBezTo>
                    <a:cubicBezTo>
                      <a:pt x="730" y="2986"/>
                      <a:pt x="747" y="3013"/>
                      <a:pt x="766" y="3009"/>
                    </a:cubicBezTo>
                    <a:cubicBezTo>
                      <a:pt x="774" y="3008"/>
                      <a:pt x="773" y="3003"/>
                      <a:pt x="773" y="3003"/>
                    </a:cubicBezTo>
                    <a:cubicBezTo>
                      <a:pt x="773" y="3003"/>
                      <a:pt x="783" y="3016"/>
                      <a:pt x="796" y="3014"/>
                    </a:cubicBezTo>
                    <a:cubicBezTo>
                      <a:pt x="804" y="3012"/>
                      <a:pt x="806" y="3010"/>
                      <a:pt x="806" y="3008"/>
                    </a:cubicBezTo>
                    <a:cubicBezTo>
                      <a:pt x="807" y="3015"/>
                      <a:pt x="814" y="3047"/>
                      <a:pt x="842" y="3038"/>
                    </a:cubicBezTo>
                    <a:cubicBezTo>
                      <a:pt x="857" y="3032"/>
                      <a:pt x="847" y="2995"/>
                      <a:pt x="840" y="2980"/>
                    </a:cubicBezTo>
                    <a:cubicBezTo>
                      <a:pt x="837" y="2973"/>
                      <a:pt x="843" y="2964"/>
                      <a:pt x="842" y="2954"/>
                    </a:cubicBezTo>
                    <a:cubicBezTo>
                      <a:pt x="842" y="2954"/>
                      <a:pt x="860" y="2959"/>
                      <a:pt x="870" y="2963"/>
                    </a:cubicBezTo>
                    <a:cubicBezTo>
                      <a:pt x="881" y="2968"/>
                      <a:pt x="893" y="3000"/>
                      <a:pt x="918" y="2994"/>
                    </a:cubicBezTo>
                    <a:cubicBezTo>
                      <a:pt x="943" y="2988"/>
                      <a:pt x="951" y="2966"/>
                      <a:pt x="942" y="2939"/>
                    </a:cubicBezTo>
                    <a:cubicBezTo>
                      <a:pt x="933" y="2912"/>
                      <a:pt x="895" y="2898"/>
                      <a:pt x="895" y="2878"/>
                    </a:cubicBezTo>
                    <a:cubicBezTo>
                      <a:pt x="894" y="2858"/>
                      <a:pt x="907" y="2822"/>
                      <a:pt x="873" y="2798"/>
                    </a:cubicBezTo>
                    <a:cubicBezTo>
                      <a:pt x="840" y="2774"/>
                      <a:pt x="829" y="2747"/>
                      <a:pt x="826" y="2716"/>
                    </a:cubicBezTo>
                    <a:cubicBezTo>
                      <a:pt x="824" y="2695"/>
                      <a:pt x="824" y="2674"/>
                      <a:pt x="821" y="2658"/>
                    </a:cubicBezTo>
                    <a:cubicBezTo>
                      <a:pt x="825" y="2664"/>
                      <a:pt x="829" y="2669"/>
                      <a:pt x="833" y="2671"/>
                    </a:cubicBezTo>
                    <a:cubicBezTo>
                      <a:pt x="833" y="2671"/>
                      <a:pt x="814" y="2718"/>
                      <a:pt x="858" y="2740"/>
                    </a:cubicBezTo>
                    <a:cubicBezTo>
                      <a:pt x="902" y="2763"/>
                      <a:pt x="910" y="2736"/>
                      <a:pt x="910" y="2736"/>
                    </a:cubicBezTo>
                    <a:cubicBezTo>
                      <a:pt x="910" y="2736"/>
                      <a:pt x="913" y="2767"/>
                      <a:pt x="933" y="2764"/>
                    </a:cubicBezTo>
                    <a:cubicBezTo>
                      <a:pt x="933" y="2764"/>
                      <a:pt x="919" y="2786"/>
                      <a:pt x="938" y="2791"/>
                    </a:cubicBezTo>
                    <a:cubicBezTo>
                      <a:pt x="957" y="2796"/>
                      <a:pt x="954" y="2779"/>
                      <a:pt x="963" y="2778"/>
                    </a:cubicBezTo>
                    <a:cubicBezTo>
                      <a:pt x="963" y="2778"/>
                      <a:pt x="963" y="2803"/>
                      <a:pt x="989" y="2794"/>
                    </a:cubicBezTo>
                    <a:cubicBezTo>
                      <a:pt x="1014" y="2784"/>
                      <a:pt x="1021" y="2774"/>
                      <a:pt x="1023" y="2747"/>
                    </a:cubicBezTo>
                    <a:cubicBezTo>
                      <a:pt x="1026" y="2720"/>
                      <a:pt x="1023" y="2699"/>
                      <a:pt x="1026" y="2680"/>
                    </a:cubicBezTo>
                    <a:cubicBezTo>
                      <a:pt x="1029" y="2662"/>
                      <a:pt x="1039" y="2580"/>
                      <a:pt x="993" y="2515"/>
                    </a:cubicBezTo>
                    <a:cubicBezTo>
                      <a:pt x="993" y="2515"/>
                      <a:pt x="1027" y="2499"/>
                      <a:pt x="1031" y="2476"/>
                    </a:cubicBezTo>
                    <a:cubicBezTo>
                      <a:pt x="1035" y="2454"/>
                      <a:pt x="1171" y="2432"/>
                      <a:pt x="1293" y="2256"/>
                    </a:cubicBezTo>
                    <a:cubicBezTo>
                      <a:pt x="1414" y="2080"/>
                      <a:pt x="1477" y="1959"/>
                      <a:pt x="1437" y="1839"/>
                    </a:cubicBezTo>
                    <a:close/>
                    <a:moveTo>
                      <a:pt x="296" y="1587"/>
                    </a:moveTo>
                    <a:cubicBezTo>
                      <a:pt x="295" y="1586"/>
                      <a:pt x="295" y="1586"/>
                      <a:pt x="294" y="1586"/>
                    </a:cubicBezTo>
                    <a:cubicBezTo>
                      <a:pt x="294" y="1586"/>
                      <a:pt x="294" y="1578"/>
                      <a:pt x="292" y="1568"/>
                    </a:cubicBezTo>
                    <a:cubicBezTo>
                      <a:pt x="293" y="1574"/>
                      <a:pt x="294" y="1580"/>
                      <a:pt x="296" y="1587"/>
                    </a:cubicBezTo>
                    <a:close/>
                    <a:moveTo>
                      <a:pt x="287" y="1316"/>
                    </a:moveTo>
                    <a:cubicBezTo>
                      <a:pt x="286" y="1320"/>
                      <a:pt x="286" y="1323"/>
                      <a:pt x="286" y="1327"/>
                    </a:cubicBezTo>
                    <a:cubicBezTo>
                      <a:pt x="285" y="1325"/>
                      <a:pt x="283" y="1325"/>
                      <a:pt x="282" y="1324"/>
                    </a:cubicBezTo>
                    <a:cubicBezTo>
                      <a:pt x="282" y="1324"/>
                      <a:pt x="284" y="1322"/>
                      <a:pt x="287" y="1316"/>
                    </a:cubicBezTo>
                    <a:close/>
                    <a:moveTo>
                      <a:pt x="289" y="1555"/>
                    </a:moveTo>
                    <a:cubicBezTo>
                      <a:pt x="288" y="1548"/>
                      <a:pt x="286" y="1541"/>
                      <a:pt x="283" y="1535"/>
                    </a:cubicBezTo>
                    <a:cubicBezTo>
                      <a:pt x="275" y="1513"/>
                      <a:pt x="273" y="1374"/>
                      <a:pt x="284" y="1338"/>
                    </a:cubicBezTo>
                    <a:moveTo>
                      <a:pt x="259" y="1686"/>
                    </a:moveTo>
                    <a:cubicBezTo>
                      <a:pt x="259" y="1686"/>
                      <a:pt x="271" y="1701"/>
                      <a:pt x="277" y="1714"/>
                    </a:cubicBezTo>
                    <a:cubicBezTo>
                      <a:pt x="281" y="1726"/>
                      <a:pt x="299" y="1742"/>
                      <a:pt x="315" y="1737"/>
                    </a:cubicBezTo>
                    <a:cubicBezTo>
                      <a:pt x="315" y="1744"/>
                      <a:pt x="315" y="1751"/>
                      <a:pt x="314" y="1757"/>
                    </a:cubicBezTo>
                    <a:cubicBezTo>
                      <a:pt x="310" y="1757"/>
                      <a:pt x="311" y="1758"/>
                      <a:pt x="305" y="1758"/>
                    </a:cubicBezTo>
                    <a:cubicBezTo>
                      <a:pt x="297" y="1759"/>
                      <a:pt x="279" y="1748"/>
                      <a:pt x="271" y="1751"/>
                    </a:cubicBezTo>
                    <a:cubicBezTo>
                      <a:pt x="263" y="1754"/>
                      <a:pt x="269" y="1742"/>
                      <a:pt x="266" y="1740"/>
                    </a:cubicBezTo>
                    <a:cubicBezTo>
                      <a:pt x="263" y="1738"/>
                      <a:pt x="267" y="1712"/>
                      <a:pt x="261" y="1709"/>
                    </a:cubicBezTo>
                    <a:cubicBezTo>
                      <a:pt x="255" y="1706"/>
                      <a:pt x="259" y="1686"/>
                      <a:pt x="259" y="1686"/>
                    </a:cubicBezTo>
                    <a:close/>
                    <a:moveTo>
                      <a:pt x="220" y="1911"/>
                    </a:moveTo>
                    <a:cubicBezTo>
                      <a:pt x="223" y="1899"/>
                      <a:pt x="219" y="1886"/>
                      <a:pt x="213" y="1880"/>
                    </a:cubicBezTo>
                    <a:cubicBezTo>
                      <a:pt x="205" y="1872"/>
                      <a:pt x="213" y="1864"/>
                      <a:pt x="213" y="1864"/>
                    </a:cubicBezTo>
                    <a:cubicBezTo>
                      <a:pt x="213" y="1864"/>
                      <a:pt x="227" y="1875"/>
                      <a:pt x="245" y="1883"/>
                    </a:cubicBezTo>
                    <a:cubicBezTo>
                      <a:pt x="237" y="1892"/>
                      <a:pt x="229" y="1901"/>
                      <a:pt x="220" y="1911"/>
                    </a:cubicBezTo>
                    <a:close/>
                    <a:moveTo>
                      <a:pt x="297" y="1830"/>
                    </a:moveTo>
                    <a:cubicBezTo>
                      <a:pt x="293" y="1832"/>
                      <a:pt x="286" y="1839"/>
                      <a:pt x="276" y="1849"/>
                    </a:cubicBezTo>
                    <a:cubicBezTo>
                      <a:pt x="272" y="1845"/>
                      <a:pt x="253" y="1823"/>
                      <a:pt x="246" y="1821"/>
                    </a:cubicBezTo>
                    <a:cubicBezTo>
                      <a:pt x="238" y="1818"/>
                      <a:pt x="233" y="1801"/>
                      <a:pt x="233" y="1801"/>
                    </a:cubicBezTo>
                    <a:cubicBezTo>
                      <a:pt x="233" y="1801"/>
                      <a:pt x="277" y="1812"/>
                      <a:pt x="303" y="1801"/>
                    </a:cubicBezTo>
                    <a:cubicBezTo>
                      <a:pt x="308" y="1799"/>
                      <a:pt x="312" y="1797"/>
                      <a:pt x="316" y="1796"/>
                    </a:cubicBezTo>
                    <a:cubicBezTo>
                      <a:pt x="315" y="1809"/>
                      <a:pt x="311" y="1821"/>
                      <a:pt x="297" y="1830"/>
                    </a:cubicBezTo>
                    <a:close/>
                    <a:moveTo>
                      <a:pt x="810" y="2302"/>
                    </a:moveTo>
                    <a:cubicBezTo>
                      <a:pt x="795" y="2326"/>
                      <a:pt x="770" y="2358"/>
                      <a:pt x="767" y="2388"/>
                    </a:cubicBezTo>
                    <a:cubicBezTo>
                      <a:pt x="762" y="2442"/>
                      <a:pt x="721" y="2442"/>
                      <a:pt x="711" y="2483"/>
                    </a:cubicBezTo>
                    <a:cubicBezTo>
                      <a:pt x="709" y="2492"/>
                      <a:pt x="708" y="2503"/>
                      <a:pt x="708" y="2515"/>
                    </a:cubicBezTo>
                    <a:cubicBezTo>
                      <a:pt x="703" y="2511"/>
                      <a:pt x="698" y="2507"/>
                      <a:pt x="693" y="2504"/>
                    </a:cubicBezTo>
                    <a:cubicBezTo>
                      <a:pt x="640" y="2469"/>
                      <a:pt x="601" y="2412"/>
                      <a:pt x="590" y="2390"/>
                    </a:cubicBezTo>
                    <a:cubicBezTo>
                      <a:pt x="579" y="2367"/>
                      <a:pt x="557" y="2328"/>
                      <a:pt x="490" y="2336"/>
                    </a:cubicBezTo>
                    <a:cubicBezTo>
                      <a:pt x="490" y="2336"/>
                      <a:pt x="507" y="2311"/>
                      <a:pt x="507" y="2288"/>
                    </a:cubicBezTo>
                    <a:cubicBezTo>
                      <a:pt x="507" y="2288"/>
                      <a:pt x="517" y="2278"/>
                      <a:pt x="551" y="2276"/>
                    </a:cubicBezTo>
                    <a:cubicBezTo>
                      <a:pt x="586" y="2275"/>
                      <a:pt x="675" y="2208"/>
                      <a:pt x="682" y="2192"/>
                    </a:cubicBezTo>
                    <a:cubicBezTo>
                      <a:pt x="689" y="2176"/>
                      <a:pt x="705" y="2164"/>
                      <a:pt x="703" y="2159"/>
                    </a:cubicBezTo>
                    <a:cubicBezTo>
                      <a:pt x="717" y="2171"/>
                      <a:pt x="750" y="2202"/>
                      <a:pt x="789" y="2200"/>
                    </a:cubicBezTo>
                    <a:cubicBezTo>
                      <a:pt x="827" y="2199"/>
                      <a:pt x="863" y="2215"/>
                      <a:pt x="863" y="2215"/>
                    </a:cubicBezTo>
                    <a:cubicBezTo>
                      <a:pt x="863" y="2215"/>
                      <a:pt x="825" y="2278"/>
                      <a:pt x="810" y="2302"/>
                    </a:cubicBezTo>
                    <a:close/>
                    <a:moveTo>
                      <a:pt x="1183" y="1484"/>
                    </a:moveTo>
                    <a:cubicBezTo>
                      <a:pt x="1174" y="1512"/>
                      <a:pt x="1173" y="1542"/>
                      <a:pt x="1173" y="1542"/>
                    </a:cubicBezTo>
                    <a:cubicBezTo>
                      <a:pt x="1147" y="1548"/>
                      <a:pt x="1126" y="1590"/>
                      <a:pt x="1118" y="1619"/>
                    </a:cubicBezTo>
                    <a:cubicBezTo>
                      <a:pt x="1115" y="1629"/>
                      <a:pt x="1116" y="1637"/>
                      <a:pt x="1118" y="1643"/>
                    </a:cubicBezTo>
                    <a:cubicBezTo>
                      <a:pt x="1114" y="1643"/>
                      <a:pt x="1110" y="1643"/>
                      <a:pt x="1106" y="1643"/>
                    </a:cubicBezTo>
                    <a:cubicBezTo>
                      <a:pt x="1100" y="1643"/>
                      <a:pt x="1093" y="1644"/>
                      <a:pt x="1085" y="1646"/>
                    </a:cubicBezTo>
                    <a:cubicBezTo>
                      <a:pt x="1101" y="1608"/>
                      <a:pt x="1109" y="1556"/>
                      <a:pt x="1103" y="1475"/>
                    </a:cubicBezTo>
                    <a:cubicBezTo>
                      <a:pt x="1085" y="1235"/>
                      <a:pt x="1029" y="1191"/>
                      <a:pt x="1031" y="1124"/>
                    </a:cubicBezTo>
                    <a:cubicBezTo>
                      <a:pt x="1031" y="1117"/>
                      <a:pt x="1031" y="1110"/>
                      <a:pt x="1030" y="1104"/>
                    </a:cubicBezTo>
                    <a:cubicBezTo>
                      <a:pt x="1032" y="1105"/>
                      <a:pt x="1033" y="1106"/>
                      <a:pt x="1033" y="1106"/>
                    </a:cubicBezTo>
                    <a:cubicBezTo>
                      <a:pt x="1047" y="1116"/>
                      <a:pt x="1082" y="1180"/>
                      <a:pt x="1082" y="1180"/>
                    </a:cubicBezTo>
                    <a:cubicBezTo>
                      <a:pt x="1102" y="1247"/>
                      <a:pt x="1135" y="1236"/>
                      <a:pt x="1139" y="1283"/>
                    </a:cubicBezTo>
                    <a:cubicBezTo>
                      <a:pt x="1143" y="1330"/>
                      <a:pt x="1193" y="1456"/>
                      <a:pt x="1183" y="1484"/>
                    </a:cubicBezTo>
                    <a:close/>
                    <a:moveTo>
                      <a:pt x="1284" y="1693"/>
                    </a:moveTo>
                    <a:cubicBezTo>
                      <a:pt x="1283" y="1693"/>
                      <a:pt x="1281" y="1692"/>
                      <a:pt x="1280" y="1691"/>
                    </a:cubicBezTo>
                    <a:cubicBezTo>
                      <a:pt x="1284" y="1687"/>
                      <a:pt x="1286" y="1684"/>
                      <a:pt x="1286" y="1684"/>
                    </a:cubicBezTo>
                    <a:cubicBezTo>
                      <a:pt x="1286" y="1684"/>
                      <a:pt x="1285" y="1688"/>
                      <a:pt x="1284" y="1693"/>
                    </a:cubicBezTo>
                    <a:close/>
                    <a:moveTo>
                      <a:pt x="1347" y="1731"/>
                    </a:moveTo>
                    <a:cubicBezTo>
                      <a:pt x="1350" y="1730"/>
                      <a:pt x="1351" y="1730"/>
                      <a:pt x="1351" y="1730"/>
                    </a:cubicBezTo>
                    <a:cubicBezTo>
                      <a:pt x="1358" y="1734"/>
                      <a:pt x="1361" y="1738"/>
                      <a:pt x="1363" y="1743"/>
                    </a:cubicBezTo>
                    <a:cubicBezTo>
                      <a:pt x="1358" y="1739"/>
                      <a:pt x="1353" y="1735"/>
                      <a:pt x="1347" y="1731"/>
                    </a:cubicBezTo>
                    <a:close/>
                  </a:path>
                </a:pathLst>
              </a:custGeom>
              <a:solidFill>
                <a:srgbClr val="B1DF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" name="Freeform 8">
                <a:extLst>
                  <a:ext uri="{FF2B5EF4-FFF2-40B4-BE49-F238E27FC236}">
                    <a16:creationId xmlns:a16="http://schemas.microsoft.com/office/drawing/2014/main" id="{FABE7EB2-780D-50B9-FC4F-0AF6ACFD88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42" y="738"/>
                <a:ext cx="993" cy="2049"/>
              </a:xfrm>
              <a:custGeom>
                <a:avLst/>
                <a:gdLst>
                  <a:gd name="T0" fmla="*/ 427 w 1477"/>
                  <a:gd name="T1" fmla="*/ 520 h 3047"/>
                  <a:gd name="T2" fmla="*/ 424 w 1477"/>
                  <a:gd name="T3" fmla="*/ 391 h 3047"/>
                  <a:gd name="T4" fmla="*/ 346 w 1477"/>
                  <a:gd name="T5" fmla="*/ 249 h 3047"/>
                  <a:gd name="T6" fmla="*/ 251 w 1477"/>
                  <a:gd name="T7" fmla="*/ 219 h 3047"/>
                  <a:gd name="T8" fmla="*/ 257 w 1477"/>
                  <a:gd name="T9" fmla="*/ 203 h 3047"/>
                  <a:gd name="T10" fmla="*/ 271 w 1477"/>
                  <a:gd name="T11" fmla="*/ 152 h 3047"/>
                  <a:gd name="T12" fmla="*/ 257 w 1477"/>
                  <a:gd name="T13" fmla="*/ 87 h 3047"/>
                  <a:gd name="T14" fmla="*/ 87 w 1477"/>
                  <a:gd name="T15" fmla="*/ 154 h 3047"/>
                  <a:gd name="T16" fmla="*/ 89 w 1477"/>
                  <a:gd name="T17" fmla="*/ 176 h 3047"/>
                  <a:gd name="T18" fmla="*/ 104 w 1477"/>
                  <a:gd name="T19" fmla="*/ 206 h 3047"/>
                  <a:gd name="T20" fmla="*/ 55 w 1477"/>
                  <a:gd name="T21" fmla="*/ 288 h 3047"/>
                  <a:gd name="T22" fmla="*/ 38 w 1477"/>
                  <a:gd name="T23" fmla="*/ 477 h 3047"/>
                  <a:gd name="T24" fmla="*/ 57 w 1477"/>
                  <a:gd name="T25" fmla="*/ 555 h 3047"/>
                  <a:gd name="T26" fmla="*/ 21 w 1477"/>
                  <a:gd name="T27" fmla="*/ 726 h 3047"/>
                  <a:gd name="T28" fmla="*/ 199 w 1477"/>
                  <a:gd name="T29" fmla="*/ 867 h 3047"/>
                  <a:gd name="T30" fmla="*/ 233 w 1477"/>
                  <a:gd name="T31" fmla="*/ 915 h 3047"/>
                  <a:gd name="T32" fmla="*/ 245 w 1477"/>
                  <a:gd name="T33" fmla="*/ 915 h 3047"/>
                  <a:gd name="T34" fmla="*/ 256 w 1477"/>
                  <a:gd name="T35" fmla="*/ 898 h 3047"/>
                  <a:gd name="T36" fmla="*/ 286 w 1477"/>
                  <a:gd name="T37" fmla="*/ 894 h 3047"/>
                  <a:gd name="T38" fmla="*/ 251 w 1477"/>
                  <a:gd name="T39" fmla="*/ 826 h 3047"/>
                  <a:gd name="T40" fmla="*/ 261 w 1477"/>
                  <a:gd name="T41" fmla="*/ 833 h 3047"/>
                  <a:gd name="T42" fmla="*/ 285 w 1477"/>
                  <a:gd name="T43" fmla="*/ 849 h 3047"/>
                  <a:gd name="T44" fmla="*/ 311 w 1477"/>
                  <a:gd name="T45" fmla="*/ 835 h 3047"/>
                  <a:gd name="T46" fmla="*/ 314 w 1477"/>
                  <a:gd name="T47" fmla="*/ 753 h 3047"/>
                  <a:gd name="T48" fmla="*/ 88 w 1477"/>
                  <a:gd name="T49" fmla="*/ 473 h 3047"/>
                  <a:gd name="T50" fmla="*/ 87 w 1477"/>
                  <a:gd name="T51" fmla="*/ 419 h 3047"/>
                  <a:gd name="T52" fmla="*/ 84 w 1477"/>
                  <a:gd name="T53" fmla="*/ 521 h 3047"/>
                  <a:gd name="T54" fmla="*/ 93 w 1477"/>
                  <a:gd name="T55" fmla="*/ 535 h 3047"/>
                  <a:gd name="T56" fmla="*/ 79 w 1477"/>
                  <a:gd name="T57" fmla="*/ 520 h 3047"/>
                  <a:gd name="T58" fmla="*/ 65 w 1477"/>
                  <a:gd name="T59" fmla="*/ 572 h 3047"/>
                  <a:gd name="T60" fmla="*/ 67 w 1477"/>
                  <a:gd name="T61" fmla="*/ 581 h 3047"/>
                  <a:gd name="T62" fmla="*/ 75 w 1477"/>
                  <a:gd name="T63" fmla="*/ 553 h 3047"/>
                  <a:gd name="T64" fmla="*/ 96 w 1477"/>
                  <a:gd name="T65" fmla="*/ 546 h 3047"/>
                  <a:gd name="T66" fmla="*/ 233 w 1477"/>
                  <a:gd name="T67" fmla="*/ 726 h 3047"/>
                  <a:gd name="T68" fmla="*/ 211 w 1477"/>
                  <a:gd name="T69" fmla="*/ 761 h 3047"/>
                  <a:gd name="T70" fmla="*/ 155 w 1477"/>
                  <a:gd name="T71" fmla="*/ 696 h 3047"/>
                  <a:gd name="T72" fmla="*/ 214 w 1477"/>
                  <a:gd name="T73" fmla="*/ 656 h 3047"/>
                  <a:gd name="T74" fmla="*/ 246 w 1477"/>
                  <a:gd name="T75" fmla="*/ 699 h 3047"/>
                  <a:gd name="T76" fmla="*/ 340 w 1477"/>
                  <a:gd name="T77" fmla="*/ 492 h 3047"/>
                  <a:gd name="T78" fmla="*/ 330 w 1477"/>
                  <a:gd name="T79" fmla="*/ 500 h 3047"/>
                  <a:gd name="T80" fmla="*/ 313 w 1477"/>
                  <a:gd name="T81" fmla="*/ 336 h 3047"/>
                  <a:gd name="T82" fmla="*/ 346 w 1477"/>
                  <a:gd name="T83" fmla="*/ 390 h 3047"/>
                  <a:gd name="T84" fmla="*/ 389 w 1477"/>
                  <a:gd name="T85" fmla="*/ 514 h 3047"/>
                  <a:gd name="T86" fmla="*/ 409 w 1477"/>
                  <a:gd name="T87" fmla="*/ 526 h 3047"/>
                  <a:gd name="T88" fmla="*/ 409 w 1477"/>
                  <a:gd name="T89" fmla="*/ 526 h 30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477" h="3047">
                    <a:moveTo>
                      <a:pt x="1437" y="1838"/>
                    </a:moveTo>
                    <a:cubicBezTo>
                      <a:pt x="1430" y="1817"/>
                      <a:pt x="1417" y="1796"/>
                      <a:pt x="1401" y="1778"/>
                    </a:cubicBezTo>
                    <a:cubicBezTo>
                      <a:pt x="1407" y="1758"/>
                      <a:pt x="1417" y="1732"/>
                      <a:pt x="1404" y="1710"/>
                    </a:cubicBezTo>
                    <a:cubicBezTo>
                      <a:pt x="1386" y="1681"/>
                      <a:pt x="1374" y="1661"/>
                      <a:pt x="1378" y="1649"/>
                    </a:cubicBezTo>
                    <a:cubicBezTo>
                      <a:pt x="1382" y="1637"/>
                      <a:pt x="1378" y="1609"/>
                      <a:pt x="1378" y="1609"/>
                    </a:cubicBezTo>
                    <a:cubicBezTo>
                      <a:pt x="1421" y="1580"/>
                      <a:pt x="1396" y="1318"/>
                      <a:pt x="1393" y="1288"/>
                    </a:cubicBezTo>
                    <a:cubicBezTo>
                      <a:pt x="1390" y="1257"/>
                      <a:pt x="1396" y="1229"/>
                      <a:pt x="1378" y="1204"/>
                    </a:cubicBezTo>
                    <a:cubicBezTo>
                      <a:pt x="1361" y="1178"/>
                      <a:pt x="1376" y="1190"/>
                      <a:pt x="1342" y="1120"/>
                    </a:cubicBezTo>
                    <a:cubicBezTo>
                      <a:pt x="1309" y="1049"/>
                      <a:pt x="1204" y="958"/>
                      <a:pt x="1138" y="820"/>
                    </a:cubicBezTo>
                    <a:cubicBezTo>
                      <a:pt x="1089" y="715"/>
                      <a:pt x="981" y="728"/>
                      <a:pt x="957" y="725"/>
                    </a:cubicBezTo>
                    <a:cubicBezTo>
                      <a:pt x="933" y="722"/>
                      <a:pt x="877" y="725"/>
                      <a:pt x="848" y="729"/>
                    </a:cubicBezTo>
                    <a:cubicBezTo>
                      <a:pt x="837" y="731"/>
                      <a:pt x="830" y="726"/>
                      <a:pt x="825" y="719"/>
                    </a:cubicBezTo>
                    <a:cubicBezTo>
                      <a:pt x="823" y="716"/>
                      <a:pt x="823" y="714"/>
                      <a:pt x="823" y="714"/>
                    </a:cubicBezTo>
                    <a:cubicBezTo>
                      <a:pt x="821" y="711"/>
                      <a:pt x="821" y="711"/>
                      <a:pt x="821" y="711"/>
                    </a:cubicBezTo>
                    <a:cubicBezTo>
                      <a:pt x="832" y="698"/>
                      <a:pt x="840" y="683"/>
                      <a:pt x="845" y="667"/>
                    </a:cubicBezTo>
                    <a:cubicBezTo>
                      <a:pt x="854" y="638"/>
                      <a:pt x="859" y="612"/>
                      <a:pt x="863" y="588"/>
                    </a:cubicBezTo>
                    <a:cubicBezTo>
                      <a:pt x="876" y="603"/>
                      <a:pt x="894" y="601"/>
                      <a:pt x="901" y="577"/>
                    </a:cubicBezTo>
                    <a:cubicBezTo>
                      <a:pt x="909" y="552"/>
                      <a:pt x="892" y="525"/>
                      <a:pt x="893" y="500"/>
                    </a:cubicBezTo>
                    <a:cubicBezTo>
                      <a:pt x="894" y="479"/>
                      <a:pt x="922" y="448"/>
                      <a:pt x="915" y="429"/>
                    </a:cubicBezTo>
                    <a:cubicBezTo>
                      <a:pt x="908" y="409"/>
                      <a:pt x="882" y="422"/>
                      <a:pt x="868" y="432"/>
                    </a:cubicBezTo>
                    <a:cubicBezTo>
                      <a:pt x="873" y="393"/>
                      <a:pt x="859" y="314"/>
                      <a:pt x="848" y="289"/>
                    </a:cubicBezTo>
                    <a:cubicBezTo>
                      <a:pt x="837" y="263"/>
                      <a:pt x="770" y="0"/>
                      <a:pt x="485" y="53"/>
                    </a:cubicBezTo>
                    <a:cubicBezTo>
                      <a:pt x="408" y="67"/>
                      <a:pt x="234" y="168"/>
                      <a:pt x="264" y="414"/>
                    </a:cubicBezTo>
                    <a:cubicBezTo>
                      <a:pt x="269" y="447"/>
                      <a:pt x="278" y="478"/>
                      <a:pt x="286" y="505"/>
                    </a:cubicBezTo>
                    <a:cubicBezTo>
                      <a:pt x="271" y="503"/>
                      <a:pt x="251" y="502"/>
                      <a:pt x="256" y="525"/>
                    </a:cubicBezTo>
                    <a:cubicBezTo>
                      <a:pt x="258" y="535"/>
                      <a:pt x="270" y="542"/>
                      <a:pt x="276" y="549"/>
                    </a:cubicBezTo>
                    <a:cubicBezTo>
                      <a:pt x="284" y="558"/>
                      <a:pt x="287" y="566"/>
                      <a:pt x="291" y="577"/>
                    </a:cubicBezTo>
                    <a:cubicBezTo>
                      <a:pt x="298" y="602"/>
                      <a:pt x="298" y="629"/>
                      <a:pt x="307" y="654"/>
                    </a:cubicBezTo>
                    <a:cubicBezTo>
                      <a:pt x="310" y="664"/>
                      <a:pt x="313" y="680"/>
                      <a:pt x="325" y="683"/>
                    </a:cubicBezTo>
                    <a:cubicBezTo>
                      <a:pt x="333" y="686"/>
                      <a:pt x="337" y="682"/>
                      <a:pt x="341" y="676"/>
                    </a:cubicBezTo>
                    <a:cubicBezTo>
                      <a:pt x="362" y="716"/>
                      <a:pt x="392" y="757"/>
                      <a:pt x="435" y="781"/>
                    </a:cubicBezTo>
                    <a:cubicBezTo>
                      <a:pt x="416" y="789"/>
                      <a:pt x="392" y="797"/>
                      <a:pt x="371" y="801"/>
                    </a:cubicBezTo>
                    <a:cubicBezTo>
                      <a:pt x="331" y="809"/>
                      <a:pt x="226" y="805"/>
                      <a:pt x="182" y="947"/>
                    </a:cubicBezTo>
                    <a:cubicBezTo>
                      <a:pt x="138" y="1090"/>
                      <a:pt x="123" y="1143"/>
                      <a:pt x="89" y="1198"/>
                    </a:cubicBezTo>
                    <a:cubicBezTo>
                      <a:pt x="55" y="1253"/>
                      <a:pt x="62" y="1271"/>
                      <a:pt x="65" y="1312"/>
                    </a:cubicBezTo>
                    <a:cubicBezTo>
                      <a:pt x="68" y="1352"/>
                      <a:pt x="67" y="1471"/>
                      <a:pt x="125" y="1570"/>
                    </a:cubicBezTo>
                    <a:cubicBezTo>
                      <a:pt x="151" y="1613"/>
                      <a:pt x="156" y="1665"/>
                      <a:pt x="179" y="1665"/>
                    </a:cubicBezTo>
                    <a:cubicBezTo>
                      <a:pt x="179" y="1665"/>
                      <a:pt x="165" y="1732"/>
                      <a:pt x="177" y="1747"/>
                    </a:cubicBezTo>
                    <a:cubicBezTo>
                      <a:pt x="189" y="1762"/>
                      <a:pt x="180" y="1810"/>
                      <a:pt x="187" y="1826"/>
                    </a:cubicBezTo>
                    <a:cubicBezTo>
                      <a:pt x="187" y="1826"/>
                      <a:pt x="172" y="1858"/>
                      <a:pt x="184" y="1886"/>
                    </a:cubicBezTo>
                    <a:cubicBezTo>
                      <a:pt x="194" y="1911"/>
                      <a:pt x="192" y="1937"/>
                      <a:pt x="203" y="1933"/>
                    </a:cubicBezTo>
                    <a:cubicBezTo>
                      <a:pt x="113" y="2050"/>
                      <a:pt x="0" y="2242"/>
                      <a:pt x="68" y="2386"/>
                    </a:cubicBezTo>
                    <a:cubicBezTo>
                      <a:pt x="169" y="2601"/>
                      <a:pt x="361" y="2719"/>
                      <a:pt x="563" y="2732"/>
                    </a:cubicBezTo>
                    <a:cubicBezTo>
                      <a:pt x="583" y="2733"/>
                      <a:pt x="606" y="2747"/>
                      <a:pt x="635" y="2758"/>
                    </a:cubicBezTo>
                    <a:cubicBezTo>
                      <a:pt x="635" y="2758"/>
                      <a:pt x="626" y="2808"/>
                      <a:pt x="656" y="2852"/>
                    </a:cubicBezTo>
                    <a:cubicBezTo>
                      <a:pt x="685" y="2897"/>
                      <a:pt x="692" y="2964"/>
                      <a:pt x="704" y="2975"/>
                    </a:cubicBezTo>
                    <a:cubicBezTo>
                      <a:pt x="717" y="2987"/>
                      <a:pt x="727" y="2993"/>
                      <a:pt x="730" y="2986"/>
                    </a:cubicBezTo>
                    <a:cubicBezTo>
                      <a:pt x="730" y="2986"/>
                      <a:pt x="748" y="3012"/>
                      <a:pt x="766" y="3009"/>
                    </a:cubicBezTo>
                    <a:cubicBezTo>
                      <a:pt x="774" y="3007"/>
                      <a:pt x="774" y="3002"/>
                      <a:pt x="774" y="3002"/>
                    </a:cubicBezTo>
                    <a:cubicBezTo>
                      <a:pt x="774" y="3002"/>
                      <a:pt x="783" y="3016"/>
                      <a:pt x="796" y="3013"/>
                    </a:cubicBezTo>
                    <a:cubicBezTo>
                      <a:pt x="805" y="3012"/>
                      <a:pt x="806" y="3009"/>
                      <a:pt x="807" y="3008"/>
                    </a:cubicBezTo>
                    <a:cubicBezTo>
                      <a:pt x="808" y="3015"/>
                      <a:pt x="815" y="3047"/>
                      <a:pt x="842" y="3037"/>
                    </a:cubicBezTo>
                    <a:cubicBezTo>
                      <a:pt x="857" y="3032"/>
                      <a:pt x="848" y="2994"/>
                      <a:pt x="841" y="2980"/>
                    </a:cubicBezTo>
                    <a:cubicBezTo>
                      <a:pt x="837" y="2973"/>
                      <a:pt x="844" y="2964"/>
                      <a:pt x="842" y="2953"/>
                    </a:cubicBezTo>
                    <a:cubicBezTo>
                      <a:pt x="842" y="2953"/>
                      <a:pt x="860" y="2958"/>
                      <a:pt x="871" y="2963"/>
                    </a:cubicBezTo>
                    <a:cubicBezTo>
                      <a:pt x="881" y="2967"/>
                      <a:pt x="893" y="3000"/>
                      <a:pt x="918" y="2994"/>
                    </a:cubicBezTo>
                    <a:cubicBezTo>
                      <a:pt x="943" y="2988"/>
                      <a:pt x="951" y="2965"/>
                      <a:pt x="942" y="2938"/>
                    </a:cubicBezTo>
                    <a:cubicBezTo>
                      <a:pt x="933" y="2912"/>
                      <a:pt x="895" y="2897"/>
                      <a:pt x="895" y="2878"/>
                    </a:cubicBezTo>
                    <a:cubicBezTo>
                      <a:pt x="895" y="2858"/>
                      <a:pt x="907" y="2821"/>
                      <a:pt x="874" y="2797"/>
                    </a:cubicBezTo>
                    <a:cubicBezTo>
                      <a:pt x="840" y="2773"/>
                      <a:pt x="830" y="2746"/>
                      <a:pt x="827" y="2715"/>
                    </a:cubicBezTo>
                    <a:cubicBezTo>
                      <a:pt x="825" y="2695"/>
                      <a:pt x="824" y="2673"/>
                      <a:pt x="821" y="2658"/>
                    </a:cubicBezTo>
                    <a:cubicBezTo>
                      <a:pt x="825" y="2663"/>
                      <a:pt x="829" y="2668"/>
                      <a:pt x="833" y="2670"/>
                    </a:cubicBezTo>
                    <a:cubicBezTo>
                      <a:pt x="833" y="2670"/>
                      <a:pt x="814" y="2717"/>
                      <a:pt x="858" y="2740"/>
                    </a:cubicBezTo>
                    <a:cubicBezTo>
                      <a:pt x="902" y="2762"/>
                      <a:pt x="910" y="2736"/>
                      <a:pt x="910" y="2736"/>
                    </a:cubicBezTo>
                    <a:cubicBezTo>
                      <a:pt x="910" y="2736"/>
                      <a:pt x="913" y="2766"/>
                      <a:pt x="933" y="2764"/>
                    </a:cubicBezTo>
                    <a:cubicBezTo>
                      <a:pt x="933" y="2764"/>
                      <a:pt x="920" y="2785"/>
                      <a:pt x="938" y="2790"/>
                    </a:cubicBezTo>
                    <a:cubicBezTo>
                      <a:pt x="957" y="2796"/>
                      <a:pt x="954" y="2778"/>
                      <a:pt x="964" y="2777"/>
                    </a:cubicBezTo>
                    <a:cubicBezTo>
                      <a:pt x="964" y="2777"/>
                      <a:pt x="964" y="2802"/>
                      <a:pt x="989" y="2793"/>
                    </a:cubicBezTo>
                    <a:cubicBezTo>
                      <a:pt x="1014" y="2784"/>
                      <a:pt x="1021" y="2773"/>
                      <a:pt x="1024" y="2746"/>
                    </a:cubicBezTo>
                    <a:cubicBezTo>
                      <a:pt x="1026" y="2720"/>
                      <a:pt x="1024" y="2698"/>
                      <a:pt x="1026" y="2680"/>
                    </a:cubicBezTo>
                    <a:cubicBezTo>
                      <a:pt x="1029" y="2661"/>
                      <a:pt x="1040" y="2580"/>
                      <a:pt x="993" y="2514"/>
                    </a:cubicBezTo>
                    <a:cubicBezTo>
                      <a:pt x="993" y="2514"/>
                      <a:pt x="1028" y="2498"/>
                      <a:pt x="1032" y="2476"/>
                    </a:cubicBezTo>
                    <a:cubicBezTo>
                      <a:pt x="1036" y="2453"/>
                      <a:pt x="1172" y="2432"/>
                      <a:pt x="1293" y="2256"/>
                    </a:cubicBezTo>
                    <a:cubicBezTo>
                      <a:pt x="1414" y="2080"/>
                      <a:pt x="1477" y="1958"/>
                      <a:pt x="1437" y="1838"/>
                    </a:cubicBezTo>
                    <a:close/>
                    <a:moveTo>
                      <a:pt x="290" y="1554"/>
                    </a:moveTo>
                    <a:cubicBezTo>
                      <a:pt x="288" y="1548"/>
                      <a:pt x="286" y="1541"/>
                      <a:pt x="284" y="1534"/>
                    </a:cubicBezTo>
                    <a:cubicBezTo>
                      <a:pt x="275" y="1513"/>
                      <a:pt x="275" y="1357"/>
                      <a:pt x="286" y="1321"/>
                    </a:cubicBezTo>
                    <a:cubicBezTo>
                      <a:pt x="286" y="1321"/>
                      <a:pt x="285" y="1349"/>
                      <a:pt x="286" y="1378"/>
                    </a:cubicBezTo>
                    <a:cubicBezTo>
                      <a:pt x="288" y="1406"/>
                      <a:pt x="285" y="1548"/>
                      <a:pt x="290" y="1554"/>
                    </a:cubicBezTo>
                    <a:close/>
                    <a:moveTo>
                      <a:pt x="259" y="1686"/>
                    </a:moveTo>
                    <a:cubicBezTo>
                      <a:pt x="259" y="1686"/>
                      <a:pt x="272" y="1700"/>
                      <a:pt x="277" y="1714"/>
                    </a:cubicBezTo>
                    <a:cubicBezTo>
                      <a:pt x="282" y="1726"/>
                      <a:pt x="300" y="1742"/>
                      <a:pt x="316" y="1736"/>
                    </a:cubicBezTo>
                    <a:cubicBezTo>
                      <a:pt x="315" y="1744"/>
                      <a:pt x="315" y="1751"/>
                      <a:pt x="315" y="1756"/>
                    </a:cubicBezTo>
                    <a:cubicBezTo>
                      <a:pt x="310" y="1756"/>
                      <a:pt x="311" y="1757"/>
                      <a:pt x="306" y="1758"/>
                    </a:cubicBezTo>
                    <a:cubicBezTo>
                      <a:pt x="297" y="1758"/>
                      <a:pt x="280" y="1748"/>
                      <a:pt x="272" y="1750"/>
                    </a:cubicBezTo>
                    <a:cubicBezTo>
                      <a:pt x="264" y="1753"/>
                      <a:pt x="269" y="1742"/>
                      <a:pt x="266" y="1740"/>
                    </a:cubicBezTo>
                    <a:cubicBezTo>
                      <a:pt x="264" y="1738"/>
                      <a:pt x="268" y="1712"/>
                      <a:pt x="262" y="1708"/>
                    </a:cubicBezTo>
                    <a:cubicBezTo>
                      <a:pt x="256" y="1705"/>
                      <a:pt x="259" y="1686"/>
                      <a:pt x="259" y="1686"/>
                    </a:cubicBezTo>
                    <a:close/>
                    <a:moveTo>
                      <a:pt x="221" y="1911"/>
                    </a:moveTo>
                    <a:cubicBezTo>
                      <a:pt x="224" y="1898"/>
                      <a:pt x="219" y="1886"/>
                      <a:pt x="214" y="1880"/>
                    </a:cubicBezTo>
                    <a:cubicBezTo>
                      <a:pt x="206" y="1871"/>
                      <a:pt x="213" y="1864"/>
                      <a:pt x="213" y="1864"/>
                    </a:cubicBezTo>
                    <a:cubicBezTo>
                      <a:pt x="213" y="1864"/>
                      <a:pt x="227" y="1874"/>
                      <a:pt x="245" y="1883"/>
                    </a:cubicBezTo>
                    <a:cubicBezTo>
                      <a:pt x="237" y="1891"/>
                      <a:pt x="229" y="1901"/>
                      <a:pt x="221" y="1911"/>
                    </a:cubicBezTo>
                    <a:close/>
                    <a:moveTo>
                      <a:pt x="297" y="1830"/>
                    </a:moveTo>
                    <a:cubicBezTo>
                      <a:pt x="294" y="1832"/>
                      <a:pt x="286" y="1838"/>
                      <a:pt x="276" y="1848"/>
                    </a:cubicBezTo>
                    <a:cubicBezTo>
                      <a:pt x="273" y="1844"/>
                      <a:pt x="254" y="1823"/>
                      <a:pt x="246" y="1820"/>
                    </a:cubicBezTo>
                    <a:cubicBezTo>
                      <a:pt x="238" y="1818"/>
                      <a:pt x="234" y="1800"/>
                      <a:pt x="234" y="1800"/>
                    </a:cubicBezTo>
                    <a:cubicBezTo>
                      <a:pt x="234" y="1800"/>
                      <a:pt x="277" y="1812"/>
                      <a:pt x="304" y="1800"/>
                    </a:cubicBezTo>
                    <a:cubicBezTo>
                      <a:pt x="308" y="1799"/>
                      <a:pt x="312" y="1797"/>
                      <a:pt x="316" y="1795"/>
                    </a:cubicBezTo>
                    <a:cubicBezTo>
                      <a:pt x="315" y="1809"/>
                      <a:pt x="311" y="1821"/>
                      <a:pt x="297" y="1830"/>
                    </a:cubicBezTo>
                    <a:close/>
                    <a:moveTo>
                      <a:pt x="810" y="2301"/>
                    </a:moveTo>
                    <a:cubicBezTo>
                      <a:pt x="796" y="2325"/>
                      <a:pt x="771" y="2357"/>
                      <a:pt x="768" y="2388"/>
                    </a:cubicBezTo>
                    <a:cubicBezTo>
                      <a:pt x="762" y="2441"/>
                      <a:pt x="721" y="2441"/>
                      <a:pt x="712" y="2482"/>
                    </a:cubicBezTo>
                    <a:cubicBezTo>
                      <a:pt x="710" y="2492"/>
                      <a:pt x="708" y="2503"/>
                      <a:pt x="708" y="2514"/>
                    </a:cubicBezTo>
                    <a:cubicBezTo>
                      <a:pt x="703" y="2510"/>
                      <a:pt x="699" y="2507"/>
                      <a:pt x="694" y="2504"/>
                    </a:cubicBezTo>
                    <a:cubicBezTo>
                      <a:pt x="641" y="2469"/>
                      <a:pt x="601" y="2412"/>
                      <a:pt x="590" y="2389"/>
                    </a:cubicBezTo>
                    <a:cubicBezTo>
                      <a:pt x="580" y="2366"/>
                      <a:pt x="557" y="2328"/>
                      <a:pt x="490" y="2336"/>
                    </a:cubicBezTo>
                    <a:cubicBezTo>
                      <a:pt x="490" y="2336"/>
                      <a:pt x="508" y="2310"/>
                      <a:pt x="508" y="2288"/>
                    </a:cubicBezTo>
                    <a:cubicBezTo>
                      <a:pt x="508" y="2288"/>
                      <a:pt x="517" y="2277"/>
                      <a:pt x="552" y="2276"/>
                    </a:cubicBezTo>
                    <a:cubicBezTo>
                      <a:pt x="586" y="2274"/>
                      <a:pt x="676" y="2208"/>
                      <a:pt x="682" y="2192"/>
                    </a:cubicBezTo>
                    <a:cubicBezTo>
                      <a:pt x="689" y="2176"/>
                      <a:pt x="705" y="2164"/>
                      <a:pt x="704" y="2158"/>
                    </a:cubicBezTo>
                    <a:cubicBezTo>
                      <a:pt x="717" y="2170"/>
                      <a:pt x="750" y="2201"/>
                      <a:pt x="789" y="2200"/>
                    </a:cubicBezTo>
                    <a:cubicBezTo>
                      <a:pt x="828" y="2198"/>
                      <a:pt x="864" y="2214"/>
                      <a:pt x="864" y="2214"/>
                    </a:cubicBezTo>
                    <a:cubicBezTo>
                      <a:pt x="864" y="2214"/>
                      <a:pt x="825" y="2277"/>
                      <a:pt x="810" y="2301"/>
                    </a:cubicBezTo>
                    <a:close/>
                    <a:moveTo>
                      <a:pt x="1184" y="1484"/>
                    </a:moveTo>
                    <a:cubicBezTo>
                      <a:pt x="1174" y="1512"/>
                      <a:pt x="1173" y="1541"/>
                      <a:pt x="1173" y="1541"/>
                    </a:cubicBezTo>
                    <a:cubicBezTo>
                      <a:pt x="1148" y="1548"/>
                      <a:pt x="1126" y="1589"/>
                      <a:pt x="1118" y="1618"/>
                    </a:cubicBezTo>
                    <a:cubicBezTo>
                      <a:pt x="1116" y="1629"/>
                      <a:pt x="1116" y="1637"/>
                      <a:pt x="1119" y="1643"/>
                    </a:cubicBezTo>
                    <a:cubicBezTo>
                      <a:pt x="1114" y="1642"/>
                      <a:pt x="1110" y="1642"/>
                      <a:pt x="1106" y="1642"/>
                    </a:cubicBezTo>
                    <a:cubicBezTo>
                      <a:pt x="1100" y="1643"/>
                      <a:pt x="1093" y="1644"/>
                      <a:pt x="1086" y="1646"/>
                    </a:cubicBezTo>
                    <a:cubicBezTo>
                      <a:pt x="1102" y="1608"/>
                      <a:pt x="1109" y="1555"/>
                      <a:pt x="1103" y="1474"/>
                    </a:cubicBezTo>
                    <a:cubicBezTo>
                      <a:pt x="1086" y="1234"/>
                      <a:pt x="1029" y="1191"/>
                      <a:pt x="1031" y="1123"/>
                    </a:cubicBezTo>
                    <a:cubicBezTo>
                      <a:pt x="1031" y="1116"/>
                      <a:pt x="1031" y="1110"/>
                      <a:pt x="1031" y="1103"/>
                    </a:cubicBezTo>
                    <a:cubicBezTo>
                      <a:pt x="1032" y="1104"/>
                      <a:pt x="1033" y="1105"/>
                      <a:pt x="1033" y="1105"/>
                    </a:cubicBezTo>
                    <a:cubicBezTo>
                      <a:pt x="1048" y="1116"/>
                      <a:pt x="1082" y="1180"/>
                      <a:pt x="1082" y="1180"/>
                    </a:cubicBezTo>
                    <a:cubicBezTo>
                      <a:pt x="1102" y="1246"/>
                      <a:pt x="1136" y="1236"/>
                      <a:pt x="1140" y="1282"/>
                    </a:cubicBezTo>
                    <a:cubicBezTo>
                      <a:pt x="1144" y="1329"/>
                      <a:pt x="1193" y="1456"/>
                      <a:pt x="1184" y="1484"/>
                    </a:cubicBezTo>
                    <a:close/>
                    <a:moveTo>
                      <a:pt x="1284" y="1693"/>
                    </a:moveTo>
                    <a:cubicBezTo>
                      <a:pt x="1283" y="1692"/>
                      <a:pt x="1282" y="1692"/>
                      <a:pt x="1280" y="1691"/>
                    </a:cubicBezTo>
                    <a:cubicBezTo>
                      <a:pt x="1284" y="1687"/>
                      <a:pt x="1286" y="1684"/>
                      <a:pt x="1286" y="1684"/>
                    </a:cubicBezTo>
                    <a:cubicBezTo>
                      <a:pt x="1286" y="1684"/>
                      <a:pt x="1285" y="1687"/>
                      <a:pt x="1284" y="1693"/>
                    </a:cubicBezTo>
                    <a:close/>
                    <a:moveTo>
                      <a:pt x="1347" y="1730"/>
                    </a:moveTo>
                    <a:cubicBezTo>
                      <a:pt x="1350" y="1729"/>
                      <a:pt x="1352" y="1729"/>
                      <a:pt x="1352" y="1729"/>
                    </a:cubicBezTo>
                    <a:cubicBezTo>
                      <a:pt x="1358" y="1734"/>
                      <a:pt x="1362" y="1738"/>
                      <a:pt x="1364" y="1743"/>
                    </a:cubicBezTo>
                    <a:cubicBezTo>
                      <a:pt x="1358" y="1739"/>
                      <a:pt x="1353" y="1734"/>
                      <a:pt x="1347" y="1730"/>
                    </a:cubicBezTo>
                    <a:close/>
                  </a:path>
                </a:pathLst>
              </a:custGeom>
              <a:noFill/>
              <a:ln w="4763" cap="flat">
                <a:solidFill>
                  <a:srgbClr val="34343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2" name="Group 9">
              <a:extLst>
                <a:ext uri="{FF2B5EF4-FFF2-40B4-BE49-F238E27FC236}">
                  <a16:creationId xmlns:a16="http://schemas.microsoft.com/office/drawing/2014/main" id="{6BBC1BF6-2DA1-37D0-7BDB-9EF45EAE32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8665" y="2373574"/>
              <a:ext cx="394577" cy="1369153"/>
              <a:chOff x="2110" y="2017"/>
              <a:chExt cx="594" cy="2065"/>
            </a:xfrm>
          </p:grpSpPr>
          <p:sp>
            <p:nvSpPr>
              <p:cNvPr id="53" name="Freeform 10">
                <a:extLst>
                  <a:ext uri="{FF2B5EF4-FFF2-40B4-BE49-F238E27FC236}">
                    <a16:creationId xmlns:a16="http://schemas.microsoft.com/office/drawing/2014/main" id="{DB223423-DCA4-639C-0A2F-70B6FF7FB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0" y="2017"/>
                <a:ext cx="594" cy="2065"/>
              </a:xfrm>
              <a:custGeom>
                <a:avLst/>
                <a:gdLst>
                  <a:gd name="T0" fmla="*/ 327 w 778"/>
                  <a:gd name="T1" fmla="*/ 285 h 2707"/>
                  <a:gd name="T2" fmla="*/ 221 w 778"/>
                  <a:gd name="T3" fmla="*/ 180 h 2707"/>
                  <a:gd name="T4" fmla="*/ 221 w 778"/>
                  <a:gd name="T5" fmla="*/ 179 h 2707"/>
                  <a:gd name="T6" fmla="*/ 230 w 778"/>
                  <a:gd name="T7" fmla="*/ 162 h 2707"/>
                  <a:gd name="T8" fmla="*/ 245 w 778"/>
                  <a:gd name="T9" fmla="*/ 127 h 2707"/>
                  <a:gd name="T10" fmla="*/ 251 w 778"/>
                  <a:gd name="T11" fmla="*/ 97 h 2707"/>
                  <a:gd name="T12" fmla="*/ 240 w 778"/>
                  <a:gd name="T13" fmla="*/ 95 h 2707"/>
                  <a:gd name="T14" fmla="*/ 239 w 778"/>
                  <a:gd name="T15" fmla="*/ 73 h 2707"/>
                  <a:gd name="T16" fmla="*/ 197 w 778"/>
                  <a:gd name="T17" fmla="*/ 8 h 2707"/>
                  <a:gd name="T18" fmla="*/ 173 w 778"/>
                  <a:gd name="T19" fmla="*/ 3 h 2707"/>
                  <a:gd name="T20" fmla="*/ 124 w 778"/>
                  <a:gd name="T21" fmla="*/ 11 h 2707"/>
                  <a:gd name="T22" fmla="*/ 105 w 778"/>
                  <a:gd name="T23" fmla="*/ 34 h 2707"/>
                  <a:gd name="T24" fmla="*/ 100 w 778"/>
                  <a:gd name="T25" fmla="*/ 68 h 2707"/>
                  <a:gd name="T26" fmla="*/ 104 w 778"/>
                  <a:gd name="T27" fmla="*/ 103 h 2707"/>
                  <a:gd name="T28" fmla="*/ 105 w 778"/>
                  <a:gd name="T29" fmla="*/ 108 h 2707"/>
                  <a:gd name="T30" fmla="*/ 107 w 778"/>
                  <a:gd name="T31" fmla="*/ 112 h 2707"/>
                  <a:gd name="T32" fmla="*/ 109 w 778"/>
                  <a:gd name="T33" fmla="*/ 117 h 2707"/>
                  <a:gd name="T34" fmla="*/ 97 w 778"/>
                  <a:gd name="T35" fmla="*/ 127 h 2707"/>
                  <a:gd name="T36" fmla="*/ 124 w 778"/>
                  <a:gd name="T37" fmla="*/ 161 h 2707"/>
                  <a:gd name="T38" fmla="*/ 134 w 778"/>
                  <a:gd name="T39" fmla="*/ 213 h 2707"/>
                  <a:gd name="T40" fmla="*/ 8 w 778"/>
                  <a:gd name="T41" fmla="*/ 553 h 2707"/>
                  <a:gd name="T42" fmla="*/ 4 w 778"/>
                  <a:gd name="T43" fmla="*/ 646 h 2707"/>
                  <a:gd name="T44" fmla="*/ 21 w 778"/>
                  <a:gd name="T45" fmla="*/ 658 h 2707"/>
                  <a:gd name="T46" fmla="*/ 49 w 778"/>
                  <a:gd name="T47" fmla="*/ 661 h 2707"/>
                  <a:gd name="T48" fmla="*/ 46 w 778"/>
                  <a:gd name="T49" fmla="*/ 632 h 2707"/>
                  <a:gd name="T50" fmla="*/ 61 w 778"/>
                  <a:gd name="T51" fmla="*/ 597 h 2707"/>
                  <a:gd name="T52" fmla="*/ 54 w 778"/>
                  <a:gd name="T53" fmla="*/ 458 h 2707"/>
                  <a:gd name="T54" fmla="*/ 76 w 778"/>
                  <a:gd name="T55" fmla="*/ 379 h 2707"/>
                  <a:gd name="T56" fmla="*/ 66 w 778"/>
                  <a:gd name="T57" fmla="*/ 636 h 2707"/>
                  <a:gd name="T58" fmla="*/ 80 w 778"/>
                  <a:gd name="T59" fmla="*/ 813 h 2707"/>
                  <a:gd name="T60" fmla="*/ 106 w 778"/>
                  <a:gd name="T61" fmla="*/ 1049 h 2707"/>
                  <a:gd name="T62" fmla="*/ 68 w 778"/>
                  <a:gd name="T63" fmla="*/ 1176 h 2707"/>
                  <a:gd name="T64" fmla="*/ 86 w 778"/>
                  <a:gd name="T65" fmla="*/ 1192 h 2707"/>
                  <a:gd name="T66" fmla="*/ 111 w 778"/>
                  <a:gd name="T67" fmla="*/ 1201 h 2707"/>
                  <a:gd name="T68" fmla="*/ 146 w 778"/>
                  <a:gd name="T69" fmla="*/ 1145 h 2707"/>
                  <a:gd name="T70" fmla="*/ 150 w 778"/>
                  <a:gd name="T71" fmla="*/ 1098 h 2707"/>
                  <a:gd name="T72" fmla="*/ 152 w 778"/>
                  <a:gd name="T73" fmla="*/ 924 h 2707"/>
                  <a:gd name="T74" fmla="*/ 154 w 778"/>
                  <a:gd name="T75" fmla="*/ 793 h 2707"/>
                  <a:gd name="T76" fmla="*/ 175 w 778"/>
                  <a:gd name="T77" fmla="*/ 678 h 2707"/>
                  <a:gd name="T78" fmla="*/ 186 w 778"/>
                  <a:gd name="T79" fmla="*/ 853 h 2707"/>
                  <a:gd name="T80" fmla="*/ 190 w 778"/>
                  <a:gd name="T81" fmla="*/ 1098 h 2707"/>
                  <a:gd name="T82" fmla="*/ 193 w 778"/>
                  <a:gd name="T83" fmla="*/ 1145 h 2707"/>
                  <a:gd name="T84" fmla="*/ 209 w 778"/>
                  <a:gd name="T85" fmla="*/ 1176 h 2707"/>
                  <a:gd name="T86" fmla="*/ 228 w 778"/>
                  <a:gd name="T87" fmla="*/ 1201 h 2707"/>
                  <a:gd name="T88" fmla="*/ 253 w 778"/>
                  <a:gd name="T89" fmla="*/ 1192 h 2707"/>
                  <a:gd name="T90" fmla="*/ 265 w 778"/>
                  <a:gd name="T91" fmla="*/ 1157 h 2707"/>
                  <a:gd name="T92" fmla="*/ 237 w 778"/>
                  <a:gd name="T93" fmla="*/ 1036 h 2707"/>
                  <a:gd name="T94" fmla="*/ 277 w 778"/>
                  <a:gd name="T95" fmla="*/ 636 h 2707"/>
                  <a:gd name="T96" fmla="*/ 276 w 778"/>
                  <a:gd name="T97" fmla="*/ 582 h 2707"/>
                  <a:gd name="T98" fmla="*/ 263 w 778"/>
                  <a:gd name="T99" fmla="*/ 461 h 2707"/>
                  <a:gd name="T100" fmla="*/ 279 w 778"/>
                  <a:gd name="T101" fmla="*/ 352 h 2707"/>
                  <a:gd name="T102" fmla="*/ 297 w 778"/>
                  <a:gd name="T103" fmla="*/ 452 h 2707"/>
                  <a:gd name="T104" fmla="*/ 282 w 778"/>
                  <a:gd name="T105" fmla="*/ 648 h 2707"/>
                  <a:gd name="T106" fmla="*/ 294 w 778"/>
                  <a:gd name="T107" fmla="*/ 627 h 2707"/>
                  <a:gd name="T108" fmla="*/ 295 w 778"/>
                  <a:gd name="T109" fmla="*/ 678 h 2707"/>
                  <a:gd name="T110" fmla="*/ 314 w 778"/>
                  <a:gd name="T111" fmla="*/ 677 h 2707"/>
                  <a:gd name="T112" fmla="*/ 337 w 778"/>
                  <a:gd name="T113" fmla="*/ 607 h 270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778" h="2707">
                    <a:moveTo>
                      <a:pt x="758" y="1227"/>
                    </a:moveTo>
                    <a:cubicBezTo>
                      <a:pt x="775" y="1130"/>
                      <a:pt x="778" y="1007"/>
                      <a:pt x="776" y="974"/>
                    </a:cubicBezTo>
                    <a:cubicBezTo>
                      <a:pt x="773" y="941"/>
                      <a:pt x="743" y="794"/>
                      <a:pt x="736" y="674"/>
                    </a:cubicBezTo>
                    <a:cubicBezTo>
                      <a:pt x="736" y="663"/>
                      <a:pt x="734" y="652"/>
                      <a:pt x="733" y="642"/>
                    </a:cubicBezTo>
                    <a:cubicBezTo>
                      <a:pt x="717" y="550"/>
                      <a:pt x="657" y="530"/>
                      <a:pt x="644" y="529"/>
                    </a:cubicBezTo>
                    <a:cubicBezTo>
                      <a:pt x="629" y="528"/>
                      <a:pt x="575" y="509"/>
                      <a:pt x="528" y="494"/>
                    </a:cubicBezTo>
                    <a:cubicBezTo>
                      <a:pt x="522" y="493"/>
                      <a:pt x="518" y="490"/>
                      <a:pt x="514" y="487"/>
                    </a:cubicBezTo>
                    <a:cubicBezTo>
                      <a:pt x="498" y="469"/>
                      <a:pt x="496" y="433"/>
                      <a:pt x="498" y="407"/>
                    </a:cubicBezTo>
                    <a:cubicBezTo>
                      <a:pt x="498" y="407"/>
                      <a:pt x="498" y="406"/>
                      <a:pt x="498" y="406"/>
                    </a:cubicBezTo>
                    <a:cubicBezTo>
                      <a:pt x="498" y="406"/>
                      <a:pt x="498" y="406"/>
                      <a:pt x="498" y="406"/>
                    </a:cubicBezTo>
                    <a:cubicBezTo>
                      <a:pt x="498" y="405"/>
                      <a:pt x="498" y="403"/>
                      <a:pt x="498" y="402"/>
                    </a:cubicBezTo>
                    <a:cubicBezTo>
                      <a:pt x="498" y="402"/>
                      <a:pt x="498" y="402"/>
                      <a:pt x="498" y="402"/>
                    </a:cubicBezTo>
                    <a:cubicBezTo>
                      <a:pt x="498" y="403"/>
                      <a:pt x="498" y="404"/>
                      <a:pt x="498" y="406"/>
                    </a:cubicBezTo>
                    <a:cubicBezTo>
                      <a:pt x="499" y="401"/>
                      <a:pt x="499" y="401"/>
                      <a:pt x="499" y="401"/>
                    </a:cubicBezTo>
                    <a:cubicBezTo>
                      <a:pt x="502" y="395"/>
                      <a:pt x="504" y="390"/>
                      <a:pt x="507" y="385"/>
                    </a:cubicBezTo>
                    <a:cubicBezTo>
                      <a:pt x="512" y="376"/>
                      <a:pt x="515" y="369"/>
                      <a:pt x="516" y="365"/>
                    </a:cubicBezTo>
                    <a:cubicBezTo>
                      <a:pt x="518" y="357"/>
                      <a:pt x="522" y="341"/>
                      <a:pt x="526" y="321"/>
                    </a:cubicBezTo>
                    <a:cubicBezTo>
                      <a:pt x="530" y="323"/>
                      <a:pt x="534" y="323"/>
                      <a:pt x="538" y="322"/>
                    </a:cubicBezTo>
                    <a:cubicBezTo>
                      <a:pt x="549" y="317"/>
                      <a:pt x="550" y="302"/>
                      <a:pt x="550" y="291"/>
                    </a:cubicBezTo>
                    <a:cubicBezTo>
                      <a:pt x="550" y="289"/>
                      <a:pt x="550" y="287"/>
                      <a:pt x="550" y="285"/>
                    </a:cubicBezTo>
                    <a:cubicBezTo>
                      <a:pt x="550" y="284"/>
                      <a:pt x="550" y="284"/>
                      <a:pt x="550" y="283"/>
                    </a:cubicBezTo>
                    <a:cubicBezTo>
                      <a:pt x="550" y="273"/>
                      <a:pt x="553" y="261"/>
                      <a:pt x="557" y="252"/>
                    </a:cubicBezTo>
                    <a:cubicBezTo>
                      <a:pt x="560" y="242"/>
                      <a:pt x="563" y="234"/>
                      <a:pt x="565" y="224"/>
                    </a:cubicBezTo>
                    <a:cubicBezTo>
                      <a:pt x="565" y="222"/>
                      <a:pt x="565" y="220"/>
                      <a:pt x="565" y="219"/>
                    </a:cubicBezTo>
                    <a:cubicBezTo>
                      <a:pt x="565" y="211"/>
                      <a:pt x="562" y="203"/>
                      <a:pt x="553" y="202"/>
                    </a:cubicBezTo>
                    <a:cubicBezTo>
                      <a:pt x="547" y="202"/>
                      <a:pt x="542" y="206"/>
                      <a:pt x="538" y="211"/>
                    </a:cubicBezTo>
                    <a:cubicBezTo>
                      <a:pt x="538" y="211"/>
                      <a:pt x="538" y="211"/>
                      <a:pt x="538" y="211"/>
                    </a:cubicBezTo>
                    <a:cubicBezTo>
                      <a:pt x="538" y="211"/>
                      <a:pt x="538" y="212"/>
                      <a:pt x="538" y="212"/>
                    </a:cubicBezTo>
                    <a:cubicBezTo>
                      <a:pt x="538" y="210"/>
                      <a:pt x="538" y="208"/>
                      <a:pt x="538" y="206"/>
                    </a:cubicBezTo>
                    <a:cubicBezTo>
                      <a:pt x="539" y="196"/>
                      <a:pt x="541" y="185"/>
                      <a:pt x="539" y="176"/>
                    </a:cubicBezTo>
                    <a:cubicBezTo>
                      <a:pt x="539" y="174"/>
                      <a:pt x="539" y="173"/>
                      <a:pt x="538" y="171"/>
                    </a:cubicBezTo>
                    <a:cubicBezTo>
                      <a:pt x="538" y="169"/>
                      <a:pt x="537" y="167"/>
                      <a:pt x="537" y="165"/>
                    </a:cubicBezTo>
                    <a:cubicBezTo>
                      <a:pt x="536" y="159"/>
                      <a:pt x="535" y="153"/>
                      <a:pt x="534" y="147"/>
                    </a:cubicBezTo>
                    <a:cubicBezTo>
                      <a:pt x="529" y="117"/>
                      <a:pt x="517" y="94"/>
                      <a:pt x="501" y="68"/>
                    </a:cubicBezTo>
                    <a:cubicBezTo>
                      <a:pt x="495" y="60"/>
                      <a:pt x="489" y="53"/>
                      <a:pt x="482" y="46"/>
                    </a:cubicBezTo>
                    <a:cubicBezTo>
                      <a:pt x="471" y="35"/>
                      <a:pt x="457" y="26"/>
                      <a:pt x="443" y="20"/>
                    </a:cubicBezTo>
                    <a:cubicBezTo>
                      <a:pt x="443" y="20"/>
                      <a:pt x="442" y="19"/>
                      <a:pt x="442" y="19"/>
                    </a:cubicBezTo>
                    <a:cubicBezTo>
                      <a:pt x="446" y="20"/>
                      <a:pt x="450" y="21"/>
                      <a:pt x="454" y="21"/>
                    </a:cubicBezTo>
                    <a:cubicBezTo>
                      <a:pt x="448" y="15"/>
                      <a:pt x="431" y="11"/>
                      <a:pt x="422" y="9"/>
                    </a:cubicBezTo>
                    <a:cubicBezTo>
                      <a:pt x="411" y="6"/>
                      <a:pt x="400" y="6"/>
                      <a:pt x="389" y="6"/>
                    </a:cubicBezTo>
                    <a:cubicBezTo>
                      <a:pt x="393" y="5"/>
                      <a:pt x="397" y="3"/>
                      <a:pt x="401" y="3"/>
                    </a:cubicBezTo>
                    <a:cubicBezTo>
                      <a:pt x="385" y="0"/>
                      <a:pt x="353" y="2"/>
                      <a:pt x="336" y="13"/>
                    </a:cubicBezTo>
                    <a:cubicBezTo>
                      <a:pt x="334" y="13"/>
                      <a:pt x="331" y="14"/>
                      <a:pt x="328" y="15"/>
                    </a:cubicBezTo>
                    <a:cubicBezTo>
                      <a:pt x="311" y="15"/>
                      <a:pt x="294" y="17"/>
                      <a:pt x="278" y="26"/>
                    </a:cubicBezTo>
                    <a:cubicBezTo>
                      <a:pt x="284" y="27"/>
                      <a:pt x="293" y="22"/>
                      <a:pt x="299" y="25"/>
                    </a:cubicBezTo>
                    <a:cubicBezTo>
                      <a:pt x="281" y="29"/>
                      <a:pt x="264" y="35"/>
                      <a:pt x="252" y="51"/>
                    </a:cubicBezTo>
                    <a:cubicBezTo>
                      <a:pt x="259" y="47"/>
                      <a:pt x="267" y="45"/>
                      <a:pt x="275" y="44"/>
                    </a:cubicBezTo>
                    <a:cubicBezTo>
                      <a:pt x="261" y="53"/>
                      <a:pt x="243" y="62"/>
                      <a:pt x="234" y="76"/>
                    </a:cubicBezTo>
                    <a:cubicBezTo>
                      <a:pt x="241" y="73"/>
                      <a:pt x="248" y="68"/>
                      <a:pt x="255" y="65"/>
                    </a:cubicBezTo>
                    <a:cubicBezTo>
                      <a:pt x="248" y="72"/>
                      <a:pt x="244" y="80"/>
                      <a:pt x="241" y="89"/>
                    </a:cubicBezTo>
                    <a:cubicBezTo>
                      <a:pt x="234" y="101"/>
                      <a:pt x="228" y="115"/>
                      <a:pt x="226" y="131"/>
                    </a:cubicBezTo>
                    <a:cubicBezTo>
                      <a:pt x="224" y="138"/>
                      <a:pt x="224" y="146"/>
                      <a:pt x="224" y="154"/>
                    </a:cubicBezTo>
                    <a:cubicBezTo>
                      <a:pt x="224" y="178"/>
                      <a:pt x="224" y="201"/>
                      <a:pt x="231" y="224"/>
                    </a:cubicBezTo>
                    <a:cubicBezTo>
                      <a:pt x="231" y="224"/>
                      <a:pt x="231" y="224"/>
                      <a:pt x="231" y="224"/>
                    </a:cubicBezTo>
                    <a:cubicBezTo>
                      <a:pt x="231" y="225"/>
                      <a:pt x="231" y="226"/>
                      <a:pt x="232" y="227"/>
                    </a:cubicBezTo>
                    <a:cubicBezTo>
                      <a:pt x="232" y="228"/>
                      <a:pt x="233" y="230"/>
                      <a:pt x="233" y="232"/>
                    </a:cubicBezTo>
                    <a:cubicBezTo>
                      <a:pt x="233" y="232"/>
                      <a:pt x="233" y="232"/>
                      <a:pt x="233" y="232"/>
                    </a:cubicBezTo>
                    <a:cubicBezTo>
                      <a:pt x="234" y="234"/>
                      <a:pt x="234" y="235"/>
                      <a:pt x="235" y="237"/>
                    </a:cubicBezTo>
                    <a:cubicBezTo>
                      <a:pt x="235" y="237"/>
                      <a:pt x="235" y="237"/>
                      <a:pt x="235" y="238"/>
                    </a:cubicBezTo>
                    <a:cubicBezTo>
                      <a:pt x="235" y="239"/>
                      <a:pt x="236" y="241"/>
                      <a:pt x="236" y="243"/>
                    </a:cubicBezTo>
                    <a:cubicBezTo>
                      <a:pt x="236" y="243"/>
                      <a:pt x="236" y="243"/>
                      <a:pt x="236" y="243"/>
                    </a:cubicBezTo>
                    <a:cubicBezTo>
                      <a:pt x="237" y="245"/>
                      <a:pt x="237" y="246"/>
                      <a:pt x="238" y="248"/>
                    </a:cubicBezTo>
                    <a:cubicBezTo>
                      <a:pt x="238" y="248"/>
                      <a:pt x="238" y="248"/>
                      <a:pt x="238" y="249"/>
                    </a:cubicBezTo>
                    <a:cubicBezTo>
                      <a:pt x="239" y="250"/>
                      <a:pt x="239" y="252"/>
                      <a:pt x="240" y="253"/>
                    </a:cubicBezTo>
                    <a:cubicBezTo>
                      <a:pt x="240" y="254"/>
                      <a:pt x="240" y="254"/>
                      <a:pt x="241" y="255"/>
                    </a:cubicBezTo>
                    <a:cubicBezTo>
                      <a:pt x="241" y="256"/>
                      <a:pt x="242" y="257"/>
                      <a:pt x="242" y="259"/>
                    </a:cubicBezTo>
                    <a:cubicBezTo>
                      <a:pt x="243" y="259"/>
                      <a:pt x="243" y="260"/>
                      <a:pt x="243" y="260"/>
                    </a:cubicBezTo>
                    <a:cubicBezTo>
                      <a:pt x="244" y="262"/>
                      <a:pt x="244" y="263"/>
                      <a:pt x="245" y="264"/>
                    </a:cubicBezTo>
                    <a:cubicBezTo>
                      <a:pt x="245" y="265"/>
                      <a:pt x="245" y="265"/>
                      <a:pt x="245" y="265"/>
                    </a:cubicBezTo>
                    <a:cubicBezTo>
                      <a:pt x="242" y="264"/>
                      <a:pt x="239" y="264"/>
                      <a:pt x="236" y="264"/>
                    </a:cubicBezTo>
                    <a:cubicBezTo>
                      <a:pt x="232" y="265"/>
                      <a:pt x="229" y="265"/>
                      <a:pt x="227" y="267"/>
                    </a:cubicBezTo>
                    <a:cubicBezTo>
                      <a:pt x="219" y="271"/>
                      <a:pt x="218" y="279"/>
                      <a:pt x="218" y="287"/>
                    </a:cubicBezTo>
                    <a:cubicBezTo>
                      <a:pt x="219" y="297"/>
                      <a:pt x="227" y="304"/>
                      <a:pt x="235" y="311"/>
                    </a:cubicBezTo>
                    <a:cubicBezTo>
                      <a:pt x="246" y="323"/>
                      <a:pt x="252" y="339"/>
                      <a:pt x="261" y="352"/>
                    </a:cubicBezTo>
                    <a:cubicBezTo>
                      <a:pt x="265" y="357"/>
                      <a:pt x="271" y="364"/>
                      <a:pt x="279" y="363"/>
                    </a:cubicBezTo>
                    <a:cubicBezTo>
                      <a:pt x="279" y="363"/>
                      <a:pt x="279" y="363"/>
                      <a:pt x="279" y="363"/>
                    </a:cubicBezTo>
                    <a:cubicBezTo>
                      <a:pt x="279" y="363"/>
                      <a:pt x="279" y="363"/>
                      <a:pt x="279" y="363"/>
                    </a:cubicBezTo>
                    <a:cubicBezTo>
                      <a:pt x="281" y="362"/>
                      <a:pt x="283" y="361"/>
                      <a:pt x="284" y="360"/>
                    </a:cubicBezTo>
                    <a:cubicBezTo>
                      <a:pt x="292" y="376"/>
                      <a:pt x="301" y="392"/>
                      <a:pt x="310" y="403"/>
                    </a:cubicBezTo>
                    <a:cubicBezTo>
                      <a:pt x="313" y="427"/>
                      <a:pt x="315" y="465"/>
                      <a:pt x="301" y="480"/>
                    </a:cubicBezTo>
                    <a:cubicBezTo>
                      <a:pt x="281" y="503"/>
                      <a:pt x="221" y="510"/>
                      <a:pt x="194" y="516"/>
                    </a:cubicBezTo>
                    <a:cubicBezTo>
                      <a:pt x="167" y="523"/>
                      <a:pt x="91" y="519"/>
                      <a:pt x="79" y="655"/>
                    </a:cubicBezTo>
                    <a:cubicBezTo>
                      <a:pt x="68" y="790"/>
                      <a:pt x="15" y="884"/>
                      <a:pt x="7" y="982"/>
                    </a:cubicBezTo>
                    <a:cubicBezTo>
                      <a:pt x="0" y="1081"/>
                      <a:pt x="15" y="1213"/>
                      <a:pt x="17" y="1245"/>
                    </a:cubicBezTo>
                    <a:cubicBezTo>
                      <a:pt x="20" y="1278"/>
                      <a:pt x="22" y="1347"/>
                      <a:pt x="11" y="1379"/>
                    </a:cubicBezTo>
                    <a:cubicBezTo>
                      <a:pt x="0" y="1410"/>
                      <a:pt x="8" y="1454"/>
                      <a:pt x="8" y="1454"/>
                    </a:cubicBezTo>
                    <a:cubicBezTo>
                      <a:pt x="8" y="1454"/>
                      <a:pt x="8" y="1454"/>
                      <a:pt x="8" y="1454"/>
                    </a:cubicBezTo>
                    <a:cubicBezTo>
                      <a:pt x="8" y="1455"/>
                      <a:pt x="8" y="1455"/>
                      <a:pt x="8" y="1455"/>
                    </a:cubicBezTo>
                    <a:cubicBezTo>
                      <a:pt x="8" y="1455"/>
                      <a:pt x="13" y="1461"/>
                      <a:pt x="21" y="1468"/>
                    </a:cubicBezTo>
                    <a:cubicBezTo>
                      <a:pt x="21" y="1470"/>
                      <a:pt x="22" y="1472"/>
                      <a:pt x="24" y="1474"/>
                    </a:cubicBezTo>
                    <a:cubicBezTo>
                      <a:pt x="22" y="1469"/>
                      <a:pt x="22" y="1469"/>
                      <a:pt x="22" y="1469"/>
                    </a:cubicBezTo>
                    <a:cubicBezTo>
                      <a:pt x="29" y="1476"/>
                      <a:pt x="39" y="1483"/>
                      <a:pt x="46" y="1483"/>
                    </a:cubicBezTo>
                    <a:cubicBezTo>
                      <a:pt x="46" y="1483"/>
                      <a:pt x="78" y="1509"/>
                      <a:pt x="96" y="1508"/>
                    </a:cubicBezTo>
                    <a:cubicBezTo>
                      <a:pt x="100" y="1507"/>
                      <a:pt x="99" y="1498"/>
                      <a:pt x="99" y="1498"/>
                    </a:cubicBezTo>
                    <a:cubicBezTo>
                      <a:pt x="99" y="1498"/>
                      <a:pt x="110" y="1500"/>
                      <a:pt x="110" y="1491"/>
                    </a:cubicBezTo>
                    <a:cubicBezTo>
                      <a:pt x="110" y="1490"/>
                      <a:pt x="110" y="1489"/>
                      <a:pt x="110" y="1489"/>
                    </a:cubicBezTo>
                    <a:cubicBezTo>
                      <a:pt x="108" y="1480"/>
                      <a:pt x="89" y="1472"/>
                      <a:pt x="88" y="1471"/>
                    </a:cubicBezTo>
                    <a:cubicBezTo>
                      <a:pt x="88" y="1465"/>
                      <a:pt x="86" y="1423"/>
                      <a:pt x="86" y="1421"/>
                    </a:cubicBezTo>
                    <a:cubicBezTo>
                      <a:pt x="85" y="1419"/>
                      <a:pt x="99" y="1400"/>
                      <a:pt x="101" y="1398"/>
                    </a:cubicBezTo>
                    <a:cubicBezTo>
                      <a:pt x="101" y="1401"/>
                      <a:pt x="100" y="1413"/>
                      <a:pt x="102" y="1425"/>
                    </a:cubicBezTo>
                    <a:cubicBezTo>
                      <a:pt x="105" y="1442"/>
                      <a:pt x="113" y="1460"/>
                      <a:pt x="133" y="1463"/>
                    </a:cubicBezTo>
                    <a:cubicBezTo>
                      <a:pt x="133" y="1463"/>
                      <a:pt x="136" y="1426"/>
                      <a:pt x="138" y="1420"/>
                    </a:cubicBezTo>
                    <a:cubicBezTo>
                      <a:pt x="139" y="1414"/>
                      <a:pt x="139" y="1350"/>
                      <a:pt x="139" y="1350"/>
                    </a:cubicBezTo>
                    <a:cubicBezTo>
                      <a:pt x="139" y="1350"/>
                      <a:pt x="139" y="1348"/>
                      <a:pt x="138" y="1345"/>
                    </a:cubicBezTo>
                    <a:cubicBezTo>
                      <a:pt x="137" y="1339"/>
                      <a:pt x="133" y="1325"/>
                      <a:pt x="118" y="1306"/>
                    </a:cubicBezTo>
                    <a:cubicBezTo>
                      <a:pt x="109" y="1294"/>
                      <a:pt x="105" y="1282"/>
                      <a:pt x="103" y="1269"/>
                    </a:cubicBezTo>
                    <a:cubicBezTo>
                      <a:pt x="100" y="1252"/>
                      <a:pt x="101" y="1236"/>
                      <a:pt x="100" y="1223"/>
                    </a:cubicBezTo>
                    <a:cubicBezTo>
                      <a:pt x="98" y="1200"/>
                      <a:pt x="117" y="1048"/>
                      <a:pt x="122" y="1031"/>
                    </a:cubicBezTo>
                    <a:cubicBezTo>
                      <a:pt x="128" y="1014"/>
                      <a:pt x="132" y="953"/>
                      <a:pt x="131" y="934"/>
                    </a:cubicBezTo>
                    <a:cubicBezTo>
                      <a:pt x="129" y="914"/>
                      <a:pt x="166" y="815"/>
                      <a:pt x="168" y="810"/>
                    </a:cubicBezTo>
                    <a:cubicBezTo>
                      <a:pt x="170" y="809"/>
                      <a:pt x="170" y="809"/>
                      <a:pt x="170" y="809"/>
                    </a:cubicBezTo>
                    <a:cubicBezTo>
                      <a:pt x="170" y="825"/>
                      <a:pt x="171" y="841"/>
                      <a:pt x="172" y="855"/>
                    </a:cubicBezTo>
                    <a:cubicBezTo>
                      <a:pt x="178" y="907"/>
                      <a:pt x="181" y="1087"/>
                      <a:pt x="176" y="1126"/>
                    </a:cubicBezTo>
                    <a:cubicBezTo>
                      <a:pt x="171" y="1165"/>
                      <a:pt x="182" y="1180"/>
                      <a:pt x="162" y="1319"/>
                    </a:cubicBezTo>
                    <a:cubicBezTo>
                      <a:pt x="161" y="1319"/>
                      <a:pt x="161" y="1319"/>
                      <a:pt x="161" y="1319"/>
                    </a:cubicBezTo>
                    <a:cubicBezTo>
                      <a:pt x="161" y="1319"/>
                      <a:pt x="151" y="1402"/>
                      <a:pt x="147" y="1433"/>
                    </a:cubicBezTo>
                    <a:cubicBezTo>
                      <a:pt x="143" y="1460"/>
                      <a:pt x="136" y="1546"/>
                      <a:pt x="149" y="1620"/>
                    </a:cubicBezTo>
                    <a:cubicBezTo>
                      <a:pt x="151" y="1630"/>
                      <a:pt x="153" y="1640"/>
                      <a:pt x="156" y="1650"/>
                    </a:cubicBezTo>
                    <a:cubicBezTo>
                      <a:pt x="164" y="1679"/>
                      <a:pt x="169" y="1704"/>
                      <a:pt x="173" y="1727"/>
                    </a:cubicBezTo>
                    <a:cubicBezTo>
                      <a:pt x="180" y="1765"/>
                      <a:pt x="182" y="1798"/>
                      <a:pt x="180" y="1833"/>
                    </a:cubicBezTo>
                    <a:cubicBezTo>
                      <a:pt x="177" y="1890"/>
                      <a:pt x="190" y="1943"/>
                      <a:pt x="191" y="1997"/>
                    </a:cubicBezTo>
                    <a:cubicBezTo>
                      <a:pt x="192" y="2041"/>
                      <a:pt x="197" y="2161"/>
                      <a:pt x="216" y="2265"/>
                    </a:cubicBezTo>
                    <a:cubicBezTo>
                      <a:pt x="220" y="2289"/>
                      <a:pt x="225" y="2313"/>
                      <a:pt x="231" y="2334"/>
                    </a:cubicBezTo>
                    <a:cubicBezTo>
                      <a:pt x="234" y="2345"/>
                      <a:pt x="236" y="2355"/>
                      <a:pt x="238" y="2364"/>
                    </a:cubicBezTo>
                    <a:cubicBezTo>
                      <a:pt x="255" y="2457"/>
                      <a:pt x="224" y="2499"/>
                      <a:pt x="224" y="2499"/>
                    </a:cubicBezTo>
                    <a:cubicBezTo>
                      <a:pt x="224" y="2499"/>
                      <a:pt x="200" y="2541"/>
                      <a:pt x="192" y="2571"/>
                    </a:cubicBezTo>
                    <a:cubicBezTo>
                      <a:pt x="187" y="2589"/>
                      <a:pt x="173" y="2594"/>
                      <a:pt x="168" y="2608"/>
                    </a:cubicBezTo>
                    <a:cubicBezTo>
                      <a:pt x="164" y="2620"/>
                      <a:pt x="150" y="2629"/>
                      <a:pt x="153" y="2648"/>
                    </a:cubicBezTo>
                    <a:cubicBezTo>
                      <a:pt x="153" y="2651"/>
                      <a:pt x="154" y="2654"/>
                      <a:pt x="155" y="2657"/>
                    </a:cubicBezTo>
                    <a:cubicBezTo>
                      <a:pt x="155" y="2657"/>
                      <a:pt x="160" y="2682"/>
                      <a:pt x="172" y="2673"/>
                    </a:cubicBezTo>
                    <a:cubicBezTo>
                      <a:pt x="172" y="2673"/>
                      <a:pt x="182" y="2690"/>
                      <a:pt x="194" y="2683"/>
                    </a:cubicBezTo>
                    <a:cubicBezTo>
                      <a:pt x="194" y="2684"/>
                      <a:pt x="194" y="2684"/>
                      <a:pt x="194" y="2685"/>
                    </a:cubicBezTo>
                    <a:cubicBezTo>
                      <a:pt x="195" y="2683"/>
                      <a:pt x="195" y="2683"/>
                      <a:pt x="195" y="2683"/>
                    </a:cubicBezTo>
                    <a:cubicBezTo>
                      <a:pt x="196" y="2685"/>
                      <a:pt x="211" y="2700"/>
                      <a:pt x="221" y="2685"/>
                    </a:cubicBezTo>
                    <a:cubicBezTo>
                      <a:pt x="221" y="2686"/>
                      <a:pt x="221" y="2687"/>
                      <a:pt x="222" y="2689"/>
                    </a:cubicBezTo>
                    <a:cubicBezTo>
                      <a:pt x="223" y="2696"/>
                      <a:pt x="228" y="2706"/>
                      <a:pt x="249" y="2705"/>
                    </a:cubicBezTo>
                    <a:cubicBezTo>
                      <a:pt x="279" y="2703"/>
                      <a:pt x="281" y="2690"/>
                      <a:pt x="280" y="2672"/>
                    </a:cubicBezTo>
                    <a:cubicBezTo>
                      <a:pt x="279" y="2654"/>
                      <a:pt x="293" y="2651"/>
                      <a:pt x="293" y="2651"/>
                    </a:cubicBezTo>
                    <a:cubicBezTo>
                      <a:pt x="293" y="2651"/>
                      <a:pt x="314" y="2635"/>
                      <a:pt x="314" y="2616"/>
                    </a:cubicBezTo>
                    <a:cubicBezTo>
                      <a:pt x="314" y="2596"/>
                      <a:pt x="328" y="2580"/>
                      <a:pt x="328" y="2580"/>
                    </a:cubicBezTo>
                    <a:cubicBezTo>
                      <a:pt x="328" y="2580"/>
                      <a:pt x="344" y="2573"/>
                      <a:pt x="337" y="2535"/>
                    </a:cubicBezTo>
                    <a:cubicBezTo>
                      <a:pt x="337" y="2532"/>
                      <a:pt x="336" y="2528"/>
                      <a:pt x="335" y="2524"/>
                    </a:cubicBezTo>
                    <a:cubicBezTo>
                      <a:pt x="335" y="2523"/>
                      <a:pt x="341" y="2500"/>
                      <a:pt x="337" y="2478"/>
                    </a:cubicBezTo>
                    <a:cubicBezTo>
                      <a:pt x="337" y="2477"/>
                      <a:pt x="336" y="2475"/>
                      <a:pt x="336" y="2473"/>
                    </a:cubicBezTo>
                    <a:cubicBezTo>
                      <a:pt x="336" y="2472"/>
                      <a:pt x="335" y="2471"/>
                      <a:pt x="335" y="2469"/>
                    </a:cubicBezTo>
                    <a:cubicBezTo>
                      <a:pt x="330" y="2440"/>
                      <a:pt x="332" y="2368"/>
                      <a:pt x="333" y="2341"/>
                    </a:cubicBezTo>
                    <a:cubicBezTo>
                      <a:pt x="334" y="2311"/>
                      <a:pt x="352" y="2147"/>
                      <a:pt x="340" y="2083"/>
                    </a:cubicBezTo>
                    <a:cubicBezTo>
                      <a:pt x="340" y="2083"/>
                      <a:pt x="340" y="2083"/>
                      <a:pt x="340" y="2082"/>
                    </a:cubicBezTo>
                    <a:cubicBezTo>
                      <a:pt x="340" y="2082"/>
                      <a:pt x="340" y="2082"/>
                      <a:pt x="340" y="2082"/>
                    </a:cubicBezTo>
                    <a:cubicBezTo>
                      <a:pt x="339" y="2079"/>
                      <a:pt x="339" y="2076"/>
                      <a:pt x="338" y="2073"/>
                    </a:cubicBezTo>
                    <a:cubicBezTo>
                      <a:pt x="321" y="1974"/>
                      <a:pt x="348" y="1939"/>
                      <a:pt x="348" y="1890"/>
                    </a:cubicBezTo>
                    <a:cubicBezTo>
                      <a:pt x="348" y="1890"/>
                      <a:pt x="352" y="1833"/>
                      <a:pt x="346" y="1787"/>
                    </a:cubicBezTo>
                    <a:cubicBezTo>
                      <a:pt x="341" y="1740"/>
                      <a:pt x="351" y="1688"/>
                      <a:pt x="357" y="1629"/>
                    </a:cubicBezTo>
                    <a:cubicBezTo>
                      <a:pt x="360" y="1591"/>
                      <a:pt x="366" y="1555"/>
                      <a:pt x="370" y="1527"/>
                    </a:cubicBezTo>
                    <a:cubicBezTo>
                      <a:pt x="375" y="1529"/>
                      <a:pt x="381" y="1530"/>
                      <a:pt x="387" y="1530"/>
                    </a:cubicBezTo>
                    <a:cubicBezTo>
                      <a:pt x="389" y="1530"/>
                      <a:pt x="391" y="1530"/>
                      <a:pt x="393" y="1529"/>
                    </a:cubicBezTo>
                    <a:cubicBezTo>
                      <a:pt x="397" y="1557"/>
                      <a:pt x="403" y="1592"/>
                      <a:pt x="406" y="1628"/>
                    </a:cubicBezTo>
                    <a:cubicBezTo>
                      <a:pt x="412" y="1687"/>
                      <a:pt x="422" y="1739"/>
                      <a:pt x="416" y="1786"/>
                    </a:cubicBezTo>
                    <a:cubicBezTo>
                      <a:pt x="411" y="1833"/>
                      <a:pt x="415" y="1889"/>
                      <a:pt x="415" y="1889"/>
                    </a:cubicBezTo>
                    <a:cubicBezTo>
                      <a:pt x="415" y="1900"/>
                      <a:pt x="416" y="1911"/>
                      <a:pt x="418" y="1921"/>
                    </a:cubicBezTo>
                    <a:cubicBezTo>
                      <a:pt x="420" y="1934"/>
                      <a:pt x="423" y="1946"/>
                      <a:pt x="426" y="1960"/>
                    </a:cubicBezTo>
                    <a:cubicBezTo>
                      <a:pt x="431" y="1989"/>
                      <a:pt x="434" y="2026"/>
                      <a:pt x="423" y="2082"/>
                    </a:cubicBezTo>
                    <a:cubicBezTo>
                      <a:pt x="411" y="2147"/>
                      <a:pt x="429" y="2311"/>
                      <a:pt x="430" y="2340"/>
                    </a:cubicBezTo>
                    <a:cubicBezTo>
                      <a:pt x="431" y="2369"/>
                      <a:pt x="433" y="2450"/>
                      <a:pt x="427" y="2473"/>
                    </a:cubicBezTo>
                    <a:cubicBezTo>
                      <a:pt x="423" y="2490"/>
                      <a:pt x="425" y="2507"/>
                      <a:pt x="426" y="2516"/>
                    </a:cubicBezTo>
                    <a:cubicBezTo>
                      <a:pt x="427" y="2520"/>
                      <a:pt x="428" y="2522"/>
                      <a:pt x="428" y="2523"/>
                    </a:cubicBezTo>
                    <a:cubicBezTo>
                      <a:pt x="423" y="2541"/>
                      <a:pt x="423" y="2553"/>
                      <a:pt x="425" y="2562"/>
                    </a:cubicBezTo>
                    <a:cubicBezTo>
                      <a:pt x="428" y="2576"/>
                      <a:pt x="435" y="2580"/>
                      <a:pt x="435" y="2580"/>
                    </a:cubicBezTo>
                    <a:cubicBezTo>
                      <a:pt x="435" y="2580"/>
                      <a:pt x="446" y="2592"/>
                      <a:pt x="449" y="2608"/>
                    </a:cubicBezTo>
                    <a:cubicBezTo>
                      <a:pt x="449" y="2610"/>
                      <a:pt x="449" y="2613"/>
                      <a:pt x="449" y="2615"/>
                    </a:cubicBezTo>
                    <a:cubicBezTo>
                      <a:pt x="449" y="2616"/>
                      <a:pt x="449" y="2618"/>
                      <a:pt x="450" y="2619"/>
                    </a:cubicBezTo>
                    <a:cubicBezTo>
                      <a:pt x="452" y="2637"/>
                      <a:pt x="470" y="2651"/>
                      <a:pt x="470" y="2651"/>
                    </a:cubicBezTo>
                    <a:cubicBezTo>
                      <a:pt x="470" y="2651"/>
                      <a:pt x="480" y="2653"/>
                      <a:pt x="483" y="2665"/>
                    </a:cubicBezTo>
                    <a:cubicBezTo>
                      <a:pt x="483" y="2667"/>
                      <a:pt x="483" y="2669"/>
                      <a:pt x="483" y="2671"/>
                    </a:cubicBezTo>
                    <a:cubicBezTo>
                      <a:pt x="483" y="2676"/>
                      <a:pt x="483" y="2680"/>
                      <a:pt x="483" y="2684"/>
                    </a:cubicBezTo>
                    <a:cubicBezTo>
                      <a:pt x="485" y="2696"/>
                      <a:pt x="492" y="2703"/>
                      <a:pt x="514" y="2705"/>
                    </a:cubicBezTo>
                    <a:cubicBezTo>
                      <a:pt x="544" y="2707"/>
                      <a:pt x="542" y="2685"/>
                      <a:pt x="542" y="2685"/>
                    </a:cubicBezTo>
                    <a:cubicBezTo>
                      <a:pt x="551" y="2699"/>
                      <a:pt x="566" y="2686"/>
                      <a:pt x="568" y="2683"/>
                    </a:cubicBezTo>
                    <a:cubicBezTo>
                      <a:pt x="569" y="2685"/>
                      <a:pt x="569" y="2685"/>
                      <a:pt x="569" y="2685"/>
                    </a:cubicBezTo>
                    <a:cubicBezTo>
                      <a:pt x="569" y="2684"/>
                      <a:pt x="569" y="2684"/>
                      <a:pt x="569" y="2683"/>
                    </a:cubicBezTo>
                    <a:cubicBezTo>
                      <a:pt x="581" y="2690"/>
                      <a:pt x="591" y="2673"/>
                      <a:pt x="591" y="2673"/>
                    </a:cubicBezTo>
                    <a:cubicBezTo>
                      <a:pt x="603" y="2682"/>
                      <a:pt x="608" y="2657"/>
                      <a:pt x="608" y="2657"/>
                    </a:cubicBezTo>
                    <a:cubicBezTo>
                      <a:pt x="611" y="2649"/>
                      <a:pt x="611" y="2642"/>
                      <a:pt x="610" y="2637"/>
                    </a:cubicBezTo>
                    <a:cubicBezTo>
                      <a:pt x="607" y="2625"/>
                      <a:pt x="598" y="2617"/>
                      <a:pt x="595" y="2608"/>
                    </a:cubicBezTo>
                    <a:cubicBezTo>
                      <a:pt x="590" y="2594"/>
                      <a:pt x="576" y="2589"/>
                      <a:pt x="571" y="2571"/>
                    </a:cubicBezTo>
                    <a:cubicBezTo>
                      <a:pt x="563" y="2541"/>
                      <a:pt x="539" y="2499"/>
                      <a:pt x="539" y="2499"/>
                    </a:cubicBezTo>
                    <a:cubicBezTo>
                      <a:pt x="539" y="2499"/>
                      <a:pt x="528" y="2484"/>
                      <a:pt x="523" y="2454"/>
                    </a:cubicBezTo>
                    <a:cubicBezTo>
                      <a:pt x="518" y="2427"/>
                      <a:pt x="517" y="2387"/>
                      <a:pt x="532" y="2334"/>
                    </a:cubicBezTo>
                    <a:cubicBezTo>
                      <a:pt x="563" y="2220"/>
                      <a:pt x="570" y="2052"/>
                      <a:pt x="572" y="1998"/>
                    </a:cubicBezTo>
                    <a:cubicBezTo>
                      <a:pt x="573" y="1944"/>
                      <a:pt x="586" y="1891"/>
                      <a:pt x="583" y="1834"/>
                    </a:cubicBezTo>
                    <a:cubicBezTo>
                      <a:pt x="580" y="1777"/>
                      <a:pt x="586" y="1729"/>
                      <a:pt x="607" y="1650"/>
                    </a:cubicBezTo>
                    <a:cubicBezTo>
                      <a:pt x="629" y="1572"/>
                      <a:pt x="621" y="1465"/>
                      <a:pt x="623" y="1433"/>
                    </a:cubicBezTo>
                    <a:cubicBezTo>
                      <a:pt x="627" y="1376"/>
                      <a:pt x="620" y="1312"/>
                      <a:pt x="620" y="1312"/>
                    </a:cubicBezTo>
                    <a:cubicBezTo>
                      <a:pt x="620" y="1312"/>
                      <a:pt x="620" y="1312"/>
                      <a:pt x="620" y="1312"/>
                    </a:cubicBezTo>
                    <a:cubicBezTo>
                      <a:pt x="620" y="1311"/>
                      <a:pt x="620" y="1311"/>
                      <a:pt x="620" y="1311"/>
                    </a:cubicBezTo>
                    <a:cubicBezTo>
                      <a:pt x="619" y="1311"/>
                      <a:pt x="619" y="1311"/>
                      <a:pt x="619" y="1311"/>
                    </a:cubicBezTo>
                    <a:cubicBezTo>
                      <a:pt x="618" y="1299"/>
                      <a:pt x="614" y="1276"/>
                      <a:pt x="611" y="1255"/>
                    </a:cubicBezTo>
                    <a:cubicBezTo>
                      <a:pt x="608" y="1242"/>
                      <a:pt x="606" y="1229"/>
                      <a:pt x="603" y="1219"/>
                    </a:cubicBezTo>
                    <a:cubicBezTo>
                      <a:pt x="602" y="1215"/>
                      <a:pt x="601" y="1210"/>
                      <a:pt x="600" y="1204"/>
                    </a:cubicBezTo>
                    <a:cubicBezTo>
                      <a:pt x="593" y="1162"/>
                      <a:pt x="587" y="1083"/>
                      <a:pt x="590" y="1038"/>
                    </a:cubicBezTo>
                    <a:cubicBezTo>
                      <a:pt x="593" y="989"/>
                      <a:pt x="626" y="874"/>
                      <a:pt x="627" y="792"/>
                    </a:cubicBezTo>
                    <a:cubicBezTo>
                      <a:pt x="628" y="793"/>
                      <a:pt x="628" y="793"/>
                      <a:pt x="628" y="793"/>
                    </a:cubicBezTo>
                    <a:cubicBezTo>
                      <a:pt x="628" y="794"/>
                      <a:pt x="628" y="794"/>
                      <a:pt x="628" y="794"/>
                    </a:cubicBezTo>
                    <a:cubicBezTo>
                      <a:pt x="628" y="793"/>
                      <a:pt x="628" y="793"/>
                      <a:pt x="628" y="793"/>
                    </a:cubicBezTo>
                    <a:cubicBezTo>
                      <a:pt x="631" y="799"/>
                      <a:pt x="631" y="799"/>
                      <a:pt x="631" y="799"/>
                    </a:cubicBezTo>
                    <a:cubicBezTo>
                      <a:pt x="632" y="805"/>
                      <a:pt x="634" y="814"/>
                      <a:pt x="636" y="827"/>
                    </a:cubicBezTo>
                    <a:cubicBezTo>
                      <a:pt x="641" y="854"/>
                      <a:pt x="649" y="894"/>
                      <a:pt x="656" y="932"/>
                    </a:cubicBezTo>
                    <a:cubicBezTo>
                      <a:pt x="662" y="970"/>
                      <a:pt x="668" y="1004"/>
                      <a:pt x="668" y="1020"/>
                    </a:cubicBezTo>
                    <a:cubicBezTo>
                      <a:pt x="668" y="1058"/>
                      <a:pt x="669" y="1223"/>
                      <a:pt x="672" y="1250"/>
                    </a:cubicBezTo>
                    <a:cubicBezTo>
                      <a:pt x="676" y="1277"/>
                      <a:pt x="677" y="1307"/>
                      <a:pt x="659" y="1331"/>
                    </a:cubicBezTo>
                    <a:cubicBezTo>
                      <a:pt x="641" y="1356"/>
                      <a:pt x="636" y="1373"/>
                      <a:pt x="634" y="1380"/>
                    </a:cubicBezTo>
                    <a:cubicBezTo>
                      <a:pt x="632" y="1386"/>
                      <a:pt x="633" y="1460"/>
                      <a:pt x="633" y="1460"/>
                    </a:cubicBezTo>
                    <a:cubicBezTo>
                      <a:pt x="634" y="1461"/>
                      <a:pt x="634" y="1461"/>
                      <a:pt x="634" y="1461"/>
                    </a:cubicBezTo>
                    <a:cubicBezTo>
                      <a:pt x="634" y="1461"/>
                      <a:pt x="634" y="1461"/>
                      <a:pt x="634" y="1461"/>
                    </a:cubicBezTo>
                    <a:cubicBezTo>
                      <a:pt x="639" y="1486"/>
                      <a:pt x="639" y="1486"/>
                      <a:pt x="639" y="1486"/>
                    </a:cubicBezTo>
                    <a:cubicBezTo>
                      <a:pt x="665" y="1478"/>
                      <a:pt x="660" y="1412"/>
                      <a:pt x="660" y="1412"/>
                    </a:cubicBezTo>
                    <a:cubicBezTo>
                      <a:pt x="668" y="1421"/>
                      <a:pt x="671" y="1431"/>
                      <a:pt x="672" y="1439"/>
                    </a:cubicBezTo>
                    <a:cubicBezTo>
                      <a:pt x="674" y="1448"/>
                      <a:pt x="674" y="1456"/>
                      <a:pt x="674" y="1461"/>
                    </a:cubicBezTo>
                    <a:cubicBezTo>
                      <a:pt x="675" y="1471"/>
                      <a:pt x="672" y="1497"/>
                      <a:pt x="668" y="1500"/>
                    </a:cubicBezTo>
                    <a:cubicBezTo>
                      <a:pt x="665" y="1502"/>
                      <a:pt x="659" y="1519"/>
                      <a:pt x="661" y="1528"/>
                    </a:cubicBezTo>
                    <a:cubicBezTo>
                      <a:pt x="661" y="1531"/>
                      <a:pt x="662" y="1533"/>
                      <a:pt x="663" y="1534"/>
                    </a:cubicBezTo>
                    <a:cubicBezTo>
                      <a:pt x="670" y="1541"/>
                      <a:pt x="682" y="1532"/>
                      <a:pt x="682" y="1532"/>
                    </a:cubicBezTo>
                    <a:cubicBezTo>
                      <a:pt x="691" y="1537"/>
                      <a:pt x="699" y="1530"/>
                      <a:pt x="704" y="1524"/>
                    </a:cubicBezTo>
                    <a:cubicBezTo>
                      <a:pt x="704" y="1525"/>
                      <a:pt x="704" y="1525"/>
                      <a:pt x="704" y="1526"/>
                    </a:cubicBezTo>
                    <a:cubicBezTo>
                      <a:pt x="705" y="1523"/>
                      <a:pt x="705" y="1523"/>
                      <a:pt x="705" y="1523"/>
                    </a:cubicBezTo>
                    <a:cubicBezTo>
                      <a:pt x="707" y="1521"/>
                      <a:pt x="708" y="1519"/>
                      <a:pt x="708" y="1519"/>
                    </a:cubicBezTo>
                    <a:cubicBezTo>
                      <a:pt x="717" y="1520"/>
                      <a:pt x="741" y="1500"/>
                      <a:pt x="750" y="1481"/>
                    </a:cubicBezTo>
                    <a:cubicBezTo>
                      <a:pt x="760" y="1461"/>
                      <a:pt x="765" y="1408"/>
                      <a:pt x="758" y="1367"/>
                    </a:cubicBezTo>
                    <a:cubicBezTo>
                      <a:pt x="750" y="1327"/>
                      <a:pt x="750" y="1273"/>
                      <a:pt x="758" y="1227"/>
                    </a:cubicBezTo>
                    <a:close/>
                  </a:path>
                </a:pathLst>
              </a:custGeom>
              <a:solidFill>
                <a:srgbClr val="B1DF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" name="Freeform 11">
                <a:extLst>
                  <a:ext uri="{FF2B5EF4-FFF2-40B4-BE49-F238E27FC236}">
                    <a16:creationId xmlns:a16="http://schemas.microsoft.com/office/drawing/2014/main" id="{729C618B-2DA8-BE0B-940A-BD690A359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0" y="2017"/>
                <a:ext cx="594" cy="2065"/>
              </a:xfrm>
              <a:custGeom>
                <a:avLst/>
                <a:gdLst>
                  <a:gd name="T0" fmla="*/ 327 w 778"/>
                  <a:gd name="T1" fmla="*/ 285 h 2707"/>
                  <a:gd name="T2" fmla="*/ 221 w 778"/>
                  <a:gd name="T3" fmla="*/ 180 h 2707"/>
                  <a:gd name="T4" fmla="*/ 221 w 778"/>
                  <a:gd name="T5" fmla="*/ 179 h 2707"/>
                  <a:gd name="T6" fmla="*/ 230 w 778"/>
                  <a:gd name="T7" fmla="*/ 162 h 2707"/>
                  <a:gd name="T8" fmla="*/ 245 w 778"/>
                  <a:gd name="T9" fmla="*/ 127 h 2707"/>
                  <a:gd name="T10" fmla="*/ 251 w 778"/>
                  <a:gd name="T11" fmla="*/ 97 h 2707"/>
                  <a:gd name="T12" fmla="*/ 240 w 778"/>
                  <a:gd name="T13" fmla="*/ 95 h 2707"/>
                  <a:gd name="T14" fmla="*/ 239 w 778"/>
                  <a:gd name="T15" fmla="*/ 73 h 2707"/>
                  <a:gd name="T16" fmla="*/ 197 w 778"/>
                  <a:gd name="T17" fmla="*/ 8 h 2707"/>
                  <a:gd name="T18" fmla="*/ 173 w 778"/>
                  <a:gd name="T19" fmla="*/ 3 h 2707"/>
                  <a:gd name="T20" fmla="*/ 124 w 778"/>
                  <a:gd name="T21" fmla="*/ 11 h 2707"/>
                  <a:gd name="T22" fmla="*/ 105 w 778"/>
                  <a:gd name="T23" fmla="*/ 34 h 2707"/>
                  <a:gd name="T24" fmla="*/ 100 w 778"/>
                  <a:gd name="T25" fmla="*/ 68 h 2707"/>
                  <a:gd name="T26" fmla="*/ 104 w 778"/>
                  <a:gd name="T27" fmla="*/ 103 h 2707"/>
                  <a:gd name="T28" fmla="*/ 105 w 778"/>
                  <a:gd name="T29" fmla="*/ 108 h 2707"/>
                  <a:gd name="T30" fmla="*/ 107 w 778"/>
                  <a:gd name="T31" fmla="*/ 112 h 2707"/>
                  <a:gd name="T32" fmla="*/ 109 w 778"/>
                  <a:gd name="T33" fmla="*/ 117 h 2707"/>
                  <a:gd name="T34" fmla="*/ 97 w 778"/>
                  <a:gd name="T35" fmla="*/ 127 h 2707"/>
                  <a:gd name="T36" fmla="*/ 124 w 778"/>
                  <a:gd name="T37" fmla="*/ 161 h 2707"/>
                  <a:gd name="T38" fmla="*/ 134 w 778"/>
                  <a:gd name="T39" fmla="*/ 213 h 2707"/>
                  <a:gd name="T40" fmla="*/ 8 w 778"/>
                  <a:gd name="T41" fmla="*/ 553 h 2707"/>
                  <a:gd name="T42" fmla="*/ 4 w 778"/>
                  <a:gd name="T43" fmla="*/ 646 h 2707"/>
                  <a:gd name="T44" fmla="*/ 21 w 778"/>
                  <a:gd name="T45" fmla="*/ 658 h 2707"/>
                  <a:gd name="T46" fmla="*/ 49 w 778"/>
                  <a:gd name="T47" fmla="*/ 661 h 2707"/>
                  <a:gd name="T48" fmla="*/ 46 w 778"/>
                  <a:gd name="T49" fmla="*/ 632 h 2707"/>
                  <a:gd name="T50" fmla="*/ 61 w 778"/>
                  <a:gd name="T51" fmla="*/ 597 h 2707"/>
                  <a:gd name="T52" fmla="*/ 54 w 778"/>
                  <a:gd name="T53" fmla="*/ 458 h 2707"/>
                  <a:gd name="T54" fmla="*/ 76 w 778"/>
                  <a:gd name="T55" fmla="*/ 379 h 2707"/>
                  <a:gd name="T56" fmla="*/ 66 w 778"/>
                  <a:gd name="T57" fmla="*/ 636 h 2707"/>
                  <a:gd name="T58" fmla="*/ 80 w 778"/>
                  <a:gd name="T59" fmla="*/ 813 h 2707"/>
                  <a:gd name="T60" fmla="*/ 106 w 778"/>
                  <a:gd name="T61" fmla="*/ 1049 h 2707"/>
                  <a:gd name="T62" fmla="*/ 68 w 778"/>
                  <a:gd name="T63" fmla="*/ 1176 h 2707"/>
                  <a:gd name="T64" fmla="*/ 86 w 778"/>
                  <a:gd name="T65" fmla="*/ 1192 h 2707"/>
                  <a:gd name="T66" fmla="*/ 111 w 778"/>
                  <a:gd name="T67" fmla="*/ 1201 h 2707"/>
                  <a:gd name="T68" fmla="*/ 146 w 778"/>
                  <a:gd name="T69" fmla="*/ 1145 h 2707"/>
                  <a:gd name="T70" fmla="*/ 150 w 778"/>
                  <a:gd name="T71" fmla="*/ 1098 h 2707"/>
                  <a:gd name="T72" fmla="*/ 152 w 778"/>
                  <a:gd name="T73" fmla="*/ 924 h 2707"/>
                  <a:gd name="T74" fmla="*/ 154 w 778"/>
                  <a:gd name="T75" fmla="*/ 793 h 2707"/>
                  <a:gd name="T76" fmla="*/ 175 w 778"/>
                  <a:gd name="T77" fmla="*/ 678 h 2707"/>
                  <a:gd name="T78" fmla="*/ 186 w 778"/>
                  <a:gd name="T79" fmla="*/ 853 h 2707"/>
                  <a:gd name="T80" fmla="*/ 190 w 778"/>
                  <a:gd name="T81" fmla="*/ 1098 h 2707"/>
                  <a:gd name="T82" fmla="*/ 193 w 778"/>
                  <a:gd name="T83" fmla="*/ 1145 h 2707"/>
                  <a:gd name="T84" fmla="*/ 209 w 778"/>
                  <a:gd name="T85" fmla="*/ 1176 h 2707"/>
                  <a:gd name="T86" fmla="*/ 228 w 778"/>
                  <a:gd name="T87" fmla="*/ 1201 h 2707"/>
                  <a:gd name="T88" fmla="*/ 253 w 778"/>
                  <a:gd name="T89" fmla="*/ 1192 h 2707"/>
                  <a:gd name="T90" fmla="*/ 265 w 778"/>
                  <a:gd name="T91" fmla="*/ 1157 h 2707"/>
                  <a:gd name="T92" fmla="*/ 237 w 778"/>
                  <a:gd name="T93" fmla="*/ 1036 h 2707"/>
                  <a:gd name="T94" fmla="*/ 277 w 778"/>
                  <a:gd name="T95" fmla="*/ 636 h 2707"/>
                  <a:gd name="T96" fmla="*/ 276 w 778"/>
                  <a:gd name="T97" fmla="*/ 582 h 2707"/>
                  <a:gd name="T98" fmla="*/ 263 w 778"/>
                  <a:gd name="T99" fmla="*/ 461 h 2707"/>
                  <a:gd name="T100" fmla="*/ 279 w 778"/>
                  <a:gd name="T101" fmla="*/ 352 h 2707"/>
                  <a:gd name="T102" fmla="*/ 297 w 778"/>
                  <a:gd name="T103" fmla="*/ 452 h 2707"/>
                  <a:gd name="T104" fmla="*/ 282 w 778"/>
                  <a:gd name="T105" fmla="*/ 648 h 2707"/>
                  <a:gd name="T106" fmla="*/ 294 w 778"/>
                  <a:gd name="T107" fmla="*/ 627 h 2707"/>
                  <a:gd name="T108" fmla="*/ 295 w 778"/>
                  <a:gd name="T109" fmla="*/ 678 h 2707"/>
                  <a:gd name="T110" fmla="*/ 314 w 778"/>
                  <a:gd name="T111" fmla="*/ 677 h 2707"/>
                  <a:gd name="T112" fmla="*/ 337 w 778"/>
                  <a:gd name="T113" fmla="*/ 607 h 270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778" h="2707">
                    <a:moveTo>
                      <a:pt x="758" y="1227"/>
                    </a:moveTo>
                    <a:cubicBezTo>
                      <a:pt x="775" y="1130"/>
                      <a:pt x="778" y="1007"/>
                      <a:pt x="776" y="974"/>
                    </a:cubicBezTo>
                    <a:cubicBezTo>
                      <a:pt x="773" y="941"/>
                      <a:pt x="743" y="794"/>
                      <a:pt x="736" y="674"/>
                    </a:cubicBezTo>
                    <a:cubicBezTo>
                      <a:pt x="736" y="663"/>
                      <a:pt x="734" y="652"/>
                      <a:pt x="733" y="642"/>
                    </a:cubicBezTo>
                    <a:cubicBezTo>
                      <a:pt x="717" y="550"/>
                      <a:pt x="657" y="530"/>
                      <a:pt x="644" y="529"/>
                    </a:cubicBezTo>
                    <a:cubicBezTo>
                      <a:pt x="629" y="528"/>
                      <a:pt x="575" y="509"/>
                      <a:pt x="528" y="494"/>
                    </a:cubicBezTo>
                    <a:cubicBezTo>
                      <a:pt x="522" y="493"/>
                      <a:pt x="518" y="490"/>
                      <a:pt x="514" y="487"/>
                    </a:cubicBezTo>
                    <a:cubicBezTo>
                      <a:pt x="498" y="469"/>
                      <a:pt x="496" y="433"/>
                      <a:pt x="498" y="407"/>
                    </a:cubicBezTo>
                    <a:cubicBezTo>
                      <a:pt x="498" y="407"/>
                      <a:pt x="498" y="406"/>
                      <a:pt x="498" y="406"/>
                    </a:cubicBezTo>
                    <a:cubicBezTo>
                      <a:pt x="498" y="406"/>
                      <a:pt x="498" y="406"/>
                      <a:pt x="498" y="406"/>
                    </a:cubicBezTo>
                    <a:cubicBezTo>
                      <a:pt x="498" y="405"/>
                      <a:pt x="498" y="403"/>
                      <a:pt x="498" y="402"/>
                    </a:cubicBezTo>
                    <a:cubicBezTo>
                      <a:pt x="498" y="402"/>
                      <a:pt x="498" y="402"/>
                      <a:pt x="498" y="402"/>
                    </a:cubicBezTo>
                    <a:cubicBezTo>
                      <a:pt x="498" y="403"/>
                      <a:pt x="498" y="404"/>
                      <a:pt x="498" y="406"/>
                    </a:cubicBezTo>
                    <a:cubicBezTo>
                      <a:pt x="499" y="401"/>
                      <a:pt x="499" y="401"/>
                      <a:pt x="499" y="401"/>
                    </a:cubicBezTo>
                    <a:cubicBezTo>
                      <a:pt x="502" y="395"/>
                      <a:pt x="504" y="390"/>
                      <a:pt x="507" y="385"/>
                    </a:cubicBezTo>
                    <a:cubicBezTo>
                      <a:pt x="512" y="376"/>
                      <a:pt x="515" y="369"/>
                      <a:pt x="516" y="365"/>
                    </a:cubicBezTo>
                    <a:cubicBezTo>
                      <a:pt x="518" y="357"/>
                      <a:pt x="522" y="341"/>
                      <a:pt x="526" y="321"/>
                    </a:cubicBezTo>
                    <a:cubicBezTo>
                      <a:pt x="530" y="323"/>
                      <a:pt x="534" y="323"/>
                      <a:pt x="538" y="322"/>
                    </a:cubicBezTo>
                    <a:cubicBezTo>
                      <a:pt x="549" y="317"/>
                      <a:pt x="550" y="302"/>
                      <a:pt x="550" y="291"/>
                    </a:cubicBezTo>
                    <a:cubicBezTo>
                      <a:pt x="550" y="289"/>
                      <a:pt x="550" y="287"/>
                      <a:pt x="550" y="285"/>
                    </a:cubicBezTo>
                    <a:cubicBezTo>
                      <a:pt x="550" y="284"/>
                      <a:pt x="550" y="284"/>
                      <a:pt x="550" y="283"/>
                    </a:cubicBezTo>
                    <a:cubicBezTo>
                      <a:pt x="550" y="273"/>
                      <a:pt x="553" y="261"/>
                      <a:pt x="557" y="252"/>
                    </a:cubicBezTo>
                    <a:cubicBezTo>
                      <a:pt x="560" y="242"/>
                      <a:pt x="563" y="234"/>
                      <a:pt x="565" y="224"/>
                    </a:cubicBezTo>
                    <a:cubicBezTo>
                      <a:pt x="565" y="222"/>
                      <a:pt x="565" y="220"/>
                      <a:pt x="565" y="219"/>
                    </a:cubicBezTo>
                    <a:cubicBezTo>
                      <a:pt x="565" y="211"/>
                      <a:pt x="562" y="203"/>
                      <a:pt x="553" y="202"/>
                    </a:cubicBezTo>
                    <a:cubicBezTo>
                      <a:pt x="547" y="202"/>
                      <a:pt x="542" y="206"/>
                      <a:pt x="538" y="211"/>
                    </a:cubicBezTo>
                    <a:cubicBezTo>
                      <a:pt x="538" y="211"/>
                      <a:pt x="538" y="211"/>
                      <a:pt x="538" y="211"/>
                    </a:cubicBezTo>
                    <a:cubicBezTo>
                      <a:pt x="538" y="211"/>
                      <a:pt x="538" y="212"/>
                      <a:pt x="538" y="212"/>
                    </a:cubicBezTo>
                    <a:cubicBezTo>
                      <a:pt x="538" y="210"/>
                      <a:pt x="538" y="208"/>
                      <a:pt x="538" y="206"/>
                    </a:cubicBezTo>
                    <a:cubicBezTo>
                      <a:pt x="539" y="196"/>
                      <a:pt x="541" y="185"/>
                      <a:pt x="539" y="176"/>
                    </a:cubicBezTo>
                    <a:cubicBezTo>
                      <a:pt x="539" y="174"/>
                      <a:pt x="539" y="173"/>
                      <a:pt x="538" y="171"/>
                    </a:cubicBezTo>
                    <a:cubicBezTo>
                      <a:pt x="538" y="169"/>
                      <a:pt x="537" y="167"/>
                      <a:pt x="537" y="165"/>
                    </a:cubicBezTo>
                    <a:cubicBezTo>
                      <a:pt x="536" y="159"/>
                      <a:pt x="535" y="153"/>
                      <a:pt x="534" y="147"/>
                    </a:cubicBezTo>
                    <a:cubicBezTo>
                      <a:pt x="529" y="117"/>
                      <a:pt x="517" y="94"/>
                      <a:pt x="501" y="68"/>
                    </a:cubicBezTo>
                    <a:cubicBezTo>
                      <a:pt x="495" y="60"/>
                      <a:pt x="489" y="53"/>
                      <a:pt x="482" y="46"/>
                    </a:cubicBezTo>
                    <a:cubicBezTo>
                      <a:pt x="471" y="35"/>
                      <a:pt x="457" y="26"/>
                      <a:pt x="443" y="20"/>
                    </a:cubicBezTo>
                    <a:cubicBezTo>
                      <a:pt x="443" y="20"/>
                      <a:pt x="442" y="19"/>
                      <a:pt x="442" y="19"/>
                    </a:cubicBezTo>
                    <a:cubicBezTo>
                      <a:pt x="446" y="20"/>
                      <a:pt x="450" y="21"/>
                      <a:pt x="454" y="21"/>
                    </a:cubicBezTo>
                    <a:cubicBezTo>
                      <a:pt x="448" y="15"/>
                      <a:pt x="431" y="11"/>
                      <a:pt x="422" y="9"/>
                    </a:cubicBezTo>
                    <a:cubicBezTo>
                      <a:pt x="411" y="6"/>
                      <a:pt x="400" y="6"/>
                      <a:pt x="389" y="6"/>
                    </a:cubicBezTo>
                    <a:cubicBezTo>
                      <a:pt x="393" y="5"/>
                      <a:pt x="397" y="3"/>
                      <a:pt x="401" y="3"/>
                    </a:cubicBezTo>
                    <a:cubicBezTo>
                      <a:pt x="385" y="0"/>
                      <a:pt x="353" y="2"/>
                      <a:pt x="336" y="13"/>
                    </a:cubicBezTo>
                    <a:cubicBezTo>
                      <a:pt x="334" y="13"/>
                      <a:pt x="331" y="14"/>
                      <a:pt x="328" y="15"/>
                    </a:cubicBezTo>
                    <a:cubicBezTo>
                      <a:pt x="311" y="15"/>
                      <a:pt x="294" y="17"/>
                      <a:pt x="278" y="26"/>
                    </a:cubicBezTo>
                    <a:cubicBezTo>
                      <a:pt x="284" y="27"/>
                      <a:pt x="293" y="22"/>
                      <a:pt x="299" y="25"/>
                    </a:cubicBezTo>
                    <a:cubicBezTo>
                      <a:pt x="281" y="29"/>
                      <a:pt x="264" y="35"/>
                      <a:pt x="252" y="51"/>
                    </a:cubicBezTo>
                    <a:cubicBezTo>
                      <a:pt x="259" y="47"/>
                      <a:pt x="267" y="45"/>
                      <a:pt x="275" y="44"/>
                    </a:cubicBezTo>
                    <a:cubicBezTo>
                      <a:pt x="261" y="53"/>
                      <a:pt x="243" y="62"/>
                      <a:pt x="234" y="76"/>
                    </a:cubicBezTo>
                    <a:cubicBezTo>
                      <a:pt x="241" y="73"/>
                      <a:pt x="248" y="68"/>
                      <a:pt x="255" y="65"/>
                    </a:cubicBezTo>
                    <a:cubicBezTo>
                      <a:pt x="248" y="72"/>
                      <a:pt x="244" y="80"/>
                      <a:pt x="241" y="89"/>
                    </a:cubicBezTo>
                    <a:cubicBezTo>
                      <a:pt x="234" y="101"/>
                      <a:pt x="228" y="115"/>
                      <a:pt x="226" y="131"/>
                    </a:cubicBezTo>
                    <a:cubicBezTo>
                      <a:pt x="224" y="138"/>
                      <a:pt x="224" y="146"/>
                      <a:pt x="224" y="154"/>
                    </a:cubicBezTo>
                    <a:cubicBezTo>
                      <a:pt x="224" y="178"/>
                      <a:pt x="224" y="201"/>
                      <a:pt x="231" y="224"/>
                    </a:cubicBezTo>
                    <a:cubicBezTo>
                      <a:pt x="231" y="224"/>
                      <a:pt x="231" y="224"/>
                      <a:pt x="231" y="224"/>
                    </a:cubicBezTo>
                    <a:cubicBezTo>
                      <a:pt x="231" y="225"/>
                      <a:pt x="231" y="226"/>
                      <a:pt x="232" y="227"/>
                    </a:cubicBezTo>
                    <a:cubicBezTo>
                      <a:pt x="232" y="228"/>
                      <a:pt x="233" y="230"/>
                      <a:pt x="233" y="232"/>
                    </a:cubicBezTo>
                    <a:cubicBezTo>
                      <a:pt x="233" y="232"/>
                      <a:pt x="233" y="232"/>
                      <a:pt x="233" y="232"/>
                    </a:cubicBezTo>
                    <a:cubicBezTo>
                      <a:pt x="234" y="234"/>
                      <a:pt x="234" y="235"/>
                      <a:pt x="235" y="237"/>
                    </a:cubicBezTo>
                    <a:cubicBezTo>
                      <a:pt x="235" y="237"/>
                      <a:pt x="235" y="237"/>
                      <a:pt x="235" y="238"/>
                    </a:cubicBezTo>
                    <a:cubicBezTo>
                      <a:pt x="235" y="239"/>
                      <a:pt x="236" y="241"/>
                      <a:pt x="236" y="243"/>
                    </a:cubicBezTo>
                    <a:cubicBezTo>
                      <a:pt x="236" y="243"/>
                      <a:pt x="236" y="243"/>
                      <a:pt x="236" y="243"/>
                    </a:cubicBezTo>
                    <a:cubicBezTo>
                      <a:pt x="237" y="245"/>
                      <a:pt x="237" y="246"/>
                      <a:pt x="238" y="248"/>
                    </a:cubicBezTo>
                    <a:cubicBezTo>
                      <a:pt x="238" y="248"/>
                      <a:pt x="238" y="248"/>
                      <a:pt x="238" y="249"/>
                    </a:cubicBezTo>
                    <a:cubicBezTo>
                      <a:pt x="239" y="250"/>
                      <a:pt x="239" y="252"/>
                      <a:pt x="240" y="253"/>
                    </a:cubicBezTo>
                    <a:cubicBezTo>
                      <a:pt x="240" y="254"/>
                      <a:pt x="240" y="254"/>
                      <a:pt x="241" y="255"/>
                    </a:cubicBezTo>
                    <a:cubicBezTo>
                      <a:pt x="241" y="256"/>
                      <a:pt x="242" y="257"/>
                      <a:pt x="242" y="259"/>
                    </a:cubicBezTo>
                    <a:cubicBezTo>
                      <a:pt x="243" y="259"/>
                      <a:pt x="243" y="260"/>
                      <a:pt x="243" y="260"/>
                    </a:cubicBezTo>
                    <a:cubicBezTo>
                      <a:pt x="244" y="262"/>
                      <a:pt x="244" y="263"/>
                      <a:pt x="245" y="264"/>
                    </a:cubicBezTo>
                    <a:cubicBezTo>
                      <a:pt x="245" y="265"/>
                      <a:pt x="245" y="265"/>
                      <a:pt x="245" y="265"/>
                    </a:cubicBezTo>
                    <a:cubicBezTo>
                      <a:pt x="242" y="264"/>
                      <a:pt x="239" y="264"/>
                      <a:pt x="236" y="264"/>
                    </a:cubicBezTo>
                    <a:cubicBezTo>
                      <a:pt x="232" y="265"/>
                      <a:pt x="229" y="265"/>
                      <a:pt x="227" y="267"/>
                    </a:cubicBezTo>
                    <a:cubicBezTo>
                      <a:pt x="219" y="271"/>
                      <a:pt x="218" y="279"/>
                      <a:pt x="218" y="287"/>
                    </a:cubicBezTo>
                    <a:cubicBezTo>
                      <a:pt x="219" y="297"/>
                      <a:pt x="227" y="304"/>
                      <a:pt x="235" y="311"/>
                    </a:cubicBezTo>
                    <a:cubicBezTo>
                      <a:pt x="246" y="323"/>
                      <a:pt x="252" y="339"/>
                      <a:pt x="261" y="352"/>
                    </a:cubicBezTo>
                    <a:cubicBezTo>
                      <a:pt x="265" y="357"/>
                      <a:pt x="271" y="364"/>
                      <a:pt x="279" y="363"/>
                    </a:cubicBezTo>
                    <a:cubicBezTo>
                      <a:pt x="279" y="363"/>
                      <a:pt x="279" y="363"/>
                      <a:pt x="279" y="363"/>
                    </a:cubicBezTo>
                    <a:cubicBezTo>
                      <a:pt x="279" y="363"/>
                      <a:pt x="279" y="363"/>
                      <a:pt x="279" y="363"/>
                    </a:cubicBezTo>
                    <a:cubicBezTo>
                      <a:pt x="281" y="362"/>
                      <a:pt x="283" y="361"/>
                      <a:pt x="284" y="360"/>
                    </a:cubicBezTo>
                    <a:cubicBezTo>
                      <a:pt x="292" y="376"/>
                      <a:pt x="301" y="392"/>
                      <a:pt x="310" y="403"/>
                    </a:cubicBezTo>
                    <a:cubicBezTo>
                      <a:pt x="313" y="427"/>
                      <a:pt x="315" y="465"/>
                      <a:pt x="301" y="480"/>
                    </a:cubicBezTo>
                    <a:cubicBezTo>
                      <a:pt x="281" y="503"/>
                      <a:pt x="221" y="510"/>
                      <a:pt x="194" y="516"/>
                    </a:cubicBezTo>
                    <a:cubicBezTo>
                      <a:pt x="167" y="523"/>
                      <a:pt x="91" y="519"/>
                      <a:pt x="79" y="655"/>
                    </a:cubicBezTo>
                    <a:cubicBezTo>
                      <a:pt x="68" y="790"/>
                      <a:pt x="15" y="884"/>
                      <a:pt x="7" y="982"/>
                    </a:cubicBezTo>
                    <a:cubicBezTo>
                      <a:pt x="0" y="1081"/>
                      <a:pt x="15" y="1213"/>
                      <a:pt x="17" y="1245"/>
                    </a:cubicBezTo>
                    <a:cubicBezTo>
                      <a:pt x="20" y="1278"/>
                      <a:pt x="22" y="1347"/>
                      <a:pt x="11" y="1379"/>
                    </a:cubicBezTo>
                    <a:cubicBezTo>
                      <a:pt x="0" y="1410"/>
                      <a:pt x="8" y="1454"/>
                      <a:pt x="8" y="1454"/>
                    </a:cubicBezTo>
                    <a:cubicBezTo>
                      <a:pt x="8" y="1454"/>
                      <a:pt x="8" y="1454"/>
                      <a:pt x="8" y="1454"/>
                    </a:cubicBezTo>
                    <a:cubicBezTo>
                      <a:pt x="8" y="1455"/>
                      <a:pt x="8" y="1455"/>
                      <a:pt x="8" y="1455"/>
                    </a:cubicBezTo>
                    <a:cubicBezTo>
                      <a:pt x="8" y="1455"/>
                      <a:pt x="13" y="1461"/>
                      <a:pt x="21" y="1468"/>
                    </a:cubicBezTo>
                    <a:cubicBezTo>
                      <a:pt x="21" y="1470"/>
                      <a:pt x="22" y="1472"/>
                      <a:pt x="24" y="1474"/>
                    </a:cubicBezTo>
                    <a:cubicBezTo>
                      <a:pt x="22" y="1469"/>
                      <a:pt x="22" y="1469"/>
                      <a:pt x="22" y="1469"/>
                    </a:cubicBezTo>
                    <a:cubicBezTo>
                      <a:pt x="29" y="1476"/>
                      <a:pt x="39" y="1483"/>
                      <a:pt x="46" y="1483"/>
                    </a:cubicBezTo>
                    <a:cubicBezTo>
                      <a:pt x="46" y="1483"/>
                      <a:pt x="78" y="1509"/>
                      <a:pt x="96" y="1508"/>
                    </a:cubicBezTo>
                    <a:cubicBezTo>
                      <a:pt x="100" y="1507"/>
                      <a:pt x="99" y="1498"/>
                      <a:pt x="99" y="1498"/>
                    </a:cubicBezTo>
                    <a:cubicBezTo>
                      <a:pt x="99" y="1498"/>
                      <a:pt x="110" y="1500"/>
                      <a:pt x="110" y="1491"/>
                    </a:cubicBezTo>
                    <a:cubicBezTo>
                      <a:pt x="110" y="1490"/>
                      <a:pt x="110" y="1489"/>
                      <a:pt x="110" y="1489"/>
                    </a:cubicBezTo>
                    <a:cubicBezTo>
                      <a:pt x="108" y="1480"/>
                      <a:pt x="89" y="1472"/>
                      <a:pt x="88" y="1471"/>
                    </a:cubicBezTo>
                    <a:cubicBezTo>
                      <a:pt x="88" y="1465"/>
                      <a:pt x="86" y="1423"/>
                      <a:pt x="86" y="1421"/>
                    </a:cubicBezTo>
                    <a:cubicBezTo>
                      <a:pt x="85" y="1419"/>
                      <a:pt x="99" y="1400"/>
                      <a:pt x="101" y="1398"/>
                    </a:cubicBezTo>
                    <a:cubicBezTo>
                      <a:pt x="101" y="1401"/>
                      <a:pt x="100" y="1413"/>
                      <a:pt x="102" y="1425"/>
                    </a:cubicBezTo>
                    <a:cubicBezTo>
                      <a:pt x="105" y="1442"/>
                      <a:pt x="113" y="1460"/>
                      <a:pt x="133" y="1463"/>
                    </a:cubicBezTo>
                    <a:cubicBezTo>
                      <a:pt x="133" y="1463"/>
                      <a:pt x="136" y="1426"/>
                      <a:pt x="138" y="1420"/>
                    </a:cubicBezTo>
                    <a:cubicBezTo>
                      <a:pt x="139" y="1414"/>
                      <a:pt x="139" y="1350"/>
                      <a:pt x="139" y="1350"/>
                    </a:cubicBezTo>
                    <a:cubicBezTo>
                      <a:pt x="139" y="1350"/>
                      <a:pt x="139" y="1348"/>
                      <a:pt x="138" y="1345"/>
                    </a:cubicBezTo>
                    <a:cubicBezTo>
                      <a:pt x="137" y="1339"/>
                      <a:pt x="133" y="1325"/>
                      <a:pt x="118" y="1306"/>
                    </a:cubicBezTo>
                    <a:cubicBezTo>
                      <a:pt x="109" y="1294"/>
                      <a:pt x="105" y="1282"/>
                      <a:pt x="103" y="1269"/>
                    </a:cubicBezTo>
                    <a:cubicBezTo>
                      <a:pt x="100" y="1252"/>
                      <a:pt x="101" y="1236"/>
                      <a:pt x="100" y="1223"/>
                    </a:cubicBezTo>
                    <a:cubicBezTo>
                      <a:pt x="98" y="1200"/>
                      <a:pt x="117" y="1048"/>
                      <a:pt x="122" y="1031"/>
                    </a:cubicBezTo>
                    <a:cubicBezTo>
                      <a:pt x="128" y="1014"/>
                      <a:pt x="132" y="953"/>
                      <a:pt x="131" y="934"/>
                    </a:cubicBezTo>
                    <a:cubicBezTo>
                      <a:pt x="129" y="914"/>
                      <a:pt x="166" y="815"/>
                      <a:pt x="168" y="810"/>
                    </a:cubicBezTo>
                    <a:cubicBezTo>
                      <a:pt x="170" y="809"/>
                      <a:pt x="170" y="809"/>
                      <a:pt x="170" y="809"/>
                    </a:cubicBezTo>
                    <a:cubicBezTo>
                      <a:pt x="170" y="825"/>
                      <a:pt x="171" y="841"/>
                      <a:pt x="172" y="855"/>
                    </a:cubicBezTo>
                    <a:cubicBezTo>
                      <a:pt x="178" y="907"/>
                      <a:pt x="181" y="1087"/>
                      <a:pt x="176" y="1126"/>
                    </a:cubicBezTo>
                    <a:cubicBezTo>
                      <a:pt x="171" y="1165"/>
                      <a:pt x="182" y="1180"/>
                      <a:pt x="162" y="1319"/>
                    </a:cubicBezTo>
                    <a:cubicBezTo>
                      <a:pt x="161" y="1319"/>
                      <a:pt x="161" y="1319"/>
                      <a:pt x="161" y="1319"/>
                    </a:cubicBezTo>
                    <a:cubicBezTo>
                      <a:pt x="161" y="1319"/>
                      <a:pt x="151" y="1402"/>
                      <a:pt x="147" y="1433"/>
                    </a:cubicBezTo>
                    <a:cubicBezTo>
                      <a:pt x="143" y="1460"/>
                      <a:pt x="136" y="1546"/>
                      <a:pt x="149" y="1620"/>
                    </a:cubicBezTo>
                    <a:cubicBezTo>
                      <a:pt x="151" y="1630"/>
                      <a:pt x="153" y="1640"/>
                      <a:pt x="156" y="1650"/>
                    </a:cubicBezTo>
                    <a:cubicBezTo>
                      <a:pt x="164" y="1679"/>
                      <a:pt x="169" y="1704"/>
                      <a:pt x="173" y="1727"/>
                    </a:cubicBezTo>
                    <a:cubicBezTo>
                      <a:pt x="180" y="1765"/>
                      <a:pt x="182" y="1798"/>
                      <a:pt x="180" y="1833"/>
                    </a:cubicBezTo>
                    <a:cubicBezTo>
                      <a:pt x="177" y="1890"/>
                      <a:pt x="190" y="1943"/>
                      <a:pt x="191" y="1997"/>
                    </a:cubicBezTo>
                    <a:cubicBezTo>
                      <a:pt x="192" y="2041"/>
                      <a:pt x="197" y="2161"/>
                      <a:pt x="216" y="2265"/>
                    </a:cubicBezTo>
                    <a:cubicBezTo>
                      <a:pt x="220" y="2289"/>
                      <a:pt x="225" y="2313"/>
                      <a:pt x="231" y="2334"/>
                    </a:cubicBezTo>
                    <a:cubicBezTo>
                      <a:pt x="234" y="2345"/>
                      <a:pt x="236" y="2355"/>
                      <a:pt x="238" y="2364"/>
                    </a:cubicBezTo>
                    <a:cubicBezTo>
                      <a:pt x="255" y="2457"/>
                      <a:pt x="224" y="2499"/>
                      <a:pt x="224" y="2499"/>
                    </a:cubicBezTo>
                    <a:cubicBezTo>
                      <a:pt x="224" y="2499"/>
                      <a:pt x="200" y="2541"/>
                      <a:pt x="192" y="2571"/>
                    </a:cubicBezTo>
                    <a:cubicBezTo>
                      <a:pt x="187" y="2589"/>
                      <a:pt x="173" y="2594"/>
                      <a:pt x="168" y="2608"/>
                    </a:cubicBezTo>
                    <a:cubicBezTo>
                      <a:pt x="164" y="2620"/>
                      <a:pt x="150" y="2629"/>
                      <a:pt x="153" y="2648"/>
                    </a:cubicBezTo>
                    <a:cubicBezTo>
                      <a:pt x="153" y="2651"/>
                      <a:pt x="154" y="2654"/>
                      <a:pt x="155" y="2657"/>
                    </a:cubicBezTo>
                    <a:cubicBezTo>
                      <a:pt x="155" y="2657"/>
                      <a:pt x="160" y="2682"/>
                      <a:pt x="172" y="2673"/>
                    </a:cubicBezTo>
                    <a:cubicBezTo>
                      <a:pt x="172" y="2673"/>
                      <a:pt x="182" y="2690"/>
                      <a:pt x="194" y="2683"/>
                    </a:cubicBezTo>
                    <a:cubicBezTo>
                      <a:pt x="194" y="2684"/>
                      <a:pt x="194" y="2684"/>
                      <a:pt x="194" y="2685"/>
                    </a:cubicBezTo>
                    <a:cubicBezTo>
                      <a:pt x="195" y="2683"/>
                      <a:pt x="195" y="2683"/>
                      <a:pt x="195" y="2683"/>
                    </a:cubicBezTo>
                    <a:cubicBezTo>
                      <a:pt x="196" y="2685"/>
                      <a:pt x="211" y="2700"/>
                      <a:pt x="221" y="2685"/>
                    </a:cubicBezTo>
                    <a:cubicBezTo>
                      <a:pt x="221" y="2686"/>
                      <a:pt x="221" y="2687"/>
                      <a:pt x="222" y="2689"/>
                    </a:cubicBezTo>
                    <a:cubicBezTo>
                      <a:pt x="223" y="2696"/>
                      <a:pt x="228" y="2706"/>
                      <a:pt x="249" y="2705"/>
                    </a:cubicBezTo>
                    <a:cubicBezTo>
                      <a:pt x="279" y="2703"/>
                      <a:pt x="281" y="2690"/>
                      <a:pt x="280" y="2672"/>
                    </a:cubicBezTo>
                    <a:cubicBezTo>
                      <a:pt x="279" y="2654"/>
                      <a:pt x="293" y="2651"/>
                      <a:pt x="293" y="2651"/>
                    </a:cubicBezTo>
                    <a:cubicBezTo>
                      <a:pt x="293" y="2651"/>
                      <a:pt x="314" y="2635"/>
                      <a:pt x="314" y="2616"/>
                    </a:cubicBezTo>
                    <a:cubicBezTo>
                      <a:pt x="314" y="2596"/>
                      <a:pt x="328" y="2580"/>
                      <a:pt x="328" y="2580"/>
                    </a:cubicBezTo>
                    <a:cubicBezTo>
                      <a:pt x="328" y="2580"/>
                      <a:pt x="344" y="2573"/>
                      <a:pt x="337" y="2535"/>
                    </a:cubicBezTo>
                    <a:cubicBezTo>
                      <a:pt x="337" y="2532"/>
                      <a:pt x="336" y="2528"/>
                      <a:pt x="335" y="2524"/>
                    </a:cubicBezTo>
                    <a:cubicBezTo>
                      <a:pt x="335" y="2523"/>
                      <a:pt x="341" y="2500"/>
                      <a:pt x="337" y="2478"/>
                    </a:cubicBezTo>
                    <a:cubicBezTo>
                      <a:pt x="337" y="2477"/>
                      <a:pt x="336" y="2475"/>
                      <a:pt x="336" y="2473"/>
                    </a:cubicBezTo>
                    <a:cubicBezTo>
                      <a:pt x="336" y="2472"/>
                      <a:pt x="335" y="2471"/>
                      <a:pt x="335" y="2469"/>
                    </a:cubicBezTo>
                    <a:cubicBezTo>
                      <a:pt x="330" y="2440"/>
                      <a:pt x="332" y="2368"/>
                      <a:pt x="333" y="2341"/>
                    </a:cubicBezTo>
                    <a:cubicBezTo>
                      <a:pt x="334" y="2311"/>
                      <a:pt x="352" y="2147"/>
                      <a:pt x="340" y="2083"/>
                    </a:cubicBezTo>
                    <a:cubicBezTo>
                      <a:pt x="340" y="2083"/>
                      <a:pt x="340" y="2083"/>
                      <a:pt x="340" y="2082"/>
                    </a:cubicBezTo>
                    <a:cubicBezTo>
                      <a:pt x="340" y="2082"/>
                      <a:pt x="340" y="2082"/>
                      <a:pt x="340" y="2082"/>
                    </a:cubicBezTo>
                    <a:cubicBezTo>
                      <a:pt x="339" y="2079"/>
                      <a:pt x="339" y="2076"/>
                      <a:pt x="338" y="2073"/>
                    </a:cubicBezTo>
                    <a:cubicBezTo>
                      <a:pt x="321" y="1974"/>
                      <a:pt x="348" y="1939"/>
                      <a:pt x="348" y="1890"/>
                    </a:cubicBezTo>
                    <a:cubicBezTo>
                      <a:pt x="348" y="1890"/>
                      <a:pt x="352" y="1833"/>
                      <a:pt x="346" y="1787"/>
                    </a:cubicBezTo>
                    <a:cubicBezTo>
                      <a:pt x="341" y="1740"/>
                      <a:pt x="351" y="1688"/>
                      <a:pt x="357" y="1629"/>
                    </a:cubicBezTo>
                    <a:cubicBezTo>
                      <a:pt x="360" y="1591"/>
                      <a:pt x="366" y="1555"/>
                      <a:pt x="370" y="1527"/>
                    </a:cubicBezTo>
                    <a:cubicBezTo>
                      <a:pt x="375" y="1529"/>
                      <a:pt x="381" y="1530"/>
                      <a:pt x="387" y="1530"/>
                    </a:cubicBezTo>
                    <a:cubicBezTo>
                      <a:pt x="389" y="1530"/>
                      <a:pt x="391" y="1530"/>
                      <a:pt x="393" y="1529"/>
                    </a:cubicBezTo>
                    <a:cubicBezTo>
                      <a:pt x="397" y="1557"/>
                      <a:pt x="403" y="1592"/>
                      <a:pt x="406" y="1628"/>
                    </a:cubicBezTo>
                    <a:cubicBezTo>
                      <a:pt x="412" y="1687"/>
                      <a:pt x="422" y="1739"/>
                      <a:pt x="416" y="1786"/>
                    </a:cubicBezTo>
                    <a:cubicBezTo>
                      <a:pt x="411" y="1833"/>
                      <a:pt x="415" y="1889"/>
                      <a:pt x="415" y="1889"/>
                    </a:cubicBezTo>
                    <a:cubicBezTo>
                      <a:pt x="415" y="1900"/>
                      <a:pt x="416" y="1911"/>
                      <a:pt x="418" y="1921"/>
                    </a:cubicBezTo>
                    <a:cubicBezTo>
                      <a:pt x="420" y="1934"/>
                      <a:pt x="423" y="1946"/>
                      <a:pt x="426" y="1960"/>
                    </a:cubicBezTo>
                    <a:cubicBezTo>
                      <a:pt x="431" y="1989"/>
                      <a:pt x="434" y="2026"/>
                      <a:pt x="423" y="2082"/>
                    </a:cubicBezTo>
                    <a:cubicBezTo>
                      <a:pt x="411" y="2147"/>
                      <a:pt x="429" y="2311"/>
                      <a:pt x="430" y="2340"/>
                    </a:cubicBezTo>
                    <a:cubicBezTo>
                      <a:pt x="431" y="2369"/>
                      <a:pt x="433" y="2450"/>
                      <a:pt x="427" y="2473"/>
                    </a:cubicBezTo>
                    <a:cubicBezTo>
                      <a:pt x="423" y="2490"/>
                      <a:pt x="425" y="2507"/>
                      <a:pt x="426" y="2516"/>
                    </a:cubicBezTo>
                    <a:cubicBezTo>
                      <a:pt x="427" y="2520"/>
                      <a:pt x="428" y="2522"/>
                      <a:pt x="428" y="2523"/>
                    </a:cubicBezTo>
                    <a:cubicBezTo>
                      <a:pt x="423" y="2541"/>
                      <a:pt x="423" y="2553"/>
                      <a:pt x="425" y="2562"/>
                    </a:cubicBezTo>
                    <a:cubicBezTo>
                      <a:pt x="428" y="2576"/>
                      <a:pt x="435" y="2580"/>
                      <a:pt x="435" y="2580"/>
                    </a:cubicBezTo>
                    <a:cubicBezTo>
                      <a:pt x="435" y="2580"/>
                      <a:pt x="446" y="2592"/>
                      <a:pt x="449" y="2608"/>
                    </a:cubicBezTo>
                    <a:cubicBezTo>
                      <a:pt x="449" y="2610"/>
                      <a:pt x="449" y="2613"/>
                      <a:pt x="449" y="2615"/>
                    </a:cubicBezTo>
                    <a:cubicBezTo>
                      <a:pt x="449" y="2616"/>
                      <a:pt x="449" y="2618"/>
                      <a:pt x="450" y="2619"/>
                    </a:cubicBezTo>
                    <a:cubicBezTo>
                      <a:pt x="452" y="2637"/>
                      <a:pt x="470" y="2651"/>
                      <a:pt x="470" y="2651"/>
                    </a:cubicBezTo>
                    <a:cubicBezTo>
                      <a:pt x="470" y="2651"/>
                      <a:pt x="480" y="2653"/>
                      <a:pt x="483" y="2665"/>
                    </a:cubicBezTo>
                    <a:cubicBezTo>
                      <a:pt x="483" y="2667"/>
                      <a:pt x="483" y="2669"/>
                      <a:pt x="483" y="2671"/>
                    </a:cubicBezTo>
                    <a:cubicBezTo>
                      <a:pt x="483" y="2676"/>
                      <a:pt x="483" y="2680"/>
                      <a:pt x="483" y="2684"/>
                    </a:cubicBezTo>
                    <a:cubicBezTo>
                      <a:pt x="485" y="2696"/>
                      <a:pt x="492" y="2703"/>
                      <a:pt x="514" y="2705"/>
                    </a:cubicBezTo>
                    <a:cubicBezTo>
                      <a:pt x="544" y="2707"/>
                      <a:pt x="542" y="2685"/>
                      <a:pt x="542" y="2685"/>
                    </a:cubicBezTo>
                    <a:cubicBezTo>
                      <a:pt x="551" y="2699"/>
                      <a:pt x="566" y="2686"/>
                      <a:pt x="568" y="2683"/>
                    </a:cubicBezTo>
                    <a:cubicBezTo>
                      <a:pt x="569" y="2685"/>
                      <a:pt x="569" y="2685"/>
                      <a:pt x="569" y="2685"/>
                    </a:cubicBezTo>
                    <a:cubicBezTo>
                      <a:pt x="569" y="2684"/>
                      <a:pt x="569" y="2684"/>
                      <a:pt x="569" y="2683"/>
                    </a:cubicBezTo>
                    <a:cubicBezTo>
                      <a:pt x="581" y="2690"/>
                      <a:pt x="591" y="2673"/>
                      <a:pt x="591" y="2673"/>
                    </a:cubicBezTo>
                    <a:cubicBezTo>
                      <a:pt x="603" y="2682"/>
                      <a:pt x="608" y="2657"/>
                      <a:pt x="608" y="2657"/>
                    </a:cubicBezTo>
                    <a:cubicBezTo>
                      <a:pt x="611" y="2649"/>
                      <a:pt x="611" y="2642"/>
                      <a:pt x="610" y="2637"/>
                    </a:cubicBezTo>
                    <a:cubicBezTo>
                      <a:pt x="607" y="2625"/>
                      <a:pt x="598" y="2617"/>
                      <a:pt x="595" y="2608"/>
                    </a:cubicBezTo>
                    <a:cubicBezTo>
                      <a:pt x="590" y="2594"/>
                      <a:pt x="576" y="2589"/>
                      <a:pt x="571" y="2571"/>
                    </a:cubicBezTo>
                    <a:cubicBezTo>
                      <a:pt x="563" y="2541"/>
                      <a:pt x="539" y="2499"/>
                      <a:pt x="539" y="2499"/>
                    </a:cubicBezTo>
                    <a:cubicBezTo>
                      <a:pt x="539" y="2499"/>
                      <a:pt x="528" y="2484"/>
                      <a:pt x="523" y="2454"/>
                    </a:cubicBezTo>
                    <a:cubicBezTo>
                      <a:pt x="518" y="2427"/>
                      <a:pt x="517" y="2387"/>
                      <a:pt x="532" y="2334"/>
                    </a:cubicBezTo>
                    <a:cubicBezTo>
                      <a:pt x="563" y="2220"/>
                      <a:pt x="570" y="2052"/>
                      <a:pt x="572" y="1998"/>
                    </a:cubicBezTo>
                    <a:cubicBezTo>
                      <a:pt x="573" y="1944"/>
                      <a:pt x="586" y="1891"/>
                      <a:pt x="583" y="1834"/>
                    </a:cubicBezTo>
                    <a:cubicBezTo>
                      <a:pt x="580" y="1777"/>
                      <a:pt x="586" y="1729"/>
                      <a:pt x="607" y="1650"/>
                    </a:cubicBezTo>
                    <a:cubicBezTo>
                      <a:pt x="629" y="1572"/>
                      <a:pt x="621" y="1465"/>
                      <a:pt x="623" y="1433"/>
                    </a:cubicBezTo>
                    <a:cubicBezTo>
                      <a:pt x="627" y="1376"/>
                      <a:pt x="620" y="1312"/>
                      <a:pt x="620" y="1312"/>
                    </a:cubicBezTo>
                    <a:cubicBezTo>
                      <a:pt x="620" y="1312"/>
                      <a:pt x="620" y="1312"/>
                      <a:pt x="620" y="1312"/>
                    </a:cubicBezTo>
                    <a:cubicBezTo>
                      <a:pt x="620" y="1311"/>
                      <a:pt x="620" y="1311"/>
                      <a:pt x="620" y="1311"/>
                    </a:cubicBezTo>
                    <a:cubicBezTo>
                      <a:pt x="619" y="1311"/>
                      <a:pt x="619" y="1311"/>
                      <a:pt x="619" y="1311"/>
                    </a:cubicBezTo>
                    <a:cubicBezTo>
                      <a:pt x="618" y="1299"/>
                      <a:pt x="614" y="1276"/>
                      <a:pt x="611" y="1255"/>
                    </a:cubicBezTo>
                    <a:cubicBezTo>
                      <a:pt x="608" y="1242"/>
                      <a:pt x="606" y="1229"/>
                      <a:pt x="603" y="1219"/>
                    </a:cubicBezTo>
                    <a:cubicBezTo>
                      <a:pt x="602" y="1215"/>
                      <a:pt x="601" y="1210"/>
                      <a:pt x="600" y="1204"/>
                    </a:cubicBezTo>
                    <a:cubicBezTo>
                      <a:pt x="593" y="1162"/>
                      <a:pt x="587" y="1083"/>
                      <a:pt x="590" y="1038"/>
                    </a:cubicBezTo>
                    <a:cubicBezTo>
                      <a:pt x="593" y="989"/>
                      <a:pt x="626" y="874"/>
                      <a:pt x="627" y="792"/>
                    </a:cubicBezTo>
                    <a:cubicBezTo>
                      <a:pt x="628" y="793"/>
                      <a:pt x="628" y="793"/>
                      <a:pt x="628" y="793"/>
                    </a:cubicBezTo>
                    <a:cubicBezTo>
                      <a:pt x="628" y="794"/>
                      <a:pt x="628" y="794"/>
                      <a:pt x="628" y="794"/>
                    </a:cubicBezTo>
                    <a:cubicBezTo>
                      <a:pt x="628" y="793"/>
                      <a:pt x="628" y="793"/>
                      <a:pt x="628" y="793"/>
                    </a:cubicBezTo>
                    <a:cubicBezTo>
                      <a:pt x="631" y="799"/>
                      <a:pt x="631" y="799"/>
                      <a:pt x="631" y="799"/>
                    </a:cubicBezTo>
                    <a:cubicBezTo>
                      <a:pt x="632" y="805"/>
                      <a:pt x="634" y="814"/>
                      <a:pt x="636" y="827"/>
                    </a:cubicBezTo>
                    <a:cubicBezTo>
                      <a:pt x="641" y="854"/>
                      <a:pt x="649" y="894"/>
                      <a:pt x="656" y="932"/>
                    </a:cubicBezTo>
                    <a:cubicBezTo>
                      <a:pt x="662" y="970"/>
                      <a:pt x="668" y="1004"/>
                      <a:pt x="668" y="1020"/>
                    </a:cubicBezTo>
                    <a:cubicBezTo>
                      <a:pt x="668" y="1058"/>
                      <a:pt x="669" y="1223"/>
                      <a:pt x="672" y="1250"/>
                    </a:cubicBezTo>
                    <a:cubicBezTo>
                      <a:pt x="676" y="1277"/>
                      <a:pt x="677" y="1307"/>
                      <a:pt x="659" y="1331"/>
                    </a:cubicBezTo>
                    <a:cubicBezTo>
                      <a:pt x="641" y="1356"/>
                      <a:pt x="636" y="1373"/>
                      <a:pt x="634" y="1380"/>
                    </a:cubicBezTo>
                    <a:cubicBezTo>
                      <a:pt x="632" y="1386"/>
                      <a:pt x="633" y="1460"/>
                      <a:pt x="633" y="1460"/>
                    </a:cubicBezTo>
                    <a:cubicBezTo>
                      <a:pt x="634" y="1461"/>
                      <a:pt x="634" y="1461"/>
                      <a:pt x="634" y="1461"/>
                    </a:cubicBezTo>
                    <a:cubicBezTo>
                      <a:pt x="634" y="1461"/>
                      <a:pt x="634" y="1461"/>
                      <a:pt x="634" y="1461"/>
                    </a:cubicBezTo>
                    <a:cubicBezTo>
                      <a:pt x="639" y="1486"/>
                      <a:pt x="639" y="1486"/>
                      <a:pt x="639" y="1486"/>
                    </a:cubicBezTo>
                    <a:cubicBezTo>
                      <a:pt x="665" y="1478"/>
                      <a:pt x="660" y="1412"/>
                      <a:pt x="660" y="1412"/>
                    </a:cubicBezTo>
                    <a:cubicBezTo>
                      <a:pt x="668" y="1421"/>
                      <a:pt x="671" y="1431"/>
                      <a:pt x="672" y="1439"/>
                    </a:cubicBezTo>
                    <a:cubicBezTo>
                      <a:pt x="674" y="1448"/>
                      <a:pt x="674" y="1456"/>
                      <a:pt x="674" y="1461"/>
                    </a:cubicBezTo>
                    <a:cubicBezTo>
                      <a:pt x="675" y="1471"/>
                      <a:pt x="672" y="1497"/>
                      <a:pt x="668" y="1500"/>
                    </a:cubicBezTo>
                    <a:cubicBezTo>
                      <a:pt x="665" y="1502"/>
                      <a:pt x="659" y="1519"/>
                      <a:pt x="661" y="1528"/>
                    </a:cubicBezTo>
                    <a:cubicBezTo>
                      <a:pt x="661" y="1531"/>
                      <a:pt x="662" y="1533"/>
                      <a:pt x="663" y="1534"/>
                    </a:cubicBezTo>
                    <a:cubicBezTo>
                      <a:pt x="670" y="1541"/>
                      <a:pt x="682" y="1532"/>
                      <a:pt x="682" y="1532"/>
                    </a:cubicBezTo>
                    <a:cubicBezTo>
                      <a:pt x="691" y="1537"/>
                      <a:pt x="699" y="1530"/>
                      <a:pt x="704" y="1524"/>
                    </a:cubicBezTo>
                    <a:cubicBezTo>
                      <a:pt x="704" y="1525"/>
                      <a:pt x="704" y="1525"/>
                      <a:pt x="704" y="1526"/>
                    </a:cubicBezTo>
                    <a:cubicBezTo>
                      <a:pt x="705" y="1523"/>
                      <a:pt x="705" y="1523"/>
                      <a:pt x="705" y="1523"/>
                    </a:cubicBezTo>
                    <a:cubicBezTo>
                      <a:pt x="707" y="1521"/>
                      <a:pt x="708" y="1519"/>
                      <a:pt x="708" y="1519"/>
                    </a:cubicBezTo>
                    <a:cubicBezTo>
                      <a:pt x="717" y="1520"/>
                      <a:pt x="741" y="1500"/>
                      <a:pt x="750" y="1481"/>
                    </a:cubicBezTo>
                    <a:cubicBezTo>
                      <a:pt x="760" y="1461"/>
                      <a:pt x="765" y="1408"/>
                      <a:pt x="758" y="1367"/>
                    </a:cubicBezTo>
                    <a:cubicBezTo>
                      <a:pt x="750" y="1327"/>
                      <a:pt x="750" y="1273"/>
                      <a:pt x="758" y="1227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5" name="Group 43">
              <a:extLst>
                <a:ext uri="{FF2B5EF4-FFF2-40B4-BE49-F238E27FC236}">
                  <a16:creationId xmlns:a16="http://schemas.microsoft.com/office/drawing/2014/main" id="{E0FAD64B-CA0C-946D-F33D-682877518D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8781" y="1783028"/>
              <a:ext cx="759274" cy="1982549"/>
              <a:chOff x="2062" y="1730"/>
              <a:chExt cx="882" cy="2302"/>
            </a:xfrm>
          </p:grpSpPr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id="{7A21D328-2BCC-CF75-99D8-8AB52F1C8B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62" y="1730"/>
                <a:ext cx="882" cy="2302"/>
              </a:xfrm>
              <a:custGeom>
                <a:avLst/>
                <a:gdLst>
                  <a:gd name="T0" fmla="*/ 493 w 1120"/>
                  <a:gd name="T1" fmla="*/ 640 h 2926"/>
                  <a:gd name="T2" fmla="*/ 343 w 1120"/>
                  <a:gd name="T3" fmla="*/ 234 h 2926"/>
                  <a:gd name="T4" fmla="*/ 324 w 1120"/>
                  <a:gd name="T5" fmla="*/ 170 h 2926"/>
                  <a:gd name="T6" fmla="*/ 328 w 1120"/>
                  <a:gd name="T7" fmla="*/ 157 h 2926"/>
                  <a:gd name="T8" fmla="*/ 328 w 1120"/>
                  <a:gd name="T9" fmla="*/ 151 h 2926"/>
                  <a:gd name="T10" fmla="*/ 334 w 1120"/>
                  <a:gd name="T11" fmla="*/ 146 h 2926"/>
                  <a:gd name="T12" fmla="*/ 344 w 1120"/>
                  <a:gd name="T13" fmla="*/ 98 h 2926"/>
                  <a:gd name="T14" fmla="*/ 340 w 1120"/>
                  <a:gd name="T15" fmla="*/ 53 h 2926"/>
                  <a:gd name="T16" fmla="*/ 273 w 1120"/>
                  <a:gd name="T17" fmla="*/ 2 h 2926"/>
                  <a:gd name="T18" fmla="*/ 203 w 1120"/>
                  <a:gd name="T19" fmla="*/ 62 h 2926"/>
                  <a:gd name="T20" fmla="*/ 202 w 1120"/>
                  <a:gd name="T21" fmla="*/ 100 h 2926"/>
                  <a:gd name="T22" fmla="*/ 213 w 1120"/>
                  <a:gd name="T23" fmla="*/ 146 h 2926"/>
                  <a:gd name="T24" fmla="*/ 220 w 1120"/>
                  <a:gd name="T25" fmla="*/ 151 h 2926"/>
                  <a:gd name="T26" fmla="*/ 220 w 1120"/>
                  <a:gd name="T27" fmla="*/ 157 h 2926"/>
                  <a:gd name="T28" fmla="*/ 221 w 1120"/>
                  <a:gd name="T29" fmla="*/ 164 h 2926"/>
                  <a:gd name="T30" fmla="*/ 222 w 1120"/>
                  <a:gd name="T31" fmla="*/ 170 h 2926"/>
                  <a:gd name="T32" fmla="*/ 224 w 1120"/>
                  <a:gd name="T33" fmla="*/ 175 h 2926"/>
                  <a:gd name="T34" fmla="*/ 206 w 1120"/>
                  <a:gd name="T35" fmla="*/ 234 h 2926"/>
                  <a:gd name="T36" fmla="*/ 54 w 1120"/>
                  <a:gd name="T37" fmla="*/ 640 h 2926"/>
                  <a:gd name="T38" fmla="*/ 8 w 1120"/>
                  <a:gd name="T39" fmla="*/ 805 h 2926"/>
                  <a:gd name="T40" fmla="*/ 65 w 1120"/>
                  <a:gd name="T41" fmla="*/ 854 h 2926"/>
                  <a:gd name="T42" fmla="*/ 85 w 1120"/>
                  <a:gd name="T43" fmla="*/ 836 h 2926"/>
                  <a:gd name="T44" fmla="*/ 86 w 1120"/>
                  <a:gd name="T45" fmla="*/ 837 h 2926"/>
                  <a:gd name="T46" fmla="*/ 98 w 1120"/>
                  <a:gd name="T47" fmla="*/ 724 h 2926"/>
                  <a:gd name="T48" fmla="*/ 144 w 1120"/>
                  <a:gd name="T49" fmla="*/ 440 h 2926"/>
                  <a:gd name="T50" fmla="*/ 160 w 1120"/>
                  <a:gd name="T51" fmla="*/ 617 h 2926"/>
                  <a:gd name="T52" fmla="*/ 153 w 1120"/>
                  <a:gd name="T53" fmla="*/ 646 h 2926"/>
                  <a:gd name="T54" fmla="*/ 150 w 1120"/>
                  <a:gd name="T55" fmla="*/ 657 h 2926"/>
                  <a:gd name="T56" fmla="*/ 148 w 1120"/>
                  <a:gd name="T57" fmla="*/ 668 h 2926"/>
                  <a:gd name="T58" fmla="*/ 146 w 1120"/>
                  <a:gd name="T59" fmla="*/ 678 h 2926"/>
                  <a:gd name="T60" fmla="*/ 145 w 1120"/>
                  <a:gd name="T61" fmla="*/ 688 h 2926"/>
                  <a:gd name="T62" fmla="*/ 144 w 1120"/>
                  <a:gd name="T63" fmla="*/ 695 h 2926"/>
                  <a:gd name="T64" fmla="*/ 206 w 1120"/>
                  <a:gd name="T65" fmla="*/ 1321 h 2926"/>
                  <a:gd name="T66" fmla="*/ 168 w 1120"/>
                  <a:gd name="T67" fmla="*/ 1407 h 2926"/>
                  <a:gd name="T68" fmla="*/ 200 w 1120"/>
                  <a:gd name="T69" fmla="*/ 1421 h 2926"/>
                  <a:gd name="T70" fmla="*/ 215 w 1120"/>
                  <a:gd name="T71" fmla="*/ 1418 h 2926"/>
                  <a:gd name="T72" fmla="*/ 238 w 1120"/>
                  <a:gd name="T73" fmla="*/ 1422 h 2926"/>
                  <a:gd name="T74" fmla="*/ 244 w 1120"/>
                  <a:gd name="T75" fmla="*/ 1419 h 2926"/>
                  <a:gd name="T76" fmla="*/ 255 w 1120"/>
                  <a:gd name="T77" fmla="*/ 1402 h 2926"/>
                  <a:gd name="T78" fmla="*/ 250 w 1120"/>
                  <a:gd name="T79" fmla="*/ 1046 h 2926"/>
                  <a:gd name="T80" fmla="*/ 298 w 1120"/>
                  <a:gd name="T81" fmla="*/ 1046 h 2926"/>
                  <a:gd name="T82" fmla="*/ 291 w 1120"/>
                  <a:gd name="T83" fmla="*/ 1402 h 2926"/>
                  <a:gd name="T84" fmla="*/ 302 w 1120"/>
                  <a:gd name="T85" fmla="*/ 1419 h 2926"/>
                  <a:gd name="T86" fmla="*/ 309 w 1120"/>
                  <a:gd name="T87" fmla="*/ 1422 h 2926"/>
                  <a:gd name="T88" fmla="*/ 317 w 1120"/>
                  <a:gd name="T89" fmla="*/ 1424 h 2926"/>
                  <a:gd name="T90" fmla="*/ 343 w 1120"/>
                  <a:gd name="T91" fmla="*/ 1421 h 2926"/>
                  <a:gd name="T92" fmla="*/ 369 w 1120"/>
                  <a:gd name="T93" fmla="*/ 1414 h 2926"/>
                  <a:gd name="T94" fmla="*/ 369 w 1120"/>
                  <a:gd name="T95" fmla="*/ 1383 h 2926"/>
                  <a:gd name="T96" fmla="*/ 379 w 1120"/>
                  <a:gd name="T97" fmla="*/ 1026 h 2926"/>
                  <a:gd name="T98" fmla="*/ 402 w 1120"/>
                  <a:gd name="T99" fmla="*/ 692 h 2926"/>
                  <a:gd name="T100" fmla="*/ 402 w 1120"/>
                  <a:gd name="T101" fmla="*/ 684 h 2926"/>
                  <a:gd name="T102" fmla="*/ 400 w 1120"/>
                  <a:gd name="T103" fmla="*/ 674 h 2926"/>
                  <a:gd name="T104" fmla="*/ 398 w 1120"/>
                  <a:gd name="T105" fmla="*/ 663 h 2926"/>
                  <a:gd name="T106" fmla="*/ 395 w 1120"/>
                  <a:gd name="T107" fmla="*/ 651 h 2926"/>
                  <a:gd name="T108" fmla="*/ 393 w 1120"/>
                  <a:gd name="T109" fmla="*/ 640 h 2926"/>
                  <a:gd name="T110" fmla="*/ 391 w 1120"/>
                  <a:gd name="T111" fmla="*/ 632 h 2926"/>
                  <a:gd name="T112" fmla="*/ 392 w 1120"/>
                  <a:gd name="T113" fmla="*/ 535 h 2926"/>
                  <a:gd name="T114" fmla="*/ 416 w 1120"/>
                  <a:gd name="T115" fmla="*/ 593 h 2926"/>
                  <a:gd name="T116" fmla="*/ 458 w 1120"/>
                  <a:gd name="T117" fmla="*/ 837 h 2926"/>
                  <a:gd name="T118" fmla="*/ 461 w 1120"/>
                  <a:gd name="T119" fmla="*/ 837 h 2926"/>
                  <a:gd name="T120" fmla="*/ 462 w 1120"/>
                  <a:gd name="T121" fmla="*/ 836 h 2926"/>
                  <a:gd name="T122" fmla="*/ 504 w 1120"/>
                  <a:gd name="T123" fmla="*/ 816 h 2926"/>
                  <a:gd name="T124" fmla="*/ 328 w 1120"/>
                  <a:gd name="T125" fmla="*/ 151 h 292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120" h="2926">
                    <a:moveTo>
                      <a:pt x="1111" y="1628"/>
                    </a:moveTo>
                    <a:cubicBezTo>
                      <a:pt x="1106" y="1614"/>
                      <a:pt x="1105" y="1598"/>
                      <a:pt x="1100" y="1592"/>
                    </a:cubicBezTo>
                    <a:cubicBezTo>
                      <a:pt x="1095" y="1586"/>
                      <a:pt x="1087" y="1551"/>
                      <a:pt x="1078" y="1539"/>
                    </a:cubicBezTo>
                    <a:cubicBezTo>
                      <a:pt x="1069" y="1528"/>
                      <a:pt x="1035" y="1477"/>
                      <a:pt x="1026" y="1469"/>
                    </a:cubicBezTo>
                    <a:cubicBezTo>
                      <a:pt x="1023" y="1464"/>
                      <a:pt x="1025" y="1444"/>
                      <a:pt x="1021" y="1430"/>
                    </a:cubicBezTo>
                    <a:cubicBezTo>
                      <a:pt x="1017" y="1416"/>
                      <a:pt x="1018" y="1402"/>
                      <a:pt x="1014" y="1386"/>
                    </a:cubicBezTo>
                    <a:cubicBezTo>
                      <a:pt x="1010" y="1369"/>
                      <a:pt x="1010" y="1337"/>
                      <a:pt x="1009" y="1315"/>
                    </a:cubicBezTo>
                    <a:cubicBezTo>
                      <a:pt x="1007" y="1277"/>
                      <a:pt x="1007" y="1129"/>
                      <a:pt x="985" y="1075"/>
                    </a:cubicBezTo>
                    <a:cubicBezTo>
                      <a:pt x="981" y="1058"/>
                      <a:pt x="976" y="1030"/>
                      <a:pt x="977" y="992"/>
                    </a:cubicBezTo>
                    <a:cubicBezTo>
                      <a:pt x="975" y="886"/>
                      <a:pt x="951" y="825"/>
                      <a:pt x="953" y="792"/>
                    </a:cubicBezTo>
                    <a:cubicBezTo>
                      <a:pt x="960" y="744"/>
                      <a:pt x="949" y="693"/>
                      <a:pt x="940" y="653"/>
                    </a:cubicBezTo>
                    <a:cubicBezTo>
                      <a:pt x="921" y="567"/>
                      <a:pt x="879" y="544"/>
                      <a:pt x="860" y="540"/>
                    </a:cubicBezTo>
                    <a:cubicBezTo>
                      <a:pt x="840" y="536"/>
                      <a:pt x="810" y="533"/>
                      <a:pt x="797" y="520"/>
                    </a:cubicBezTo>
                    <a:cubicBezTo>
                      <a:pt x="787" y="512"/>
                      <a:pt x="720" y="481"/>
                      <a:pt x="701" y="479"/>
                    </a:cubicBezTo>
                    <a:cubicBezTo>
                      <a:pt x="651" y="470"/>
                      <a:pt x="660" y="380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1" y="360"/>
                      <a:pt x="661" y="358"/>
                      <a:pt x="662" y="357"/>
                    </a:cubicBezTo>
                    <a:cubicBezTo>
                      <a:pt x="662" y="357"/>
                      <a:pt x="662" y="356"/>
                      <a:pt x="662" y="356"/>
                    </a:cubicBezTo>
                    <a:cubicBezTo>
                      <a:pt x="663" y="355"/>
                      <a:pt x="663" y="353"/>
                      <a:pt x="664" y="351"/>
                    </a:cubicBezTo>
                    <a:cubicBezTo>
                      <a:pt x="664" y="350"/>
                      <a:pt x="664" y="350"/>
                      <a:pt x="664" y="350"/>
                    </a:cubicBezTo>
                    <a:cubicBezTo>
                      <a:pt x="665" y="348"/>
                      <a:pt x="665" y="346"/>
                      <a:pt x="666" y="344"/>
                    </a:cubicBezTo>
                    <a:cubicBezTo>
                      <a:pt x="666" y="344"/>
                      <a:pt x="666" y="344"/>
                      <a:pt x="666" y="343"/>
                    </a:cubicBezTo>
                    <a:cubicBezTo>
                      <a:pt x="666" y="341"/>
                      <a:pt x="667" y="339"/>
                      <a:pt x="667" y="337"/>
                    </a:cubicBezTo>
                    <a:cubicBezTo>
                      <a:pt x="667" y="337"/>
                      <a:pt x="667" y="337"/>
                      <a:pt x="668" y="337"/>
                    </a:cubicBezTo>
                    <a:cubicBezTo>
                      <a:pt x="668" y="334"/>
                      <a:pt x="669" y="332"/>
                      <a:pt x="669" y="330"/>
                    </a:cubicBezTo>
                    <a:cubicBezTo>
                      <a:pt x="669" y="330"/>
                      <a:pt x="669" y="330"/>
                      <a:pt x="669" y="330"/>
                    </a:cubicBezTo>
                    <a:cubicBezTo>
                      <a:pt x="669" y="328"/>
                      <a:pt x="670" y="325"/>
                      <a:pt x="670" y="323"/>
                    </a:cubicBezTo>
                    <a:cubicBezTo>
                      <a:pt x="670" y="323"/>
                      <a:pt x="670" y="323"/>
                      <a:pt x="670" y="323"/>
                    </a:cubicBezTo>
                    <a:cubicBezTo>
                      <a:pt x="671" y="321"/>
                      <a:pt x="671" y="319"/>
                      <a:pt x="671" y="317"/>
                    </a:cubicBezTo>
                    <a:cubicBezTo>
                      <a:pt x="671" y="317"/>
                      <a:pt x="671" y="317"/>
                      <a:pt x="671" y="317"/>
                    </a:cubicBezTo>
                    <a:cubicBezTo>
                      <a:pt x="672" y="315"/>
                      <a:pt x="672" y="313"/>
                      <a:pt x="672" y="312"/>
                    </a:cubicBezTo>
                    <a:cubicBezTo>
                      <a:pt x="672" y="312"/>
                      <a:pt x="672" y="312"/>
                      <a:pt x="672" y="312"/>
                    </a:cubicBezTo>
                    <a:cubicBezTo>
                      <a:pt x="672" y="311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4" y="309"/>
                      <a:pt x="676" y="308"/>
                      <a:pt x="679" y="306"/>
                    </a:cubicBezTo>
                    <a:cubicBezTo>
                      <a:pt x="679" y="306"/>
                      <a:pt x="679" y="306"/>
                      <a:pt x="679" y="306"/>
                    </a:cubicBezTo>
                    <a:cubicBezTo>
                      <a:pt x="680" y="305"/>
                      <a:pt x="680" y="305"/>
                      <a:pt x="681" y="305"/>
                    </a:cubicBezTo>
                    <a:cubicBezTo>
                      <a:pt x="681" y="304"/>
                      <a:pt x="681" y="304"/>
                      <a:pt x="681" y="304"/>
                    </a:cubicBezTo>
                    <a:cubicBezTo>
                      <a:pt x="682" y="304"/>
                      <a:pt x="682" y="303"/>
                      <a:pt x="682" y="303"/>
                    </a:cubicBezTo>
                    <a:cubicBezTo>
                      <a:pt x="683" y="303"/>
                      <a:pt x="683" y="302"/>
                      <a:pt x="683" y="302"/>
                    </a:cubicBezTo>
                    <a:cubicBezTo>
                      <a:pt x="683" y="302"/>
                      <a:pt x="684" y="302"/>
                      <a:pt x="684" y="301"/>
                    </a:cubicBezTo>
                    <a:cubicBezTo>
                      <a:pt x="684" y="301"/>
                      <a:pt x="685" y="300"/>
                      <a:pt x="685" y="300"/>
                    </a:cubicBezTo>
                    <a:cubicBezTo>
                      <a:pt x="688" y="296"/>
                      <a:pt x="689" y="291"/>
                      <a:pt x="693" y="286"/>
                    </a:cubicBezTo>
                    <a:cubicBezTo>
                      <a:pt x="696" y="280"/>
                      <a:pt x="695" y="276"/>
                      <a:pt x="698" y="267"/>
                    </a:cubicBezTo>
                    <a:cubicBezTo>
                      <a:pt x="701" y="258"/>
                      <a:pt x="703" y="244"/>
                      <a:pt x="703" y="239"/>
                    </a:cubicBezTo>
                    <a:cubicBezTo>
                      <a:pt x="703" y="233"/>
                      <a:pt x="709" y="218"/>
                      <a:pt x="709" y="211"/>
                    </a:cubicBezTo>
                    <a:cubicBezTo>
                      <a:pt x="709" y="206"/>
                      <a:pt x="707" y="202"/>
                      <a:pt x="705" y="201"/>
                    </a:cubicBezTo>
                    <a:cubicBezTo>
                      <a:pt x="705" y="201"/>
                      <a:pt x="705" y="201"/>
                      <a:pt x="705" y="201"/>
                    </a:cubicBezTo>
                    <a:cubicBezTo>
                      <a:pt x="705" y="201"/>
                      <a:pt x="706" y="201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7" y="200"/>
                      <a:pt x="707" y="199"/>
                      <a:pt x="707" y="199"/>
                    </a:cubicBezTo>
                    <a:cubicBezTo>
                      <a:pt x="707" y="192"/>
                      <a:pt x="704" y="175"/>
                      <a:pt x="705" y="168"/>
                    </a:cubicBezTo>
                    <a:cubicBezTo>
                      <a:pt x="705" y="163"/>
                      <a:pt x="706" y="148"/>
                      <a:pt x="706" y="142"/>
                    </a:cubicBezTo>
                    <a:cubicBezTo>
                      <a:pt x="706" y="131"/>
                      <a:pt x="700" y="120"/>
                      <a:pt x="697" y="110"/>
                    </a:cubicBezTo>
                    <a:cubicBezTo>
                      <a:pt x="694" y="99"/>
                      <a:pt x="694" y="87"/>
                      <a:pt x="691" y="77"/>
                    </a:cubicBezTo>
                    <a:cubicBezTo>
                      <a:pt x="687" y="64"/>
                      <a:pt x="678" y="56"/>
                      <a:pt x="666" y="49"/>
                    </a:cubicBezTo>
                    <a:cubicBezTo>
                      <a:pt x="657" y="44"/>
                      <a:pt x="646" y="43"/>
                      <a:pt x="641" y="35"/>
                    </a:cubicBezTo>
                    <a:cubicBezTo>
                      <a:pt x="638" y="31"/>
                      <a:pt x="641" y="30"/>
                      <a:pt x="635" y="27"/>
                    </a:cubicBezTo>
                    <a:cubicBezTo>
                      <a:pt x="632" y="25"/>
                      <a:pt x="626" y="24"/>
                      <a:pt x="623" y="23"/>
                    </a:cubicBezTo>
                    <a:cubicBezTo>
                      <a:pt x="614" y="21"/>
                      <a:pt x="602" y="16"/>
                      <a:pt x="604" y="5"/>
                    </a:cubicBezTo>
                    <a:cubicBezTo>
                      <a:pt x="591" y="2"/>
                      <a:pt x="570" y="13"/>
                      <a:pt x="559" y="2"/>
                    </a:cubicBezTo>
                    <a:cubicBezTo>
                      <a:pt x="551" y="2"/>
                      <a:pt x="551" y="2"/>
                      <a:pt x="551" y="2"/>
                    </a:cubicBezTo>
                    <a:cubicBezTo>
                      <a:pt x="544" y="4"/>
                      <a:pt x="535" y="3"/>
                      <a:pt x="528" y="0"/>
                    </a:cubicBezTo>
                    <a:cubicBezTo>
                      <a:pt x="525" y="6"/>
                      <a:pt x="511" y="12"/>
                      <a:pt x="503" y="12"/>
                    </a:cubicBezTo>
                    <a:cubicBezTo>
                      <a:pt x="493" y="12"/>
                      <a:pt x="482" y="14"/>
                      <a:pt x="476" y="23"/>
                    </a:cubicBezTo>
                    <a:cubicBezTo>
                      <a:pt x="480" y="22"/>
                      <a:pt x="485" y="20"/>
                      <a:pt x="487" y="23"/>
                    </a:cubicBezTo>
                    <a:cubicBezTo>
                      <a:pt x="461" y="37"/>
                      <a:pt x="429" y="57"/>
                      <a:pt x="426" y="89"/>
                    </a:cubicBezTo>
                    <a:cubicBezTo>
                      <a:pt x="425" y="103"/>
                      <a:pt x="418" y="114"/>
                      <a:pt x="417" y="128"/>
                    </a:cubicBezTo>
                    <a:cubicBezTo>
                      <a:pt x="416" y="142"/>
                      <a:pt x="405" y="149"/>
                      <a:pt x="410" y="163"/>
                    </a:cubicBezTo>
                    <a:cubicBezTo>
                      <a:pt x="409" y="172"/>
                      <a:pt x="412" y="172"/>
                      <a:pt x="412" y="180"/>
                    </a:cubicBezTo>
                    <a:cubicBezTo>
                      <a:pt x="409" y="189"/>
                      <a:pt x="417" y="200"/>
                      <a:pt x="417" y="200"/>
                    </a:cubicBezTo>
                    <a:cubicBezTo>
                      <a:pt x="417" y="200"/>
                      <a:pt x="417" y="200"/>
                      <a:pt x="417" y="200"/>
                    </a:cubicBezTo>
                    <a:cubicBezTo>
                      <a:pt x="416" y="200"/>
                      <a:pt x="415" y="202"/>
                      <a:pt x="414" y="204"/>
                    </a:cubicBezTo>
                    <a:cubicBezTo>
                      <a:pt x="414" y="204"/>
                      <a:pt x="414" y="204"/>
                      <a:pt x="414" y="204"/>
                    </a:cubicBezTo>
                    <a:cubicBezTo>
                      <a:pt x="413" y="205"/>
                      <a:pt x="413" y="205"/>
                      <a:pt x="413" y="206"/>
                    </a:cubicBezTo>
                    <a:cubicBezTo>
                      <a:pt x="413" y="207"/>
                      <a:pt x="413" y="207"/>
                      <a:pt x="413" y="207"/>
                    </a:cubicBezTo>
                    <a:cubicBezTo>
                      <a:pt x="412" y="208"/>
                      <a:pt x="412" y="209"/>
                      <a:pt x="412" y="211"/>
                    </a:cubicBezTo>
                    <a:cubicBezTo>
                      <a:pt x="412" y="218"/>
                      <a:pt x="419" y="233"/>
                      <a:pt x="419" y="239"/>
                    </a:cubicBezTo>
                    <a:cubicBezTo>
                      <a:pt x="419" y="244"/>
                      <a:pt x="420" y="258"/>
                      <a:pt x="424" y="267"/>
                    </a:cubicBezTo>
                    <a:cubicBezTo>
                      <a:pt x="427" y="276"/>
                      <a:pt x="425" y="280"/>
                      <a:pt x="429" y="286"/>
                    </a:cubicBezTo>
                    <a:cubicBezTo>
                      <a:pt x="432" y="291"/>
                      <a:pt x="433" y="296"/>
                      <a:pt x="436" y="300"/>
                    </a:cubicBezTo>
                    <a:cubicBezTo>
                      <a:pt x="437" y="300"/>
                      <a:pt x="437" y="301"/>
                      <a:pt x="437" y="301"/>
                    </a:cubicBezTo>
                    <a:cubicBezTo>
                      <a:pt x="438" y="302"/>
                      <a:pt x="438" y="302"/>
                      <a:pt x="438" y="302"/>
                    </a:cubicBezTo>
                    <a:cubicBezTo>
                      <a:pt x="438" y="302"/>
                      <a:pt x="439" y="303"/>
                      <a:pt x="439" y="303"/>
                    </a:cubicBezTo>
                    <a:cubicBezTo>
                      <a:pt x="439" y="303"/>
                      <a:pt x="440" y="304"/>
                      <a:pt x="440" y="304"/>
                    </a:cubicBezTo>
                    <a:cubicBezTo>
                      <a:pt x="440" y="304"/>
                      <a:pt x="441" y="305"/>
                      <a:pt x="441" y="305"/>
                    </a:cubicBezTo>
                    <a:cubicBezTo>
                      <a:pt x="441" y="305"/>
                      <a:pt x="442" y="306"/>
                      <a:pt x="442" y="306"/>
                    </a:cubicBezTo>
                    <a:cubicBezTo>
                      <a:pt x="442" y="306"/>
                      <a:pt x="443" y="306"/>
                      <a:pt x="443" y="306"/>
                    </a:cubicBezTo>
                    <a:cubicBezTo>
                      <a:pt x="445" y="308"/>
                      <a:pt x="448" y="310"/>
                      <a:pt x="449" y="310"/>
                    </a:cubicBezTo>
                    <a:cubicBezTo>
                      <a:pt x="449" y="310"/>
                      <a:pt x="449" y="310"/>
                      <a:pt x="449" y="310"/>
                    </a:cubicBezTo>
                    <a:cubicBezTo>
                      <a:pt x="449" y="312"/>
                      <a:pt x="450" y="314"/>
                      <a:pt x="450" y="316"/>
                    </a:cubicBezTo>
                    <a:cubicBezTo>
                      <a:pt x="450" y="316"/>
                      <a:pt x="450" y="316"/>
                      <a:pt x="450" y="316"/>
                    </a:cubicBezTo>
                    <a:cubicBezTo>
                      <a:pt x="450" y="317"/>
                      <a:pt x="450" y="318"/>
                      <a:pt x="450" y="319"/>
                    </a:cubicBezTo>
                    <a:cubicBezTo>
                      <a:pt x="450" y="319"/>
                      <a:pt x="450" y="319"/>
                      <a:pt x="450" y="319"/>
                    </a:cubicBezTo>
                    <a:cubicBezTo>
                      <a:pt x="450" y="320"/>
                      <a:pt x="450" y="321"/>
                      <a:pt x="450" y="322"/>
                    </a:cubicBezTo>
                    <a:cubicBezTo>
                      <a:pt x="450" y="322"/>
                      <a:pt x="450" y="322"/>
                      <a:pt x="450" y="322"/>
                    </a:cubicBezTo>
                    <a:cubicBezTo>
                      <a:pt x="450" y="323"/>
                      <a:pt x="451" y="324"/>
                      <a:pt x="451" y="326"/>
                    </a:cubicBezTo>
                    <a:cubicBezTo>
                      <a:pt x="451" y="326"/>
                      <a:pt x="451" y="326"/>
                      <a:pt x="451" y="326"/>
                    </a:cubicBezTo>
                    <a:cubicBezTo>
                      <a:pt x="451" y="327"/>
                      <a:pt x="451" y="328"/>
                      <a:pt x="451" y="329"/>
                    </a:cubicBezTo>
                    <a:cubicBezTo>
                      <a:pt x="451" y="329"/>
                      <a:pt x="451" y="330"/>
                      <a:pt x="451" y="330"/>
                    </a:cubicBezTo>
                    <a:cubicBezTo>
                      <a:pt x="451" y="331"/>
                      <a:pt x="452" y="332"/>
                      <a:pt x="452" y="333"/>
                    </a:cubicBezTo>
                    <a:cubicBezTo>
                      <a:pt x="452" y="333"/>
                      <a:pt x="452" y="333"/>
                      <a:pt x="452" y="334"/>
                    </a:cubicBezTo>
                    <a:cubicBezTo>
                      <a:pt x="452" y="335"/>
                      <a:pt x="452" y="336"/>
                      <a:pt x="452" y="336"/>
                    </a:cubicBezTo>
                    <a:cubicBezTo>
                      <a:pt x="452" y="337"/>
                      <a:pt x="452" y="337"/>
                      <a:pt x="453" y="338"/>
                    </a:cubicBezTo>
                    <a:cubicBezTo>
                      <a:pt x="453" y="339"/>
                      <a:pt x="453" y="339"/>
                      <a:pt x="453" y="340"/>
                    </a:cubicBezTo>
                    <a:cubicBezTo>
                      <a:pt x="453" y="341"/>
                      <a:pt x="453" y="341"/>
                      <a:pt x="453" y="342"/>
                    </a:cubicBezTo>
                    <a:cubicBezTo>
                      <a:pt x="453" y="342"/>
                      <a:pt x="454" y="343"/>
                      <a:pt x="454" y="344"/>
                    </a:cubicBezTo>
                    <a:cubicBezTo>
                      <a:pt x="454" y="344"/>
                      <a:pt x="454" y="345"/>
                      <a:pt x="454" y="345"/>
                    </a:cubicBezTo>
                    <a:cubicBezTo>
                      <a:pt x="454" y="346"/>
                      <a:pt x="454" y="347"/>
                      <a:pt x="454" y="347"/>
                    </a:cubicBezTo>
                    <a:cubicBezTo>
                      <a:pt x="455" y="348"/>
                      <a:pt x="455" y="348"/>
                      <a:pt x="455" y="349"/>
                    </a:cubicBezTo>
                    <a:cubicBezTo>
                      <a:pt x="455" y="349"/>
                      <a:pt x="455" y="350"/>
                      <a:pt x="455" y="351"/>
                    </a:cubicBezTo>
                    <a:cubicBezTo>
                      <a:pt x="455" y="351"/>
                      <a:pt x="456" y="352"/>
                      <a:pt x="456" y="352"/>
                    </a:cubicBezTo>
                    <a:cubicBezTo>
                      <a:pt x="456" y="353"/>
                      <a:pt x="456" y="353"/>
                      <a:pt x="456" y="354"/>
                    </a:cubicBezTo>
                    <a:cubicBezTo>
                      <a:pt x="456" y="354"/>
                      <a:pt x="457" y="355"/>
                      <a:pt x="457" y="355"/>
                    </a:cubicBezTo>
                    <a:cubicBezTo>
                      <a:pt x="457" y="356"/>
                      <a:pt x="457" y="356"/>
                      <a:pt x="457" y="357"/>
                    </a:cubicBezTo>
                    <a:cubicBezTo>
                      <a:pt x="457" y="357"/>
                      <a:pt x="458" y="358"/>
                      <a:pt x="458" y="358"/>
                    </a:cubicBezTo>
                    <a:cubicBezTo>
                      <a:pt x="458" y="359"/>
                      <a:pt x="458" y="359"/>
                      <a:pt x="458" y="359"/>
                    </a:cubicBezTo>
                    <a:cubicBezTo>
                      <a:pt x="459" y="360"/>
                      <a:pt x="459" y="361"/>
                      <a:pt x="459" y="362"/>
                    </a:cubicBezTo>
                    <a:cubicBezTo>
                      <a:pt x="460" y="362"/>
                      <a:pt x="460" y="363"/>
                      <a:pt x="461" y="364"/>
                    </a:cubicBezTo>
                    <a:cubicBezTo>
                      <a:pt x="461" y="365"/>
                      <a:pt x="461" y="365"/>
                      <a:pt x="461" y="366"/>
                    </a:cubicBezTo>
                    <a:cubicBezTo>
                      <a:pt x="461" y="377"/>
                      <a:pt x="463" y="401"/>
                      <a:pt x="459" y="425"/>
                    </a:cubicBezTo>
                    <a:cubicBezTo>
                      <a:pt x="459" y="425"/>
                      <a:pt x="459" y="426"/>
                      <a:pt x="459" y="426"/>
                    </a:cubicBezTo>
                    <a:cubicBezTo>
                      <a:pt x="458" y="427"/>
                      <a:pt x="458" y="427"/>
                      <a:pt x="458" y="427"/>
                    </a:cubicBezTo>
                    <a:cubicBezTo>
                      <a:pt x="454" y="452"/>
                      <a:pt x="443" y="475"/>
                      <a:pt x="420" y="479"/>
                    </a:cubicBezTo>
                    <a:cubicBezTo>
                      <a:pt x="400" y="481"/>
                      <a:pt x="333" y="512"/>
                      <a:pt x="324" y="520"/>
                    </a:cubicBezTo>
                    <a:cubicBezTo>
                      <a:pt x="311" y="533"/>
                      <a:pt x="280" y="536"/>
                      <a:pt x="261" y="540"/>
                    </a:cubicBezTo>
                    <a:cubicBezTo>
                      <a:pt x="241" y="544"/>
                      <a:pt x="200" y="567"/>
                      <a:pt x="180" y="653"/>
                    </a:cubicBezTo>
                    <a:cubicBezTo>
                      <a:pt x="171" y="693"/>
                      <a:pt x="161" y="744"/>
                      <a:pt x="167" y="792"/>
                    </a:cubicBezTo>
                    <a:cubicBezTo>
                      <a:pt x="170" y="825"/>
                      <a:pt x="146" y="886"/>
                      <a:pt x="143" y="992"/>
                    </a:cubicBezTo>
                    <a:cubicBezTo>
                      <a:pt x="144" y="1030"/>
                      <a:pt x="140" y="1058"/>
                      <a:pt x="135" y="1075"/>
                    </a:cubicBezTo>
                    <a:cubicBezTo>
                      <a:pt x="113" y="1129"/>
                      <a:pt x="113" y="1277"/>
                      <a:pt x="112" y="1315"/>
                    </a:cubicBezTo>
                    <a:cubicBezTo>
                      <a:pt x="111" y="1337"/>
                      <a:pt x="111" y="1369"/>
                      <a:pt x="107" y="1386"/>
                    </a:cubicBezTo>
                    <a:cubicBezTo>
                      <a:pt x="103" y="1402"/>
                      <a:pt x="106" y="1416"/>
                      <a:pt x="101" y="1430"/>
                    </a:cubicBezTo>
                    <a:cubicBezTo>
                      <a:pt x="97" y="1444"/>
                      <a:pt x="99" y="1464"/>
                      <a:pt x="96" y="1469"/>
                    </a:cubicBezTo>
                    <a:cubicBezTo>
                      <a:pt x="88" y="1477"/>
                      <a:pt x="53" y="1528"/>
                      <a:pt x="44" y="1539"/>
                    </a:cubicBezTo>
                    <a:cubicBezTo>
                      <a:pt x="36" y="1551"/>
                      <a:pt x="26" y="1586"/>
                      <a:pt x="21" y="1592"/>
                    </a:cubicBezTo>
                    <a:cubicBezTo>
                      <a:pt x="16" y="1598"/>
                      <a:pt x="15" y="1614"/>
                      <a:pt x="9" y="1628"/>
                    </a:cubicBezTo>
                    <a:cubicBezTo>
                      <a:pt x="4" y="1641"/>
                      <a:pt x="0" y="1653"/>
                      <a:pt x="17" y="1652"/>
                    </a:cubicBezTo>
                    <a:cubicBezTo>
                      <a:pt x="31" y="1651"/>
                      <a:pt x="46" y="1627"/>
                      <a:pt x="49" y="1611"/>
                    </a:cubicBezTo>
                    <a:cubicBezTo>
                      <a:pt x="53" y="1609"/>
                      <a:pt x="61" y="1599"/>
                      <a:pt x="70" y="1589"/>
                    </a:cubicBezTo>
                    <a:cubicBezTo>
                      <a:pt x="68" y="1597"/>
                      <a:pt x="74" y="1606"/>
                      <a:pt x="81" y="1633"/>
                    </a:cubicBezTo>
                    <a:cubicBezTo>
                      <a:pt x="81" y="1642"/>
                      <a:pt x="89" y="1665"/>
                      <a:pt x="88" y="1675"/>
                    </a:cubicBezTo>
                    <a:cubicBezTo>
                      <a:pt x="87" y="1686"/>
                      <a:pt x="94" y="1714"/>
                      <a:pt x="97" y="1728"/>
                    </a:cubicBezTo>
                    <a:cubicBezTo>
                      <a:pt x="100" y="1742"/>
                      <a:pt x="113" y="1743"/>
                      <a:pt x="122" y="1739"/>
                    </a:cubicBezTo>
                    <a:cubicBezTo>
                      <a:pt x="122" y="1739"/>
                      <a:pt x="121" y="1751"/>
                      <a:pt x="134" y="1753"/>
                    </a:cubicBezTo>
                    <a:cubicBezTo>
                      <a:pt x="146" y="1755"/>
                      <a:pt x="148" y="1733"/>
                      <a:pt x="148" y="1733"/>
                    </a:cubicBezTo>
                    <a:cubicBezTo>
                      <a:pt x="148" y="1733"/>
                      <a:pt x="148" y="1741"/>
                      <a:pt x="157" y="1742"/>
                    </a:cubicBezTo>
                    <a:cubicBezTo>
                      <a:pt x="171" y="1742"/>
                      <a:pt x="173" y="1715"/>
                      <a:pt x="173" y="1715"/>
                    </a:cubicBezTo>
                    <a:cubicBezTo>
                      <a:pt x="173" y="1715"/>
                      <a:pt x="174" y="1716"/>
                      <a:pt x="174" y="1716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6"/>
                      <a:pt x="174" y="1717"/>
                      <a:pt x="174" y="1717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8"/>
                      <a:pt x="175" y="1718"/>
                      <a:pt x="175" y="1719"/>
                    </a:cubicBezTo>
                    <a:cubicBezTo>
                      <a:pt x="175" y="1719"/>
                      <a:pt x="176" y="1719"/>
                      <a:pt x="176" y="1719"/>
                    </a:cubicBezTo>
                    <a:cubicBezTo>
                      <a:pt x="176" y="1719"/>
                      <a:pt x="176" y="1719"/>
                      <a:pt x="176" y="1719"/>
                    </a:cubicBezTo>
                    <a:cubicBezTo>
                      <a:pt x="176" y="1720"/>
                      <a:pt x="177" y="1720"/>
                      <a:pt x="177" y="1720"/>
                    </a:cubicBezTo>
                    <a:cubicBezTo>
                      <a:pt x="177" y="1720"/>
                      <a:pt x="177" y="1720"/>
                      <a:pt x="177" y="1720"/>
                    </a:cubicBezTo>
                    <a:cubicBezTo>
                      <a:pt x="178" y="1720"/>
                      <a:pt x="178" y="1720"/>
                      <a:pt x="179" y="1720"/>
                    </a:cubicBezTo>
                    <a:cubicBezTo>
                      <a:pt x="179" y="1720"/>
                      <a:pt x="179" y="1720"/>
                      <a:pt x="179" y="1720"/>
                    </a:cubicBezTo>
                    <a:cubicBezTo>
                      <a:pt x="180" y="1720"/>
                      <a:pt x="180" y="1720"/>
                      <a:pt x="181" y="1720"/>
                    </a:cubicBezTo>
                    <a:cubicBezTo>
                      <a:pt x="188" y="1720"/>
                      <a:pt x="194" y="1691"/>
                      <a:pt x="197" y="1679"/>
                    </a:cubicBezTo>
                    <a:cubicBezTo>
                      <a:pt x="200" y="1667"/>
                      <a:pt x="205" y="1657"/>
                      <a:pt x="206" y="1647"/>
                    </a:cubicBezTo>
                    <a:cubicBezTo>
                      <a:pt x="207" y="1638"/>
                      <a:pt x="208" y="1632"/>
                      <a:pt x="216" y="1589"/>
                    </a:cubicBezTo>
                    <a:cubicBezTo>
                      <a:pt x="224" y="1546"/>
                      <a:pt x="199" y="1500"/>
                      <a:pt x="202" y="1486"/>
                    </a:cubicBezTo>
                    <a:cubicBezTo>
                      <a:pt x="206" y="1471"/>
                      <a:pt x="193" y="1449"/>
                      <a:pt x="195" y="1445"/>
                    </a:cubicBezTo>
                    <a:cubicBezTo>
                      <a:pt x="197" y="1441"/>
                      <a:pt x="201" y="1425"/>
                      <a:pt x="204" y="1409"/>
                    </a:cubicBezTo>
                    <a:cubicBezTo>
                      <a:pt x="206" y="1393"/>
                      <a:pt x="264" y="1251"/>
                      <a:pt x="270" y="1219"/>
                    </a:cubicBezTo>
                    <a:cubicBezTo>
                      <a:pt x="281" y="1159"/>
                      <a:pt x="281" y="1132"/>
                      <a:pt x="274" y="1090"/>
                    </a:cubicBezTo>
                    <a:cubicBezTo>
                      <a:pt x="275" y="1059"/>
                      <a:pt x="288" y="975"/>
                      <a:pt x="290" y="960"/>
                    </a:cubicBezTo>
                    <a:cubicBezTo>
                      <a:pt x="291" y="957"/>
                      <a:pt x="291" y="942"/>
                      <a:pt x="293" y="932"/>
                    </a:cubicBezTo>
                    <a:cubicBezTo>
                      <a:pt x="294" y="926"/>
                      <a:pt x="295" y="915"/>
                      <a:pt x="295" y="902"/>
                    </a:cubicBezTo>
                    <a:cubicBezTo>
                      <a:pt x="296" y="904"/>
                      <a:pt x="296" y="904"/>
                      <a:pt x="296" y="904"/>
                    </a:cubicBezTo>
                    <a:cubicBezTo>
                      <a:pt x="296" y="918"/>
                      <a:pt x="300" y="942"/>
                      <a:pt x="302" y="980"/>
                    </a:cubicBezTo>
                    <a:cubicBezTo>
                      <a:pt x="301" y="1011"/>
                      <a:pt x="316" y="1068"/>
                      <a:pt x="318" y="1098"/>
                    </a:cubicBezTo>
                    <a:cubicBezTo>
                      <a:pt x="314" y="1107"/>
                      <a:pt x="329" y="1264"/>
                      <a:pt x="329" y="1264"/>
                    </a:cubicBezTo>
                    <a:cubicBezTo>
                      <a:pt x="328" y="1265"/>
                      <a:pt x="328" y="1265"/>
                      <a:pt x="328" y="1265"/>
                    </a:cubicBezTo>
                    <a:cubicBezTo>
                      <a:pt x="328" y="1265"/>
                      <a:pt x="328" y="1265"/>
                      <a:pt x="328" y="1266"/>
                    </a:cubicBezTo>
                    <a:cubicBezTo>
                      <a:pt x="328" y="1266"/>
                      <a:pt x="328" y="1266"/>
                      <a:pt x="328" y="1266"/>
                    </a:cubicBezTo>
                    <a:cubicBezTo>
                      <a:pt x="326" y="1272"/>
                      <a:pt x="321" y="1288"/>
                      <a:pt x="317" y="1309"/>
                    </a:cubicBezTo>
                    <a:cubicBezTo>
                      <a:pt x="317" y="1309"/>
                      <a:pt x="317" y="1309"/>
                      <a:pt x="316" y="1310"/>
                    </a:cubicBezTo>
                    <a:cubicBezTo>
                      <a:pt x="316" y="1311"/>
                      <a:pt x="316" y="1313"/>
                      <a:pt x="315" y="1314"/>
                    </a:cubicBezTo>
                    <a:cubicBezTo>
                      <a:pt x="315" y="1315"/>
                      <a:pt x="315" y="1315"/>
                      <a:pt x="315" y="1316"/>
                    </a:cubicBezTo>
                    <a:cubicBezTo>
                      <a:pt x="315" y="1317"/>
                      <a:pt x="314" y="1319"/>
                      <a:pt x="314" y="1320"/>
                    </a:cubicBezTo>
                    <a:cubicBezTo>
                      <a:pt x="314" y="1321"/>
                      <a:pt x="314" y="1321"/>
                      <a:pt x="314" y="1322"/>
                    </a:cubicBezTo>
                    <a:cubicBezTo>
                      <a:pt x="313" y="1323"/>
                      <a:pt x="313" y="1325"/>
                      <a:pt x="313" y="1326"/>
                    </a:cubicBezTo>
                    <a:cubicBezTo>
                      <a:pt x="313" y="1327"/>
                      <a:pt x="312" y="1328"/>
                      <a:pt x="312" y="1328"/>
                    </a:cubicBezTo>
                    <a:cubicBezTo>
                      <a:pt x="312" y="1330"/>
                      <a:pt x="312" y="1331"/>
                      <a:pt x="311" y="1332"/>
                    </a:cubicBezTo>
                    <a:cubicBezTo>
                      <a:pt x="311" y="1333"/>
                      <a:pt x="311" y="1334"/>
                      <a:pt x="311" y="1335"/>
                    </a:cubicBezTo>
                    <a:cubicBezTo>
                      <a:pt x="311" y="1336"/>
                      <a:pt x="310" y="1337"/>
                      <a:pt x="310" y="1339"/>
                    </a:cubicBezTo>
                    <a:cubicBezTo>
                      <a:pt x="310" y="1340"/>
                      <a:pt x="310" y="1341"/>
                      <a:pt x="310" y="1341"/>
                    </a:cubicBezTo>
                    <a:cubicBezTo>
                      <a:pt x="309" y="1343"/>
                      <a:pt x="309" y="1344"/>
                      <a:pt x="309" y="1345"/>
                    </a:cubicBezTo>
                    <a:cubicBezTo>
                      <a:pt x="309" y="1346"/>
                      <a:pt x="308" y="1347"/>
                      <a:pt x="308" y="1348"/>
                    </a:cubicBezTo>
                    <a:cubicBezTo>
                      <a:pt x="308" y="1349"/>
                      <a:pt x="308" y="1350"/>
                      <a:pt x="307" y="1352"/>
                    </a:cubicBezTo>
                    <a:cubicBezTo>
                      <a:pt x="307" y="1353"/>
                      <a:pt x="307" y="1354"/>
                      <a:pt x="307" y="1355"/>
                    </a:cubicBezTo>
                    <a:cubicBezTo>
                      <a:pt x="307" y="1356"/>
                      <a:pt x="306" y="1357"/>
                      <a:pt x="306" y="1358"/>
                    </a:cubicBezTo>
                    <a:cubicBezTo>
                      <a:pt x="306" y="1359"/>
                      <a:pt x="306" y="1360"/>
                      <a:pt x="306" y="1361"/>
                    </a:cubicBezTo>
                    <a:cubicBezTo>
                      <a:pt x="305" y="1363"/>
                      <a:pt x="305" y="1364"/>
                      <a:pt x="305" y="1365"/>
                    </a:cubicBezTo>
                    <a:cubicBezTo>
                      <a:pt x="305" y="1366"/>
                      <a:pt x="304" y="1367"/>
                      <a:pt x="304" y="1368"/>
                    </a:cubicBezTo>
                    <a:cubicBezTo>
                      <a:pt x="304" y="1369"/>
                      <a:pt x="304" y="1370"/>
                      <a:pt x="304" y="1371"/>
                    </a:cubicBezTo>
                    <a:cubicBezTo>
                      <a:pt x="303" y="1372"/>
                      <a:pt x="303" y="1373"/>
                      <a:pt x="303" y="1375"/>
                    </a:cubicBezTo>
                    <a:cubicBezTo>
                      <a:pt x="303" y="1376"/>
                      <a:pt x="303" y="1377"/>
                      <a:pt x="303" y="1378"/>
                    </a:cubicBezTo>
                    <a:cubicBezTo>
                      <a:pt x="302" y="1379"/>
                      <a:pt x="302" y="1380"/>
                      <a:pt x="302" y="1381"/>
                    </a:cubicBezTo>
                    <a:cubicBezTo>
                      <a:pt x="302" y="1382"/>
                      <a:pt x="302" y="1383"/>
                      <a:pt x="301" y="1384"/>
                    </a:cubicBezTo>
                    <a:cubicBezTo>
                      <a:pt x="301" y="1385"/>
                      <a:pt x="301" y="1386"/>
                      <a:pt x="301" y="1387"/>
                    </a:cubicBezTo>
                    <a:cubicBezTo>
                      <a:pt x="301" y="1388"/>
                      <a:pt x="301" y="1389"/>
                      <a:pt x="300" y="1390"/>
                    </a:cubicBezTo>
                    <a:cubicBezTo>
                      <a:pt x="300" y="1391"/>
                      <a:pt x="300" y="1392"/>
                      <a:pt x="300" y="1393"/>
                    </a:cubicBezTo>
                    <a:cubicBezTo>
                      <a:pt x="300" y="1394"/>
                      <a:pt x="300" y="1395"/>
                      <a:pt x="299" y="1396"/>
                    </a:cubicBezTo>
                    <a:cubicBezTo>
                      <a:pt x="299" y="1397"/>
                      <a:pt x="299" y="1398"/>
                      <a:pt x="299" y="1399"/>
                    </a:cubicBezTo>
                    <a:cubicBezTo>
                      <a:pt x="299" y="1400"/>
                      <a:pt x="299" y="1401"/>
                      <a:pt x="299" y="1401"/>
                    </a:cubicBezTo>
                    <a:cubicBezTo>
                      <a:pt x="298" y="1403"/>
                      <a:pt x="298" y="1404"/>
                      <a:pt x="298" y="1405"/>
                    </a:cubicBezTo>
                    <a:cubicBezTo>
                      <a:pt x="298" y="1405"/>
                      <a:pt x="298" y="1406"/>
                      <a:pt x="298" y="1407"/>
                    </a:cubicBezTo>
                    <a:cubicBezTo>
                      <a:pt x="298" y="1408"/>
                      <a:pt x="298" y="1409"/>
                      <a:pt x="297" y="1410"/>
                    </a:cubicBezTo>
                    <a:cubicBezTo>
                      <a:pt x="297" y="1411"/>
                      <a:pt x="297" y="1411"/>
                      <a:pt x="297" y="1412"/>
                    </a:cubicBezTo>
                    <a:cubicBezTo>
                      <a:pt x="297" y="1413"/>
                      <a:pt x="297" y="1414"/>
                      <a:pt x="297" y="1415"/>
                    </a:cubicBezTo>
                    <a:cubicBezTo>
                      <a:pt x="297" y="1415"/>
                      <a:pt x="297" y="1416"/>
                      <a:pt x="297" y="1417"/>
                    </a:cubicBezTo>
                    <a:cubicBezTo>
                      <a:pt x="296" y="1418"/>
                      <a:pt x="296" y="1419"/>
                      <a:pt x="296" y="1419"/>
                    </a:cubicBezTo>
                    <a:cubicBezTo>
                      <a:pt x="296" y="1420"/>
                      <a:pt x="296" y="1421"/>
                      <a:pt x="296" y="1421"/>
                    </a:cubicBezTo>
                    <a:cubicBezTo>
                      <a:pt x="296" y="1422"/>
                      <a:pt x="296" y="1423"/>
                      <a:pt x="296" y="1424"/>
                    </a:cubicBezTo>
                    <a:cubicBezTo>
                      <a:pt x="296" y="1424"/>
                      <a:pt x="296" y="1425"/>
                      <a:pt x="296" y="1425"/>
                    </a:cubicBezTo>
                    <a:cubicBezTo>
                      <a:pt x="296" y="1426"/>
                      <a:pt x="296" y="1428"/>
                      <a:pt x="296" y="1429"/>
                    </a:cubicBezTo>
                    <a:cubicBezTo>
                      <a:pt x="293" y="1447"/>
                      <a:pt x="300" y="1472"/>
                      <a:pt x="298" y="1512"/>
                    </a:cubicBezTo>
                    <a:cubicBezTo>
                      <a:pt x="295" y="1562"/>
                      <a:pt x="251" y="1762"/>
                      <a:pt x="333" y="2014"/>
                    </a:cubicBezTo>
                    <a:cubicBezTo>
                      <a:pt x="338" y="2029"/>
                      <a:pt x="338" y="2079"/>
                      <a:pt x="344" y="2107"/>
                    </a:cubicBezTo>
                    <a:cubicBezTo>
                      <a:pt x="345" y="2114"/>
                      <a:pt x="359" y="2145"/>
                      <a:pt x="360" y="2189"/>
                    </a:cubicBezTo>
                    <a:cubicBezTo>
                      <a:pt x="361" y="2259"/>
                      <a:pt x="354" y="2349"/>
                      <a:pt x="356" y="2399"/>
                    </a:cubicBezTo>
                    <a:cubicBezTo>
                      <a:pt x="359" y="2481"/>
                      <a:pt x="393" y="2556"/>
                      <a:pt x="406" y="2609"/>
                    </a:cubicBezTo>
                    <a:cubicBezTo>
                      <a:pt x="420" y="2661"/>
                      <a:pt x="425" y="2703"/>
                      <a:pt x="422" y="2713"/>
                    </a:cubicBezTo>
                    <a:cubicBezTo>
                      <a:pt x="420" y="2722"/>
                      <a:pt x="418" y="2740"/>
                      <a:pt x="425" y="2755"/>
                    </a:cubicBezTo>
                    <a:cubicBezTo>
                      <a:pt x="426" y="2756"/>
                      <a:pt x="402" y="2808"/>
                      <a:pt x="389" y="2817"/>
                    </a:cubicBezTo>
                    <a:cubicBezTo>
                      <a:pt x="377" y="2827"/>
                      <a:pt x="373" y="2835"/>
                      <a:pt x="364" y="2840"/>
                    </a:cubicBezTo>
                    <a:cubicBezTo>
                      <a:pt x="354" y="2845"/>
                      <a:pt x="349" y="2850"/>
                      <a:pt x="345" y="2861"/>
                    </a:cubicBezTo>
                    <a:cubicBezTo>
                      <a:pt x="342" y="2869"/>
                      <a:pt x="333" y="2881"/>
                      <a:pt x="340" y="2887"/>
                    </a:cubicBezTo>
                    <a:cubicBezTo>
                      <a:pt x="341" y="2888"/>
                      <a:pt x="342" y="2888"/>
                      <a:pt x="343" y="2889"/>
                    </a:cubicBezTo>
                    <a:cubicBezTo>
                      <a:pt x="344" y="2889"/>
                      <a:pt x="344" y="2889"/>
                      <a:pt x="344" y="2889"/>
                    </a:cubicBezTo>
                    <a:cubicBezTo>
                      <a:pt x="343" y="2892"/>
                      <a:pt x="343" y="2894"/>
                      <a:pt x="344" y="2896"/>
                    </a:cubicBezTo>
                    <a:cubicBezTo>
                      <a:pt x="348" y="2903"/>
                      <a:pt x="355" y="2905"/>
                      <a:pt x="364" y="2904"/>
                    </a:cubicBezTo>
                    <a:cubicBezTo>
                      <a:pt x="365" y="2902"/>
                      <a:pt x="365" y="2902"/>
                      <a:pt x="365" y="2902"/>
                    </a:cubicBezTo>
                    <a:cubicBezTo>
                      <a:pt x="366" y="2905"/>
                      <a:pt x="366" y="2908"/>
                      <a:pt x="368" y="2910"/>
                    </a:cubicBezTo>
                    <a:cubicBezTo>
                      <a:pt x="374" y="2919"/>
                      <a:pt x="394" y="2923"/>
                      <a:pt x="402" y="2915"/>
                    </a:cubicBezTo>
                    <a:cubicBezTo>
                      <a:pt x="403" y="2916"/>
                      <a:pt x="404" y="2916"/>
                      <a:pt x="406" y="2917"/>
                    </a:cubicBezTo>
                    <a:cubicBezTo>
                      <a:pt x="407" y="2917"/>
                      <a:pt x="408" y="2917"/>
                      <a:pt x="409" y="2918"/>
                    </a:cubicBezTo>
                    <a:cubicBezTo>
                      <a:pt x="410" y="2918"/>
                      <a:pt x="410" y="2918"/>
                      <a:pt x="411" y="2918"/>
                    </a:cubicBezTo>
                    <a:cubicBezTo>
                      <a:pt x="413" y="2919"/>
                      <a:pt x="414" y="2919"/>
                      <a:pt x="416" y="2919"/>
                    </a:cubicBezTo>
                    <a:cubicBezTo>
                      <a:pt x="416" y="2919"/>
                      <a:pt x="416" y="2919"/>
                      <a:pt x="416" y="2919"/>
                    </a:cubicBezTo>
                    <a:cubicBezTo>
                      <a:pt x="425" y="2920"/>
                      <a:pt x="435" y="2918"/>
                      <a:pt x="440" y="2912"/>
                    </a:cubicBezTo>
                    <a:cubicBezTo>
                      <a:pt x="440" y="2912"/>
                      <a:pt x="440" y="2912"/>
                      <a:pt x="440" y="2912"/>
                    </a:cubicBezTo>
                    <a:cubicBezTo>
                      <a:pt x="440" y="2913"/>
                      <a:pt x="441" y="2913"/>
                      <a:pt x="441" y="2914"/>
                    </a:cubicBezTo>
                    <a:cubicBezTo>
                      <a:pt x="441" y="2913"/>
                      <a:pt x="441" y="2913"/>
                      <a:pt x="441" y="2913"/>
                    </a:cubicBezTo>
                    <a:cubicBezTo>
                      <a:pt x="446" y="2925"/>
                      <a:pt x="462" y="2926"/>
                      <a:pt x="475" y="2924"/>
                    </a:cubicBezTo>
                    <a:cubicBezTo>
                      <a:pt x="475" y="2924"/>
                      <a:pt x="475" y="2924"/>
                      <a:pt x="475" y="2924"/>
                    </a:cubicBezTo>
                    <a:cubicBezTo>
                      <a:pt x="476" y="2924"/>
                      <a:pt x="477" y="2924"/>
                      <a:pt x="478" y="2924"/>
                    </a:cubicBezTo>
                    <a:cubicBezTo>
                      <a:pt x="478" y="2924"/>
                      <a:pt x="479" y="2923"/>
                      <a:pt x="479" y="2923"/>
                    </a:cubicBezTo>
                    <a:cubicBezTo>
                      <a:pt x="480" y="2923"/>
                      <a:pt x="480" y="2923"/>
                      <a:pt x="481" y="2923"/>
                    </a:cubicBezTo>
                    <a:cubicBezTo>
                      <a:pt x="482" y="2923"/>
                      <a:pt x="482" y="2923"/>
                      <a:pt x="483" y="2923"/>
                    </a:cubicBezTo>
                    <a:cubicBezTo>
                      <a:pt x="485" y="2922"/>
                      <a:pt x="486" y="2922"/>
                      <a:pt x="488" y="2921"/>
                    </a:cubicBezTo>
                    <a:cubicBezTo>
                      <a:pt x="488" y="2921"/>
                      <a:pt x="489" y="2921"/>
                      <a:pt x="489" y="2921"/>
                    </a:cubicBezTo>
                    <a:cubicBezTo>
                      <a:pt x="490" y="2921"/>
                      <a:pt x="491" y="2920"/>
                      <a:pt x="492" y="2920"/>
                    </a:cubicBezTo>
                    <a:cubicBezTo>
                      <a:pt x="492" y="2920"/>
                      <a:pt x="493" y="2919"/>
                      <a:pt x="493" y="2919"/>
                    </a:cubicBezTo>
                    <a:cubicBezTo>
                      <a:pt x="494" y="2919"/>
                      <a:pt x="495" y="2918"/>
                      <a:pt x="496" y="2918"/>
                    </a:cubicBezTo>
                    <a:cubicBezTo>
                      <a:pt x="496" y="2918"/>
                      <a:pt x="496" y="2917"/>
                      <a:pt x="497" y="2917"/>
                    </a:cubicBezTo>
                    <a:cubicBezTo>
                      <a:pt x="498" y="2917"/>
                      <a:pt x="498" y="2916"/>
                      <a:pt x="499" y="2916"/>
                    </a:cubicBezTo>
                    <a:cubicBezTo>
                      <a:pt x="499" y="2915"/>
                      <a:pt x="500" y="2915"/>
                      <a:pt x="500" y="2915"/>
                    </a:cubicBezTo>
                    <a:cubicBezTo>
                      <a:pt x="501" y="2914"/>
                      <a:pt x="501" y="2914"/>
                      <a:pt x="502" y="2913"/>
                    </a:cubicBezTo>
                    <a:cubicBezTo>
                      <a:pt x="502" y="2913"/>
                      <a:pt x="503" y="2913"/>
                      <a:pt x="503" y="2913"/>
                    </a:cubicBezTo>
                    <a:cubicBezTo>
                      <a:pt x="505" y="2911"/>
                      <a:pt x="506" y="2909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9" y="2907"/>
                      <a:pt x="510" y="2906"/>
                      <a:pt x="511" y="2905"/>
                    </a:cubicBezTo>
                    <a:cubicBezTo>
                      <a:pt x="519" y="2899"/>
                      <a:pt x="525" y="2894"/>
                      <a:pt x="523" y="2879"/>
                    </a:cubicBezTo>
                    <a:cubicBezTo>
                      <a:pt x="520" y="2864"/>
                      <a:pt x="522" y="2864"/>
                      <a:pt x="524" y="2846"/>
                    </a:cubicBezTo>
                    <a:cubicBezTo>
                      <a:pt x="525" y="2835"/>
                      <a:pt x="534" y="2832"/>
                      <a:pt x="536" y="2815"/>
                    </a:cubicBezTo>
                    <a:cubicBezTo>
                      <a:pt x="537" y="2801"/>
                      <a:pt x="526" y="2741"/>
                      <a:pt x="527" y="2733"/>
                    </a:cubicBezTo>
                    <a:cubicBezTo>
                      <a:pt x="530" y="2715"/>
                      <a:pt x="517" y="2700"/>
                      <a:pt x="513" y="2669"/>
                    </a:cubicBezTo>
                    <a:cubicBezTo>
                      <a:pt x="508" y="2639"/>
                      <a:pt x="520" y="2535"/>
                      <a:pt x="520" y="2516"/>
                    </a:cubicBezTo>
                    <a:cubicBezTo>
                      <a:pt x="520" y="2480"/>
                      <a:pt x="539" y="2421"/>
                      <a:pt x="534" y="2348"/>
                    </a:cubicBezTo>
                    <a:cubicBezTo>
                      <a:pt x="531" y="2306"/>
                      <a:pt x="510" y="2177"/>
                      <a:pt x="510" y="2148"/>
                    </a:cubicBezTo>
                    <a:cubicBezTo>
                      <a:pt x="510" y="2143"/>
                      <a:pt x="509" y="2110"/>
                      <a:pt x="511" y="2105"/>
                    </a:cubicBezTo>
                    <a:cubicBezTo>
                      <a:pt x="517" y="2085"/>
                      <a:pt x="544" y="1849"/>
                      <a:pt x="544" y="1847"/>
                    </a:cubicBezTo>
                    <a:cubicBezTo>
                      <a:pt x="547" y="1823"/>
                      <a:pt x="555" y="1690"/>
                      <a:pt x="558" y="1646"/>
                    </a:cubicBezTo>
                    <a:cubicBezTo>
                      <a:pt x="559" y="1646"/>
                      <a:pt x="561" y="1646"/>
                      <a:pt x="562" y="1646"/>
                    </a:cubicBezTo>
                    <a:cubicBezTo>
                      <a:pt x="565" y="1689"/>
                      <a:pt x="573" y="1823"/>
                      <a:pt x="576" y="1847"/>
                    </a:cubicBezTo>
                    <a:cubicBezTo>
                      <a:pt x="576" y="1849"/>
                      <a:pt x="603" y="2085"/>
                      <a:pt x="609" y="2105"/>
                    </a:cubicBezTo>
                    <a:cubicBezTo>
                      <a:pt x="611" y="2110"/>
                      <a:pt x="610" y="2143"/>
                      <a:pt x="610" y="2148"/>
                    </a:cubicBezTo>
                    <a:cubicBezTo>
                      <a:pt x="610" y="2177"/>
                      <a:pt x="589" y="2306"/>
                      <a:pt x="586" y="2348"/>
                    </a:cubicBezTo>
                    <a:cubicBezTo>
                      <a:pt x="581" y="2421"/>
                      <a:pt x="600" y="2480"/>
                      <a:pt x="600" y="2516"/>
                    </a:cubicBezTo>
                    <a:cubicBezTo>
                      <a:pt x="600" y="2535"/>
                      <a:pt x="612" y="2639"/>
                      <a:pt x="607" y="2669"/>
                    </a:cubicBezTo>
                    <a:cubicBezTo>
                      <a:pt x="603" y="2700"/>
                      <a:pt x="590" y="2715"/>
                      <a:pt x="593" y="2733"/>
                    </a:cubicBezTo>
                    <a:cubicBezTo>
                      <a:pt x="594" y="2741"/>
                      <a:pt x="583" y="2801"/>
                      <a:pt x="584" y="2815"/>
                    </a:cubicBezTo>
                    <a:cubicBezTo>
                      <a:pt x="586" y="2832"/>
                      <a:pt x="595" y="2835"/>
                      <a:pt x="596" y="2846"/>
                    </a:cubicBezTo>
                    <a:cubicBezTo>
                      <a:pt x="598" y="2864"/>
                      <a:pt x="600" y="2864"/>
                      <a:pt x="597" y="2879"/>
                    </a:cubicBezTo>
                    <a:cubicBezTo>
                      <a:pt x="595" y="2894"/>
                      <a:pt x="601" y="2899"/>
                      <a:pt x="609" y="2905"/>
                    </a:cubicBezTo>
                    <a:cubicBezTo>
                      <a:pt x="610" y="2906"/>
                      <a:pt x="611" y="2907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4" y="2909"/>
                      <a:pt x="615" y="2911"/>
                      <a:pt x="617" y="2913"/>
                    </a:cubicBezTo>
                    <a:cubicBezTo>
                      <a:pt x="617" y="2913"/>
                      <a:pt x="618" y="2913"/>
                      <a:pt x="618" y="2913"/>
                    </a:cubicBezTo>
                    <a:cubicBezTo>
                      <a:pt x="619" y="2914"/>
                      <a:pt x="619" y="2914"/>
                      <a:pt x="620" y="2915"/>
                    </a:cubicBezTo>
                    <a:cubicBezTo>
                      <a:pt x="620" y="2915"/>
                      <a:pt x="621" y="2915"/>
                      <a:pt x="621" y="2916"/>
                    </a:cubicBezTo>
                    <a:cubicBezTo>
                      <a:pt x="622" y="2916"/>
                      <a:pt x="622" y="2917"/>
                      <a:pt x="623" y="2917"/>
                    </a:cubicBezTo>
                    <a:cubicBezTo>
                      <a:pt x="624" y="2917"/>
                      <a:pt x="624" y="2918"/>
                      <a:pt x="624" y="2918"/>
                    </a:cubicBezTo>
                    <a:cubicBezTo>
                      <a:pt x="625" y="2918"/>
                      <a:pt x="626" y="2919"/>
                      <a:pt x="627" y="2919"/>
                    </a:cubicBezTo>
                    <a:cubicBezTo>
                      <a:pt x="627" y="2919"/>
                      <a:pt x="628" y="2920"/>
                      <a:pt x="628" y="2920"/>
                    </a:cubicBezTo>
                    <a:cubicBezTo>
                      <a:pt x="629" y="2920"/>
                      <a:pt x="630" y="2921"/>
                      <a:pt x="631" y="2921"/>
                    </a:cubicBezTo>
                    <a:cubicBezTo>
                      <a:pt x="631" y="2921"/>
                      <a:pt x="632" y="2921"/>
                      <a:pt x="632" y="2921"/>
                    </a:cubicBezTo>
                    <a:cubicBezTo>
                      <a:pt x="634" y="2922"/>
                      <a:pt x="635" y="2922"/>
                      <a:pt x="637" y="2923"/>
                    </a:cubicBezTo>
                    <a:cubicBezTo>
                      <a:pt x="638" y="2923"/>
                      <a:pt x="638" y="2923"/>
                      <a:pt x="639" y="2923"/>
                    </a:cubicBezTo>
                    <a:cubicBezTo>
                      <a:pt x="640" y="2923"/>
                      <a:pt x="640" y="2923"/>
                      <a:pt x="641" y="2923"/>
                    </a:cubicBezTo>
                    <a:cubicBezTo>
                      <a:pt x="641" y="2923"/>
                      <a:pt x="642" y="2924"/>
                      <a:pt x="642" y="2924"/>
                    </a:cubicBezTo>
                    <a:cubicBezTo>
                      <a:pt x="643" y="2924"/>
                      <a:pt x="644" y="2924"/>
                      <a:pt x="644" y="2924"/>
                    </a:cubicBezTo>
                    <a:cubicBezTo>
                      <a:pt x="645" y="2924"/>
                      <a:pt x="645" y="2924"/>
                      <a:pt x="645" y="2924"/>
                    </a:cubicBezTo>
                    <a:cubicBezTo>
                      <a:pt x="646" y="2924"/>
                      <a:pt x="647" y="2924"/>
                      <a:pt x="648" y="2924"/>
                    </a:cubicBezTo>
                    <a:cubicBezTo>
                      <a:pt x="648" y="2924"/>
                      <a:pt x="648" y="2924"/>
                      <a:pt x="648" y="2924"/>
                    </a:cubicBezTo>
                    <a:cubicBezTo>
                      <a:pt x="660" y="2925"/>
                      <a:pt x="674" y="292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3"/>
                      <a:pt x="679" y="2913"/>
                      <a:pt x="680" y="2912"/>
                    </a:cubicBezTo>
                    <a:cubicBezTo>
                      <a:pt x="680" y="2912"/>
                      <a:pt x="680" y="2912"/>
                      <a:pt x="680" y="2912"/>
                    </a:cubicBezTo>
                    <a:cubicBezTo>
                      <a:pt x="685" y="2918"/>
                      <a:pt x="695" y="2920"/>
                      <a:pt x="704" y="2919"/>
                    </a:cubicBezTo>
                    <a:cubicBezTo>
                      <a:pt x="704" y="2919"/>
                      <a:pt x="704" y="2919"/>
                      <a:pt x="704" y="2919"/>
                    </a:cubicBezTo>
                    <a:cubicBezTo>
                      <a:pt x="706" y="2919"/>
                      <a:pt x="707" y="2919"/>
                      <a:pt x="709" y="2918"/>
                    </a:cubicBezTo>
                    <a:cubicBezTo>
                      <a:pt x="710" y="2918"/>
                      <a:pt x="710" y="2918"/>
                      <a:pt x="711" y="2918"/>
                    </a:cubicBezTo>
                    <a:cubicBezTo>
                      <a:pt x="712" y="2917"/>
                      <a:pt x="713" y="2917"/>
                      <a:pt x="714" y="2917"/>
                    </a:cubicBezTo>
                    <a:cubicBezTo>
                      <a:pt x="716" y="2916"/>
                      <a:pt x="717" y="2916"/>
                      <a:pt x="718" y="2915"/>
                    </a:cubicBezTo>
                    <a:cubicBezTo>
                      <a:pt x="726" y="2923"/>
                      <a:pt x="746" y="2919"/>
                      <a:pt x="752" y="2910"/>
                    </a:cubicBezTo>
                    <a:cubicBezTo>
                      <a:pt x="754" y="2908"/>
                      <a:pt x="754" y="2905"/>
                      <a:pt x="755" y="2903"/>
                    </a:cubicBezTo>
                    <a:cubicBezTo>
                      <a:pt x="756" y="2904"/>
                      <a:pt x="756" y="2904"/>
                      <a:pt x="756" y="2904"/>
                    </a:cubicBezTo>
                    <a:cubicBezTo>
                      <a:pt x="765" y="2905"/>
                      <a:pt x="775" y="2902"/>
                      <a:pt x="776" y="2896"/>
                    </a:cubicBezTo>
                    <a:cubicBezTo>
                      <a:pt x="777" y="2894"/>
                      <a:pt x="777" y="2892"/>
                      <a:pt x="777" y="2889"/>
                    </a:cubicBezTo>
                    <a:cubicBezTo>
                      <a:pt x="777" y="2889"/>
                      <a:pt x="777" y="2889"/>
                      <a:pt x="777" y="2889"/>
                    </a:cubicBezTo>
                    <a:cubicBezTo>
                      <a:pt x="778" y="2888"/>
                      <a:pt x="779" y="2888"/>
                      <a:pt x="780" y="2887"/>
                    </a:cubicBezTo>
                    <a:cubicBezTo>
                      <a:pt x="787" y="2881"/>
                      <a:pt x="778" y="2869"/>
                      <a:pt x="775" y="2861"/>
                    </a:cubicBezTo>
                    <a:cubicBezTo>
                      <a:pt x="771" y="2850"/>
                      <a:pt x="766" y="2845"/>
                      <a:pt x="756" y="2840"/>
                    </a:cubicBezTo>
                    <a:cubicBezTo>
                      <a:pt x="747" y="2835"/>
                      <a:pt x="743" y="2827"/>
                      <a:pt x="731" y="2817"/>
                    </a:cubicBezTo>
                    <a:cubicBezTo>
                      <a:pt x="718" y="2808"/>
                      <a:pt x="694" y="2756"/>
                      <a:pt x="695" y="2755"/>
                    </a:cubicBezTo>
                    <a:cubicBezTo>
                      <a:pt x="702" y="2740"/>
                      <a:pt x="700" y="2722"/>
                      <a:pt x="698" y="2713"/>
                    </a:cubicBezTo>
                    <a:cubicBezTo>
                      <a:pt x="695" y="2703"/>
                      <a:pt x="700" y="2661"/>
                      <a:pt x="714" y="2609"/>
                    </a:cubicBezTo>
                    <a:cubicBezTo>
                      <a:pt x="727" y="2556"/>
                      <a:pt x="761" y="2481"/>
                      <a:pt x="764" y="2399"/>
                    </a:cubicBezTo>
                    <a:cubicBezTo>
                      <a:pt x="766" y="2349"/>
                      <a:pt x="759" y="2259"/>
                      <a:pt x="760" y="2189"/>
                    </a:cubicBezTo>
                    <a:cubicBezTo>
                      <a:pt x="761" y="2145"/>
                      <a:pt x="775" y="2114"/>
                      <a:pt x="776" y="2107"/>
                    </a:cubicBezTo>
                    <a:cubicBezTo>
                      <a:pt x="782" y="2079"/>
                      <a:pt x="782" y="2029"/>
                      <a:pt x="787" y="2014"/>
                    </a:cubicBezTo>
                    <a:cubicBezTo>
                      <a:pt x="869" y="1762"/>
                      <a:pt x="825" y="1562"/>
                      <a:pt x="822" y="1512"/>
                    </a:cubicBezTo>
                    <a:cubicBezTo>
                      <a:pt x="823" y="1512"/>
                      <a:pt x="823" y="1512"/>
                      <a:pt x="823" y="1512"/>
                    </a:cubicBezTo>
                    <a:cubicBezTo>
                      <a:pt x="821" y="1472"/>
                      <a:pt x="828" y="1447"/>
                      <a:pt x="825" y="1429"/>
                    </a:cubicBezTo>
                    <a:cubicBezTo>
                      <a:pt x="825" y="1428"/>
                      <a:pt x="825" y="1426"/>
                      <a:pt x="825" y="1425"/>
                    </a:cubicBezTo>
                    <a:cubicBezTo>
                      <a:pt x="825" y="1425"/>
                      <a:pt x="825" y="1424"/>
                      <a:pt x="825" y="1424"/>
                    </a:cubicBezTo>
                    <a:cubicBezTo>
                      <a:pt x="825" y="1423"/>
                      <a:pt x="824" y="1422"/>
                      <a:pt x="824" y="1421"/>
                    </a:cubicBezTo>
                    <a:cubicBezTo>
                      <a:pt x="824" y="1421"/>
                      <a:pt x="824" y="1420"/>
                      <a:pt x="824" y="1420"/>
                    </a:cubicBezTo>
                    <a:cubicBezTo>
                      <a:pt x="824" y="1419"/>
                      <a:pt x="824" y="1418"/>
                      <a:pt x="824" y="1417"/>
                    </a:cubicBezTo>
                    <a:cubicBezTo>
                      <a:pt x="824" y="1416"/>
                      <a:pt x="824" y="1416"/>
                      <a:pt x="824" y="1415"/>
                    </a:cubicBezTo>
                    <a:cubicBezTo>
                      <a:pt x="824" y="1414"/>
                      <a:pt x="824" y="1413"/>
                      <a:pt x="823" y="1412"/>
                    </a:cubicBezTo>
                    <a:cubicBezTo>
                      <a:pt x="823" y="1411"/>
                      <a:pt x="823" y="1411"/>
                      <a:pt x="823" y="1410"/>
                    </a:cubicBezTo>
                    <a:cubicBezTo>
                      <a:pt x="823" y="1409"/>
                      <a:pt x="823" y="1408"/>
                      <a:pt x="823" y="1407"/>
                    </a:cubicBezTo>
                    <a:cubicBezTo>
                      <a:pt x="823" y="1406"/>
                      <a:pt x="823" y="1406"/>
                      <a:pt x="822" y="1405"/>
                    </a:cubicBezTo>
                    <a:cubicBezTo>
                      <a:pt x="822" y="1404"/>
                      <a:pt x="822" y="1403"/>
                      <a:pt x="822" y="1401"/>
                    </a:cubicBezTo>
                    <a:cubicBezTo>
                      <a:pt x="822" y="1401"/>
                      <a:pt x="822" y="1400"/>
                      <a:pt x="822" y="1399"/>
                    </a:cubicBezTo>
                    <a:cubicBezTo>
                      <a:pt x="821" y="1398"/>
                      <a:pt x="821" y="1397"/>
                      <a:pt x="821" y="1396"/>
                    </a:cubicBezTo>
                    <a:cubicBezTo>
                      <a:pt x="821" y="1395"/>
                      <a:pt x="821" y="1394"/>
                      <a:pt x="821" y="1394"/>
                    </a:cubicBezTo>
                    <a:cubicBezTo>
                      <a:pt x="821" y="1392"/>
                      <a:pt x="820" y="1391"/>
                      <a:pt x="820" y="1390"/>
                    </a:cubicBezTo>
                    <a:cubicBezTo>
                      <a:pt x="820" y="1389"/>
                      <a:pt x="820" y="1388"/>
                      <a:pt x="820" y="1387"/>
                    </a:cubicBezTo>
                    <a:cubicBezTo>
                      <a:pt x="820" y="1386"/>
                      <a:pt x="819" y="1385"/>
                      <a:pt x="819" y="1384"/>
                    </a:cubicBezTo>
                    <a:cubicBezTo>
                      <a:pt x="819" y="1383"/>
                      <a:pt x="819" y="1382"/>
                      <a:pt x="819" y="1381"/>
                    </a:cubicBezTo>
                    <a:cubicBezTo>
                      <a:pt x="818" y="1380"/>
                      <a:pt x="818" y="1379"/>
                      <a:pt x="818" y="1377"/>
                    </a:cubicBezTo>
                    <a:cubicBezTo>
                      <a:pt x="818" y="1376"/>
                      <a:pt x="818" y="1376"/>
                      <a:pt x="818" y="1375"/>
                    </a:cubicBezTo>
                    <a:cubicBezTo>
                      <a:pt x="817" y="1374"/>
                      <a:pt x="817" y="1372"/>
                      <a:pt x="817" y="1371"/>
                    </a:cubicBezTo>
                    <a:cubicBezTo>
                      <a:pt x="817" y="1370"/>
                      <a:pt x="816" y="1369"/>
                      <a:pt x="816" y="1369"/>
                    </a:cubicBezTo>
                    <a:cubicBezTo>
                      <a:pt x="816" y="1367"/>
                      <a:pt x="816" y="1366"/>
                      <a:pt x="816" y="1364"/>
                    </a:cubicBezTo>
                    <a:cubicBezTo>
                      <a:pt x="815" y="1363"/>
                      <a:pt x="815" y="1363"/>
                      <a:pt x="815" y="1362"/>
                    </a:cubicBezTo>
                    <a:cubicBezTo>
                      <a:pt x="815" y="1360"/>
                      <a:pt x="815" y="1359"/>
                      <a:pt x="814" y="1358"/>
                    </a:cubicBezTo>
                    <a:cubicBezTo>
                      <a:pt x="814" y="1357"/>
                      <a:pt x="814" y="1356"/>
                      <a:pt x="814" y="1355"/>
                    </a:cubicBezTo>
                    <a:cubicBezTo>
                      <a:pt x="814" y="1354"/>
                      <a:pt x="813" y="1352"/>
                      <a:pt x="813" y="1351"/>
                    </a:cubicBezTo>
                    <a:cubicBezTo>
                      <a:pt x="813" y="1350"/>
                      <a:pt x="813" y="1349"/>
                      <a:pt x="812" y="1348"/>
                    </a:cubicBezTo>
                    <a:cubicBezTo>
                      <a:pt x="812" y="1347"/>
                      <a:pt x="812" y="1346"/>
                      <a:pt x="812" y="1345"/>
                    </a:cubicBezTo>
                    <a:cubicBezTo>
                      <a:pt x="811" y="1344"/>
                      <a:pt x="811" y="1343"/>
                      <a:pt x="811" y="1342"/>
                    </a:cubicBezTo>
                    <a:cubicBezTo>
                      <a:pt x="811" y="1341"/>
                      <a:pt x="811" y="1339"/>
                      <a:pt x="810" y="1338"/>
                    </a:cubicBezTo>
                    <a:cubicBezTo>
                      <a:pt x="810" y="1337"/>
                      <a:pt x="810" y="1336"/>
                      <a:pt x="810" y="1335"/>
                    </a:cubicBezTo>
                    <a:cubicBezTo>
                      <a:pt x="809" y="1334"/>
                      <a:pt x="809" y="1333"/>
                      <a:pt x="809" y="1332"/>
                    </a:cubicBezTo>
                    <a:cubicBezTo>
                      <a:pt x="809" y="1331"/>
                      <a:pt x="808" y="1330"/>
                      <a:pt x="808" y="1329"/>
                    </a:cubicBezTo>
                    <a:cubicBezTo>
                      <a:pt x="808" y="1328"/>
                      <a:pt x="808" y="1326"/>
                      <a:pt x="808" y="1325"/>
                    </a:cubicBezTo>
                    <a:cubicBezTo>
                      <a:pt x="807" y="1324"/>
                      <a:pt x="807" y="1323"/>
                      <a:pt x="807" y="1322"/>
                    </a:cubicBezTo>
                    <a:cubicBezTo>
                      <a:pt x="807" y="1321"/>
                      <a:pt x="806" y="1320"/>
                      <a:pt x="806" y="1319"/>
                    </a:cubicBezTo>
                    <a:cubicBezTo>
                      <a:pt x="806" y="1318"/>
                      <a:pt x="806" y="1317"/>
                      <a:pt x="805" y="1316"/>
                    </a:cubicBezTo>
                    <a:cubicBezTo>
                      <a:pt x="805" y="1315"/>
                      <a:pt x="805" y="1314"/>
                      <a:pt x="805" y="1314"/>
                    </a:cubicBezTo>
                    <a:cubicBezTo>
                      <a:pt x="805" y="1312"/>
                      <a:pt x="804" y="1311"/>
                      <a:pt x="804" y="1310"/>
                    </a:cubicBezTo>
                    <a:cubicBezTo>
                      <a:pt x="804" y="1309"/>
                      <a:pt x="804" y="1309"/>
                      <a:pt x="804" y="1308"/>
                    </a:cubicBezTo>
                    <a:cubicBezTo>
                      <a:pt x="803" y="1307"/>
                      <a:pt x="803" y="1305"/>
                      <a:pt x="803" y="1304"/>
                    </a:cubicBezTo>
                    <a:cubicBezTo>
                      <a:pt x="803" y="1304"/>
                      <a:pt x="802" y="1303"/>
                      <a:pt x="802" y="1303"/>
                    </a:cubicBezTo>
                    <a:cubicBezTo>
                      <a:pt x="802" y="1301"/>
                      <a:pt x="802" y="1300"/>
                      <a:pt x="801" y="1299"/>
                    </a:cubicBezTo>
                    <a:cubicBezTo>
                      <a:pt x="801" y="1298"/>
                      <a:pt x="801" y="1298"/>
                      <a:pt x="801" y="1298"/>
                    </a:cubicBezTo>
                    <a:cubicBezTo>
                      <a:pt x="798" y="1284"/>
                      <a:pt x="795" y="1273"/>
                      <a:pt x="793" y="1268"/>
                    </a:cubicBezTo>
                    <a:cubicBezTo>
                      <a:pt x="793" y="1268"/>
                      <a:pt x="793" y="1268"/>
                      <a:pt x="793" y="1268"/>
                    </a:cubicBezTo>
                    <a:cubicBezTo>
                      <a:pt x="793" y="1267"/>
                      <a:pt x="793" y="1266"/>
                      <a:pt x="792" y="1266"/>
                    </a:cubicBezTo>
                    <a:cubicBezTo>
                      <a:pt x="792" y="1266"/>
                      <a:pt x="792" y="1266"/>
                      <a:pt x="792" y="1266"/>
                    </a:cubicBezTo>
                    <a:cubicBezTo>
                      <a:pt x="792" y="1265"/>
                      <a:pt x="793" y="1265"/>
                      <a:pt x="793" y="1265"/>
                    </a:cubicBezTo>
                    <a:cubicBezTo>
                      <a:pt x="792" y="1264"/>
                      <a:pt x="792" y="1264"/>
                      <a:pt x="792" y="1264"/>
                    </a:cubicBezTo>
                    <a:cubicBezTo>
                      <a:pt x="792" y="1264"/>
                      <a:pt x="806" y="1107"/>
                      <a:pt x="803" y="1098"/>
                    </a:cubicBezTo>
                    <a:cubicBezTo>
                      <a:pt x="804" y="1068"/>
                      <a:pt x="820" y="1011"/>
                      <a:pt x="818" y="980"/>
                    </a:cubicBezTo>
                    <a:cubicBezTo>
                      <a:pt x="820" y="942"/>
                      <a:pt x="825" y="918"/>
                      <a:pt x="825" y="904"/>
                    </a:cubicBezTo>
                    <a:cubicBezTo>
                      <a:pt x="825" y="902"/>
                      <a:pt x="825" y="902"/>
                      <a:pt x="825" y="902"/>
                    </a:cubicBezTo>
                    <a:cubicBezTo>
                      <a:pt x="826" y="915"/>
                      <a:pt x="827" y="926"/>
                      <a:pt x="827" y="932"/>
                    </a:cubicBezTo>
                    <a:cubicBezTo>
                      <a:pt x="829" y="942"/>
                      <a:pt x="829" y="957"/>
                      <a:pt x="831" y="960"/>
                    </a:cubicBezTo>
                    <a:cubicBezTo>
                      <a:pt x="833" y="975"/>
                      <a:pt x="845" y="1059"/>
                      <a:pt x="846" y="1090"/>
                    </a:cubicBezTo>
                    <a:cubicBezTo>
                      <a:pt x="840" y="1132"/>
                      <a:pt x="839" y="1159"/>
                      <a:pt x="851" y="1219"/>
                    </a:cubicBezTo>
                    <a:cubicBezTo>
                      <a:pt x="856" y="1251"/>
                      <a:pt x="914" y="1393"/>
                      <a:pt x="917" y="1409"/>
                    </a:cubicBezTo>
                    <a:cubicBezTo>
                      <a:pt x="920" y="1425"/>
                      <a:pt x="924" y="1441"/>
                      <a:pt x="926" y="1445"/>
                    </a:cubicBezTo>
                    <a:cubicBezTo>
                      <a:pt x="928" y="1449"/>
                      <a:pt x="914" y="1471"/>
                      <a:pt x="918" y="1486"/>
                    </a:cubicBezTo>
                    <a:cubicBezTo>
                      <a:pt x="922" y="1500"/>
                      <a:pt x="896" y="1546"/>
                      <a:pt x="904" y="1589"/>
                    </a:cubicBezTo>
                    <a:cubicBezTo>
                      <a:pt x="912" y="1632"/>
                      <a:pt x="913" y="1638"/>
                      <a:pt x="914" y="1647"/>
                    </a:cubicBezTo>
                    <a:cubicBezTo>
                      <a:pt x="915" y="1657"/>
                      <a:pt x="921" y="1667"/>
                      <a:pt x="924" y="1679"/>
                    </a:cubicBezTo>
                    <a:cubicBezTo>
                      <a:pt x="927" y="1691"/>
                      <a:pt x="932" y="1720"/>
                      <a:pt x="939" y="1720"/>
                    </a:cubicBezTo>
                    <a:cubicBezTo>
                      <a:pt x="940" y="1720"/>
                      <a:pt x="941" y="1720"/>
                      <a:pt x="941" y="1720"/>
                    </a:cubicBezTo>
                    <a:cubicBezTo>
                      <a:pt x="942" y="1720"/>
                      <a:pt x="942" y="1720"/>
                      <a:pt x="942" y="1720"/>
                    </a:cubicBezTo>
                    <a:cubicBezTo>
                      <a:pt x="942" y="1720"/>
                      <a:pt x="943" y="1720"/>
                      <a:pt x="943" y="1720"/>
                    </a:cubicBezTo>
                    <a:cubicBezTo>
                      <a:pt x="943" y="1720"/>
                      <a:pt x="943" y="1720"/>
                      <a:pt x="944" y="1720"/>
                    </a:cubicBezTo>
                    <a:cubicBezTo>
                      <a:pt x="944" y="1720"/>
                      <a:pt x="944" y="1720"/>
                      <a:pt x="944" y="1719"/>
                    </a:cubicBezTo>
                    <a:cubicBezTo>
                      <a:pt x="944" y="1719"/>
                      <a:pt x="945" y="1719"/>
                      <a:pt x="945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6" y="1718"/>
                      <a:pt x="946" y="1718"/>
                      <a:pt x="947" y="1717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7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6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6"/>
                      <a:pt x="947" y="1715"/>
                      <a:pt x="947" y="1715"/>
                    </a:cubicBezTo>
                    <a:cubicBezTo>
                      <a:pt x="947" y="1715"/>
                      <a:pt x="949" y="1742"/>
                      <a:pt x="963" y="1742"/>
                    </a:cubicBezTo>
                    <a:cubicBezTo>
                      <a:pt x="972" y="1741"/>
                      <a:pt x="972" y="1733"/>
                      <a:pt x="972" y="1733"/>
                    </a:cubicBezTo>
                    <a:cubicBezTo>
                      <a:pt x="972" y="1733"/>
                      <a:pt x="974" y="1755"/>
                      <a:pt x="987" y="1753"/>
                    </a:cubicBezTo>
                    <a:cubicBezTo>
                      <a:pt x="999" y="1751"/>
                      <a:pt x="999" y="1739"/>
                      <a:pt x="999" y="1739"/>
                    </a:cubicBezTo>
                    <a:cubicBezTo>
                      <a:pt x="1007" y="1743"/>
                      <a:pt x="1020" y="1742"/>
                      <a:pt x="1023" y="1728"/>
                    </a:cubicBezTo>
                    <a:cubicBezTo>
                      <a:pt x="1026" y="1714"/>
                      <a:pt x="1033" y="1686"/>
                      <a:pt x="1032" y="1675"/>
                    </a:cubicBezTo>
                    <a:cubicBezTo>
                      <a:pt x="1032" y="1665"/>
                      <a:pt x="1039" y="1642"/>
                      <a:pt x="1039" y="1633"/>
                    </a:cubicBezTo>
                    <a:cubicBezTo>
                      <a:pt x="1046" y="1606"/>
                      <a:pt x="1053" y="1597"/>
                      <a:pt x="1051" y="1589"/>
                    </a:cubicBezTo>
                    <a:cubicBezTo>
                      <a:pt x="1060" y="1599"/>
                      <a:pt x="1068" y="1609"/>
                      <a:pt x="1072" y="1611"/>
                    </a:cubicBezTo>
                    <a:cubicBezTo>
                      <a:pt x="1074" y="1627"/>
                      <a:pt x="1090" y="1651"/>
                      <a:pt x="1103" y="1652"/>
                    </a:cubicBezTo>
                    <a:cubicBezTo>
                      <a:pt x="1120" y="1653"/>
                      <a:pt x="1116" y="1641"/>
                      <a:pt x="1111" y="1628"/>
                    </a:cubicBezTo>
                    <a:close/>
                    <a:moveTo>
                      <a:pt x="672" y="310"/>
                    </a:move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lose/>
                  </a:path>
                </a:pathLst>
              </a:custGeom>
              <a:solidFill>
                <a:srgbClr val="B1DF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id="{32F4F7FB-DCB8-8529-5F7F-60CAF8FC3C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62" y="1730"/>
                <a:ext cx="882" cy="2302"/>
              </a:xfrm>
              <a:custGeom>
                <a:avLst/>
                <a:gdLst>
                  <a:gd name="T0" fmla="*/ 493 w 1120"/>
                  <a:gd name="T1" fmla="*/ 640 h 2926"/>
                  <a:gd name="T2" fmla="*/ 343 w 1120"/>
                  <a:gd name="T3" fmla="*/ 234 h 2926"/>
                  <a:gd name="T4" fmla="*/ 324 w 1120"/>
                  <a:gd name="T5" fmla="*/ 170 h 2926"/>
                  <a:gd name="T6" fmla="*/ 328 w 1120"/>
                  <a:gd name="T7" fmla="*/ 157 h 2926"/>
                  <a:gd name="T8" fmla="*/ 328 w 1120"/>
                  <a:gd name="T9" fmla="*/ 151 h 2926"/>
                  <a:gd name="T10" fmla="*/ 334 w 1120"/>
                  <a:gd name="T11" fmla="*/ 146 h 2926"/>
                  <a:gd name="T12" fmla="*/ 344 w 1120"/>
                  <a:gd name="T13" fmla="*/ 98 h 2926"/>
                  <a:gd name="T14" fmla="*/ 340 w 1120"/>
                  <a:gd name="T15" fmla="*/ 53 h 2926"/>
                  <a:gd name="T16" fmla="*/ 273 w 1120"/>
                  <a:gd name="T17" fmla="*/ 2 h 2926"/>
                  <a:gd name="T18" fmla="*/ 203 w 1120"/>
                  <a:gd name="T19" fmla="*/ 62 h 2926"/>
                  <a:gd name="T20" fmla="*/ 202 w 1120"/>
                  <a:gd name="T21" fmla="*/ 100 h 2926"/>
                  <a:gd name="T22" fmla="*/ 213 w 1120"/>
                  <a:gd name="T23" fmla="*/ 146 h 2926"/>
                  <a:gd name="T24" fmla="*/ 220 w 1120"/>
                  <a:gd name="T25" fmla="*/ 151 h 2926"/>
                  <a:gd name="T26" fmla="*/ 220 w 1120"/>
                  <a:gd name="T27" fmla="*/ 157 h 2926"/>
                  <a:gd name="T28" fmla="*/ 221 w 1120"/>
                  <a:gd name="T29" fmla="*/ 164 h 2926"/>
                  <a:gd name="T30" fmla="*/ 222 w 1120"/>
                  <a:gd name="T31" fmla="*/ 170 h 2926"/>
                  <a:gd name="T32" fmla="*/ 224 w 1120"/>
                  <a:gd name="T33" fmla="*/ 175 h 2926"/>
                  <a:gd name="T34" fmla="*/ 206 w 1120"/>
                  <a:gd name="T35" fmla="*/ 234 h 2926"/>
                  <a:gd name="T36" fmla="*/ 54 w 1120"/>
                  <a:gd name="T37" fmla="*/ 640 h 2926"/>
                  <a:gd name="T38" fmla="*/ 8 w 1120"/>
                  <a:gd name="T39" fmla="*/ 805 h 2926"/>
                  <a:gd name="T40" fmla="*/ 65 w 1120"/>
                  <a:gd name="T41" fmla="*/ 854 h 2926"/>
                  <a:gd name="T42" fmla="*/ 85 w 1120"/>
                  <a:gd name="T43" fmla="*/ 836 h 2926"/>
                  <a:gd name="T44" fmla="*/ 86 w 1120"/>
                  <a:gd name="T45" fmla="*/ 837 h 2926"/>
                  <a:gd name="T46" fmla="*/ 98 w 1120"/>
                  <a:gd name="T47" fmla="*/ 724 h 2926"/>
                  <a:gd name="T48" fmla="*/ 144 w 1120"/>
                  <a:gd name="T49" fmla="*/ 440 h 2926"/>
                  <a:gd name="T50" fmla="*/ 160 w 1120"/>
                  <a:gd name="T51" fmla="*/ 617 h 2926"/>
                  <a:gd name="T52" fmla="*/ 153 w 1120"/>
                  <a:gd name="T53" fmla="*/ 646 h 2926"/>
                  <a:gd name="T54" fmla="*/ 150 w 1120"/>
                  <a:gd name="T55" fmla="*/ 657 h 2926"/>
                  <a:gd name="T56" fmla="*/ 148 w 1120"/>
                  <a:gd name="T57" fmla="*/ 668 h 2926"/>
                  <a:gd name="T58" fmla="*/ 146 w 1120"/>
                  <a:gd name="T59" fmla="*/ 678 h 2926"/>
                  <a:gd name="T60" fmla="*/ 145 w 1120"/>
                  <a:gd name="T61" fmla="*/ 688 h 2926"/>
                  <a:gd name="T62" fmla="*/ 144 w 1120"/>
                  <a:gd name="T63" fmla="*/ 695 h 2926"/>
                  <a:gd name="T64" fmla="*/ 206 w 1120"/>
                  <a:gd name="T65" fmla="*/ 1321 h 2926"/>
                  <a:gd name="T66" fmla="*/ 168 w 1120"/>
                  <a:gd name="T67" fmla="*/ 1407 h 2926"/>
                  <a:gd name="T68" fmla="*/ 200 w 1120"/>
                  <a:gd name="T69" fmla="*/ 1421 h 2926"/>
                  <a:gd name="T70" fmla="*/ 215 w 1120"/>
                  <a:gd name="T71" fmla="*/ 1418 h 2926"/>
                  <a:gd name="T72" fmla="*/ 238 w 1120"/>
                  <a:gd name="T73" fmla="*/ 1422 h 2926"/>
                  <a:gd name="T74" fmla="*/ 244 w 1120"/>
                  <a:gd name="T75" fmla="*/ 1419 h 2926"/>
                  <a:gd name="T76" fmla="*/ 255 w 1120"/>
                  <a:gd name="T77" fmla="*/ 1402 h 2926"/>
                  <a:gd name="T78" fmla="*/ 250 w 1120"/>
                  <a:gd name="T79" fmla="*/ 1046 h 2926"/>
                  <a:gd name="T80" fmla="*/ 298 w 1120"/>
                  <a:gd name="T81" fmla="*/ 1046 h 2926"/>
                  <a:gd name="T82" fmla="*/ 291 w 1120"/>
                  <a:gd name="T83" fmla="*/ 1402 h 2926"/>
                  <a:gd name="T84" fmla="*/ 302 w 1120"/>
                  <a:gd name="T85" fmla="*/ 1419 h 2926"/>
                  <a:gd name="T86" fmla="*/ 309 w 1120"/>
                  <a:gd name="T87" fmla="*/ 1422 h 2926"/>
                  <a:gd name="T88" fmla="*/ 317 w 1120"/>
                  <a:gd name="T89" fmla="*/ 1424 h 2926"/>
                  <a:gd name="T90" fmla="*/ 343 w 1120"/>
                  <a:gd name="T91" fmla="*/ 1421 h 2926"/>
                  <a:gd name="T92" fmla="*/ 369 w 1120"/>
                  <a:gd name="T93" fmla="*/ 1414 h 2926"/>
                  <a:gd name="T94" fmla="*/ 369 w 1120"/>
                  <a:gd name="T95" fmla="*/ 1383 h 2926"/>
                  <a:gd name="T96" fmla="*/ 379 w 1120"/>
                  <a:gd name="T97" fmla="*/ 1026 h 2926"/>
                  <a:gd name="T98" fmla="*/ 402 w 1120"/>
                  <a:gd name="T99" fmla="*/ 692 h 2926"/>
                  <a:gd name="T100" fmla="*/ 402 w 1120"/>
                  <a:gd name="T101" fmla="*/ 684 h 2926"/>
                  <a:gd name="T102" fmla="*/ 400 w 1120"/>
                  <a:gd name="T103" fmla="*/ 674 h 2926"/>
                  <a:gd name="T104" fmla="*/ 398 w 1120"/>
                  <a:gd name="T105" fmla="*/ 663 h 2926"/>
                  <a:gd name="T106" fmla="*/ 395 w 1120"/>
                  <a:gd name="T107" fmla="*/ 651 h 2926"/>
                  <a:gd name="T108" fmla="*/ 393 w 1120"/>
                  <a:gd name="T109" fmla="*/ 640 h 2926"/>
                  <a:gd name="T110" fmla="*/ 391 w 1120"/>
                  <a:gd name="T111" fmla="*/ 632 h 2926"/>
                  <a:gd name="T112" fmla="*/ 392 w 1120"/>
                  <a:gd name="T113" fmla="*/ 535 h 2926"/>
                  <a:gd name="T114" fmla="*/ 416 w 1120"/>
                  <a:gd name="T115" fmla="*/ 593 h 2926"/>
                  <a:gd name="T116" fmla="*/ 458 w 1120"/>
                  <a:gd name="T117" fmla="*/ 837 h 2926"/>
                  <a:gd name="T118" fmla="*/ 461 w 1120"/>
                  <a:gd name="T119" fmla="*/ 837 h 2926"/>
                  <a:gd name="T120" fmla="*/ 462 w 1120"/>
                  <a:gd name="T121" fmla="*/ 836 h 2926"/>
                  <a:gd name="T122" fmla="*/ 504 w 1120"/>
                  <a:gd name="T123" fmla="*/ 816 h 2926"/>
                  <a:gd name="T124" fmla="*/ 328 w 1120"/>
                  <a:gd name="T125" fmla="*/ 151 h 292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120" h="2926">
                    <a:moveTo>
                      <a:pt x="1111" y="1628"/>
                    </a:moveTo>
                    <a:cubicBezTo>
                      <a:pt x="1106" y="1614"/>
                      <a:pt x="1105" y="1598"/>
                      <a:pt x="1100" y="1592"/>
                    </a:cubicBezTo>
                    <a:cubicBezTo>
                      <a:pt x="1095" y="1586"/>
                      <a:pt x="1087" y="1551"/>
                      <a:pt x="1078" y="1539"/>
                    </a:cubicBezTo>
                    <a:cubicBezTo>
                      <a:pt x="1069" y="1528"/>
                      <a:pt x="1035" y="1477"/>
                      <a:pt x="1026" y="1469"/>
                    </a:cubicBezTo>
                    <a:cubicBezTo>
                      <a:pt x="1023" y="1464"/>
                      <a:pt x="1025" y="1444"/>
                      <a:pt x="1021" y="1430"/>
                    </a:cubicBezTo>
                    <a:cubicBezTo>
                      <a:pt x="1017" y="1416"/>
                      <a:pt x="1018" y="1402"/>
                      <a:pt x="1014" y="1386"/>
                    </a:cubicBezTo>
                    <a:cubicBezTo>
                      <a:pt x="1010" y="1369"/>
                      <a:pt x="1010" y="1337"/>
                      <a:pt x="1009" y="1315"/>
                    </a:cubicBezTo>
                    <a:cubicBezTo>
                      <a:pt x="1007" y="1277"/>
                      <a:pt x="1007" y="1129"/>
                      <a:pt x="985" y="1075"/>
                    </a:cubicBezTo>
                    <a:cubicBezTo>
                      <a:pt x="981" y="1058"/>
                      <a:pt x="976" y="1030"/>
                      <a:pt x="977" y="992"/>
                    </a:cubicBezTo>
                    <a:cubicBezTo>
                      <a:pt x="975" y="886"/>
                      <a:pt x="951" y="825"/>
                      <a:pt x="953" y="792"/>
                    </a:cubicBezTo>
                    <a:cubicBezTo>
                      <a:pt x="960" y="744"/>
                      <a:pt x="949" y="693"/>
                      <a:pt x="940" y="653"/>
                    </a:cubicBezTo>
                    <a:cubicBezTo>
                      <a:pt x="921" y="567"/>
                      <a:pt x="879" y="544"/>
                      <a:pt x="860" y="540"/>
                    </a:cubicBezTo>
                    <a:cubicBezTo>
                      <a:pt x="840" y="536"/>
                      <a:pt x="810" y="533"/>
                      <a:pt x="797" y="520"/>
                    </a:cubicBezTo>
                    <a:cubicBezTo>
                      <a:pt x="787" y="512"/>
                      <a:pt x="720" y="481"/>
                      <a:pt x="701" y="479"/>
                    </a:cubicBezTo>
                    <a:cubicBezTo>
                      <a:pt x="651" y="470"/>
                      <a:pt x="660" y="380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1" y="360"/>
                      <a:pt x="661" y="358"/>
                      <a:pt x="662" y="357"/>
                    </a:cubicBezTo>
                    <a:cubicBezTo>
                      <a:pt x="662" y="357"/>
                      <a:pt x="662" y="356"/>
                      <a:pt x="662" y="356"/>
                    </a:cubicBezTo>
                    <a:cubicBezTo>
                      <a:pt x="663" y="355"/>
                      <a:pt x="663" y="353"/>
                      <a:pt x="664" y="351"/>
                    </a:cubicBezTo>
                    <a:cubicBezTo>
                      <a:pt x="664" y="350"/>
                      <a:pt x="664" y="350"/>
                      <a:pt x="664" y="350"/>
                    </a:cubicBezTo>
                    <a:cubicBezTo>
                      <a:pt x="665" y="348"/>
                      <a:pt x="665" y="346"/>
                      <a:pt x="666" y="344"/>
                    </a:cubicBezTo>
                    <a:cubicBezTo>
                      <a:pt x="666" y="344"/>
                      <a:pt x="666" y="344"/>
                      <a:pt x="666" y="343"/>
                    </a:cubicBezTo>
                    <a:cubicBezTo>
                      <a:pt x="666" y="341"/>
                      <a:pt x="667" y="339"/>
                      <a:pt x="667" y="337"/>
                    </a:cubicBezTo>
                    <a:cubicBezTo>
                      <a:pt x="667" y="337"/>
                      <a:pt x="667" y="337"/>
                      <a:pt x="668" y="337"/>
                    </a:cubicBezTo>
                    <a:cubicBezTo>
                      <a:pt x="668" y="334"/>
                      <a:pt x="669" y="332"/>
                      <a:pt x="669" y="330"/>
                    </a:cubicBezTo>
                    <a:cubicBezTo>
                      <a:pt x="669" y="330"/>
                      <a:pt x="669" y="330"/>
                      <a:pt x="669" y="330"/>
                    </a:cubicBezTo>
                    <a:cubicBezTo>
                      <a:pt x="669" y="328"/>
                      <a:pt x="670" y="325"/>
                      <a:pt x="670" y="323"/>
                    </a:cubicBezTo>
                    <a:cubicBezTo>
                      <a:pt x="670" y="323"/>
                      <a:pt x="670" y="323"/>
                      <a:pt x="670" y="323"/>
                    </a:cubicBezTo>
                    <a:cubicBezTo>
                      <a:pt x="671" y="321"/>
                      <a:pt x="671" y="319"/>
                      <a:pt x="671" y="317"/>
                    </a:cubicBezTo>
                    <a:cubicBezTo>
                      <a:pt x="671" y="317"/>
                      <a:pt x="671" y="317"/>
                      <a:pt x="671" y="317"/>
                    </a:cubicBezTo>
                    <a:cubicBezTo>
                      <a:pt x="672" y="315"/>
                      <a:pt x="672" y="313"/>
                      <a:pt x="672" y="312"/>
                    </a:cubicBezTo>
                    <a:cubicBezTo>
                      <a:pt x="672" y="312"/>
                      <a:pt x="672" y="312"/>
                      <a:pt x="672" y="312"/>
                    </a:cubicBezTo>
                    <a:cubicBezTo>
                      <a:pt x="672" y="311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4" y="309"/>
                      <a:pt x="676" y="308"/>
                      <a:pt x="679" y="306"/>
                    </a:cubicBezTo>
                    <a:cubicBezTo>
                      <a:pt x="679" y="306"/>
                      <a:pt x="679" y="306"/>
                      <a:pt x="679" y="306"/>
                    </a:cubicBezTo>
                    <a:cubicBezTo>
                      <a:pt x="680" y="305"/>
                      <a:pt x="680" y="305"/>
                      <a:pt x="681" y="305"/>
                    </a:cubicBezTo>
                    <a:cubicBezTo>
                      <a:pt x="681" y="304"/>
                      <a:pt x="681" y="304"/>
                      <a:pt x="681" y="304"/>
                    </a:cubicBezTo>
                    <a:cubicBezTo>
                      <a:pt x="682" y="304"/>
                      <a:pt x="682" y="303"/>
                      <a:pt x="682" y="303"/>
                    </a:cubicBezTo>
                    <a:cubicBezTo>
                      <a:pt x="683" y="303"/>
                      <a:pt x="683" y="302"/>
                      <a:pt x="683" y="302"/>
                    </a:cubicBezTo>
                    <a:cubicBezTo>
                      <a:pt x="683" y="302"/>
                      <a:pt x="684" y="302"/>
                      <a:pt x="684" y="301"/>
                    </a:cubicBezTo>
                    <a:cubicBezTo>
                      <a:pt x="684" y="301"/>
                      <a:pt x="685" y="300"/>
                      <a:pt x="685" y="300"/>
                    </a:cubicBezTo>
                    <a:cubicBezTo>
                      <a:pt x="688" y="296"/>
                      <a:pt x="689" y="291"/>
                      <a:pt x="693" y="286"/>
                    </a:cubicBezTo>
                    <a:cubicBezTo>
                      <a:pt x="696" y="280"/>
                      <a:pt x="695" y="276"/>
                      <a:pt x="698" y="267"/>
                    </a:cubicBezTo>
                    <a:cubicBezTo>
                      <a:pt x="701" y="258"/>
                      <a:pt x="703" y="244"/>
                      <a:pt x="703" y="239"/>
                    </a:cubicBezTo>
                    <a:cubicBezTo>
                      <a:pt x="703" y="233"/>
                      <a:pt x="709" y="218"/>
                      <a:pt x="709" y="211"/>
                    </a:cubicBezTo>
                    <a:cubicBezTo>
                      <a:pt x="709" y="206"/>
                      <a:pt x="707" y="202"/>
                      <a:pt x="705" y="201"/>
                    </a:cubicBezTo>
                    <a:cubicBezTo>
                      <a:pt x="705" y="201"/>
                      <a:pt x="705" y="201"/>
                      <a:pt x="705" y="201"/>
                    </a:cubicBezTo>
                    <a:cubicBezTo>
                      <a:pt x="705" y="201"/>
                      <a:pt x="706" y="201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7" y="200"/>
                      <a:pt x="707" y="199"/>
                      <a:pt x="707" y="199"/>
                    </a:cubicBezTo>
                    <a:cubicBezTo>
                      <a:pt x="707" y="192"/>
                      <a:pt x="704" y="175"/>
                      <a:pt x="705" y="168"/>
                    </a:cubicBezTo>
                    <a:cubicBezTo>
                      <a:pt x="705" y="163"/>
                      <a:pt x="706" y="148"/>
                      <a:pt x="706" y="142"/>
                    </a:cubicBezTo>
                    <a:cubicBezTo>
                      <a:pt x="706" y="131"/>
                      <a:pt x="700" y="120"/>
                      <a:pt x="697" y="110"/>
                    </a:cubicBezTo>
                    <a:cubicBezTo>
                      <a:pt x="694" y="99"/>
                      <a:pt x="694" y="87"/>
                      <a:pt x="691" y="77"/>
                    </a:cubicBezTo>
                    <a:cubicBezTo>
                      <a:pt x="687" y="64"/>
                      <a:pt x="678" y="56"/>
                      <a:pt x="666" y="49"/>
                    </a:cubicBezTo>
                    <a:cubicBezTo>
                      <a:pt x="657" y="44"/>
                      <a:pt x="646" y="43"/>
                      <a:pt x="641" y="35"/>
                    </a:cubicBezTo>
                    <a:cubicBezTo>
                      <a:pt x="638" y="31"/>
                      <a:pt x="641" y="30"/>
                      <a:pt x="635" y="27"/>
                    </a:cubicBezTo>
                    <a:cubicBezTo>
                      <a:pt x="632" y="25"/>
                      <a:pt x="626" y="24"/>
                      <a:pt x="623" y="23"/>
                    </a:cubicBezTo>
                    <a:cubicBezTo>
                      <a:pt x="614" y="21"/>
                      <a:pt x="602" y="16"/>
                      <a:pt x="604" y="5"/>
                    </a:cubicBezTo>
                    <a:cubicBezTo>
                      <a:pt x="591" y="2"/>
                      <a:pt x="570" y="13"/>
                      <a:pt x="559" y="2"/>
                    </a:cubicBezTo>
                    <a:cubicBezTo>
                      <a:pt x="551" y="2"/>
                      <a:pt x="551" y="2"/>
                      <a:pt x="551" y="2"/>
                    </a:cubicBezTo>
                    <a:cubicBezTo>
                      <a:pt x="544" y="4"/>
                      <a:pt x="535" y="3"/>
                      <a:pt x="528" y="0"/>
                    </a:cubicBezTo>
                    <a:cubicBezTo>
                      <a:pt x="525" y="6"/>
                      <a:pt x="511" y="12"/>
                      <a:pt x="503" y="12"/>
                    </a:cubicBezTo>
                    <a:cubicBezTo>
                      <a:pt x="493" y="12"/>
                      <a:pt x="482" y="14"/>
                      <a:pt x="476" y="23"/>
                    </a:cubicBezTo>
                    <a:cubicBezTo>
                      <a:pt x="480" y="22"/>
                      <a:pt x="485" y="20"/>
                      <a:pt x="487" y="23"/>
                    </a:cubicBezTo>
                    <a:cubicBezTo>
                      <a:pt x="461" y="37"/>
                      <a:pt x="429" y="57"/>
                      <a:pt x="426" y="89"/>
                    </a:cubicBezTo>
                    <a:cubicBezTo>
                      <a:pt x="425" y="103"/>
                      <a:pt x="418" y="114"/>
                      <a:pt x="417" y="128"/>
                    </a:cubicBezTo>
                    <a:cubicBezTo>
                      <a:pt x="416" y="142"/>
                      <a:pt x="405" y="149"/>
                      <a:pt x="410" y="163"/>
                    </a:cubicBezTo>
                    <a:cubicBezTo>
                      <a:pt x="409" y="172"/>
                      <a:pt x="412" y="172"/>
                      <a:pt x="412" y="180"/>
                    </a:cubicBezTo>
                    <a:cubicBezTo>
                      <a:pt x="409" y="189"/>
                      <a:pt x="417" y="200"/>
                      <a:pt x="417" y="200"/>
                    </a:cubicBezTo>
                    <a:cubicBezTo>
                      <a:pt x="417" y="200"/>
                      <a:pt x="417" y="200"/>
                      <a:pt x="417" y="200"/>
                    </a:cubicBezTo>
                    <a:cubicBezTo>
                      <a:pt x="416" y="200"/>
                      <a:pt x="415" y="202"/>
                      <a:pt x="414" y="204"/>
                    </a:cubicBezTo>
                    <a:cubicBezTo>
                      <a:pt x="414" y="204"/>
                      <a:pt x="414" y="204"/>
                      <a:pt x="414" y="204"/>
                    </a:cubicBezTo>
                    <a:cubicBezTo>
                      <a:pt x="413" y="205"/>
                      <a:pt x="413" y="205"/>
                      <a:pt x="413" y="206"/>
                    </a:cubicBezTo>
                    <a:cubicBezTo>
                      <a:pt x="413" y="207"/>
                      <a:pt x="413" y="207"/>
                      <a:pt x="413" y="207"/>
                    </a:cubicBezTo>
                    <a:cubicBezTo>
                      <a:pt x="412" y="208"/>
                      <a:pt x="412" y="209"/>
                      <a:pt x="412" y="211"/>
                    </a:cubicBezTo>
                    <a:cubicBezTo>
                      <a:pt x="412" y="218"/>
                      <a:pt x="419" y="233"/>
                      <a:pt x="419" y="239"/>
                    </a:cubicBezTo>
                    <a:cubicBezTo>
                      <a:pt x="419" y="244"/>
                      <a:pt x="420" y="258"/>
                      <a:pt x="424" y="267"/>
                    </a:cubicBezTo>
                    <a:cubicBezTo>
                      <a:pt x="427" y="276"/>
                      <a:pt x="425" y="280"/>
                      <a:pt x="429" y="286"/>
                    </a:cubicBezTo>
                    <a:cubicBezTo>
                      <a:pt x="432" y="291"/>
                      <a:pt x="433" y="296"/>
                      <a:pt x="436" y="300"/>
                    </a:cubicBezTo>
                    <a:cubicBezTo>
                      <a:pt x="437" y="300"/>
                      <a:pt x="437" y="301"/>
                      <a:pt x="437" y="301"/>
                    </a:cubicBezTo>
                    <a:cubicBezTo>
                      <a:pt x="438" y="302"/>
                      <a:pt x="438" y="302"/>
                      <a:pt x="438" y="302"/>
                    </a:cubicBezTo>
                    <a:cubicBezTo>
                      <a:pt x="438" y="302"/>
                      <a:pt x="439" y="303"/>
                      <a:pt x="439" y="303"/>
                    </a:cubicBezTo>
                    <a:cubicBezTo>
                      <a:pt x="439" y="303"/>
                      <a:pt x="440" y="304"/>
                      <a:pt x="440" y="304"/>
                    </a:cubicBezTo>
                    <a:cubicBezTo>
                      <a:pt x="440" y="304"/>
                      <a:pt x="441" y="305"/>
                      <a:pt x="441" y="305"/>
                    </a:cubicBezTo>
                    <a:cubicBezTo>
                      <a:pt x="441" y="305"/>
                      <a:pt x="442" y="306"/>
                      <a:pt x="442" y="306"/>
                    </a:cubicBezTo>
                    <a:cubicBezTo>
                      <a:pt x="442" y="306"/>
                      <a:pt x="443" y="306"/>
                      <a:pt x="443" y="306"/>
                    </a:cubicBezTo>
                    <a:cubicBezTo>
                      <a:pt x="445" y="308"/>
                      <a:pt x="448" y="310"/>
                      <a:pt x="449" y="310"/>
                    </a:cubicBezTo>
                    <a:cubicBezTo>
                      <a:pt x="449" y="310"/>
                      <a:pt x="449" y="310"/>
                      <a:pt x="449" y="310"/>
                    </a:cubicBezTo>
                    <a:cubicBezTo>
                      <a:pt x="449" y="312"/>
                      <a:pt x="450" y="314"/>
                      <a:pt x="450" y="316"/>
                    </a:cubicBezTo>
                    <a:cubicBezTo>
                      <a:pt x="450" y="316"/>
                      <a:pt x="450" y="316"/>
                      <a:pt x="450" y="316"/>
                    </a:cubicBezTo>
                    <a:cubicBezTo>
                      <a:pt x="450" y="317"/>
                      <a:pt x="450" y="318"/>
                      <a:pt x="450" y="319"/>
                    </a:cubicBezTo>
                    <a:cubicBezTo>
                      <a:pt x="450" y="319"/>
                      <a:pt x="450" y="319"/>
                      <a:pt x="450" y="319"/>
                    </a:cubicBezTo>
                    <a:cubicBezTo>
                      <a:pt x="450" y="320"/>
                      <a:pt x="450" y="321"/>
                      <a:pt x="450" y="322"/>
                    </a:cubicBezTo>
                    <a:cubicBezTo>
                      <a:pt x="450" y="322"/>
                      <a:pt x="450" y="322"/>
                      <a:pt x="450" y="322"/>
                    </a:cubicBezTo>
                    <a:cubicBezTo>
                      <a:pt x="450" y="323"/>
                      <a:pt x="451" y="324"/>
                      <a:pt x="451" y="326"/>
                    </a:cubicBezTo>
                    <a:cubicBezTo>
                      <a:pt x="451" y="326"/>
                      <a:pt x="451" y="326"/>
                      <a:pt x="451" y="326"/>
                    </a:cubicBezTo>
                    <a:cubicBezTo>
                      <a:pt x="451" y="327"/>
                      <a:pt x="451" y="328"/>
                      <a:pt x="451" y="329"/>
                    </a:cubicBezTo>
                    <a:cubicBezTo>
                      <a:pt x="451" y="329"/>
                      <a:pt x="451" y="330"/>
                      <a:pt x="451" y="330"/>
                    </a:cubicBezTo>
                    <a:cubicBezTo>
                      <a:pt x="451" y="331"/>
                      <a:pt x="452" y="332"/>
                      <a:pt x="452" y="333"/>
                    </a:cubicBezTo>
                    <a:cubicBezTo>
                      <a:pt x="452" y="333"/>
                      <a:pt x="452" y="333"/>
                      <a:pt x="452" y="334"/>
                    </a:cubicBezTo>
                    <a:cubicBezTo>
                      <a:pt x="452" y="335"/>
                      <a:pt x="452" y="336"/>
                      <a:pt x="452" y="336"/>
                    </a:cubicBezTo>
                    <a:cubicBezTo>
                      <a:pt x="452" y="337"/>
                      <a:pt x="452" y="337"/>
                      <a:pt x="453" y="338"/>
                    </a:cubicBezTo>
                    <a:cubicBezTo>
                      <a:pt x="453" y="339"/>
                      <a:pt x="453" y="339"/>
                      <a:pt x="453" y="340"/>
                    </a:cubicBezTo>
                    <a:cubicBezTo>
                      <a:pt x="453" y="341"/>
                      <a:pt x="453" y="341"/>
                      <a:pt x="453" y="342"/>
                    </a:cubicBezTo>
                    <a:cubicBezTo>
                      <a:pt x="453" y="342"/>
                      <a:pt x="454" y="343"/>
                      <a:pt x="454" y="344"/>
                    </a:cubicBezTo>
                    <a:cubicBezTo>
                      <a:pt x="454" y="344"/>
                      <a:pt x="454" y="345"/>
                      <a:pt x="454" y="345"/>
                    </a:cubicBezTo>
                    <a:cubicBezTo>
                      <a:pt x="454" y="346"/>
                      <a:pt x="454" y="347"/>
                      <a:pt x="454" y="347"/>
                    </a:cubicBezTo>
                    <a:cubicBezTo>
                      <a:pt x="455" y="348"/>
                      <a:pt x="455" y="348"/>
                      <a:pt x="455" y="349"/>
                    </a:cubicBezTo>
                    <a:cubicBezTo>
                      <a:pt x="455" y="349"/>
                      <a:pt x="455" y="350"/>
                      <a:pt x="455" y="351"/>
                    </a:cubicBezTo>
                    <a:cubicBezTo>
                      <a:pt x="455" y="351"/>
                      <a:pt x="456" y="352"/>
                      <a:pt x="456" y="352"/>
                    </a:cubicBezTo>
                    <a:cubicBezTo>
                      <a:pt x="456" y="353"/>
                      <a:pt x="456" y="353"/>
                      <a:pt x="456" y="354"/>
                    </a:cubicBezTo>
                    <a:cubicBezTo>
                      <a:pt x="456" y="354"/>
                      <a:pt x="457" y="355"/>
                      <a:pt x="457" y="355"/>
                    </a:cubicBezTo>
                    <a:cubicBezTo>
                      <a:pt x="457" y="356"/>
                      <a:pt x="457" y="356"/>
                      <a:pt x="457" y="357"/>
                    </a:cubicBezTo>
                    <a:cubicBezTo>
                      <a:pt x="457" y="357"/>
                      <a:pt x="458" y="358"/>
                      <a:pt x="458" y="358"/>
                    </a:cubicBezTo>
                    <a:cubicBezTo>
                      <a:pt x="458" y="359"/>
                      <a:pt x="458" y="359"/>
                      <a:pt x="458" y="359"/>
                    </a:cubicBezTo>
                    <a:cubicBezTo>
                      <a:pt x="459" y="360"/>
                      <a:pt x="459" y="361"/>
                      <a:pt x="459" y="362"/>
                    </a:cubicBezTo>
                    <a:cubicBezTo>
                      <a:pt x="460" y="362"/>
                      <a:pt x="460" y="363"/>
                      <a:pt x="461" y="364"/>
                    </a:cubicBezTo>
                    <a:cubicBezTo>
                      <a:pt x="461" y="365"/>
                      <a:pt x="461" y="365"/>
                      <a:pt x="461" y="366"/>
                    </a:cubicBezTo>
                    <a:cubicBezTo>
                      <a:pt x="461" y="377"/>
                      <a:pt x="463" y="401"/>
                      <a:pt x="459" y="425"/>
                    </a:cubicBezTo>
                    <a:cubicBezTo>
                      <a:pt x="459" y="425"/>
                      <a:pt x="459" y="426"/>
                      <a:pt x="459" y="426"/>
                    </a:cubicBezTo>
                    <a:cubicBezTo>
                      <a:pt x="459" y="427"/>
                      <a:pt x="458" y="427"/>
                      <a:pt x="458" y="427"/>
                    </a:cubicBezTo>
                    <a:cubicBezTo>
                      <a:pt x="454" y="452"/>
                      <a:pt x="443" y="475"/>
                      <a:pt x="420" y="479"/>
                    </a:cubicBezTo>
                    <a:cubicBezTo>
                      <a:pt x="400" y="481"/>
                      <a:pt x="333" y="512"/>
                      <a:pt x="324" y="520"/>
                    </a:cubicBezTo>
                    <a:cubicBezTo>
                      <a:pt x="311" y="533"/>
                      <a:pt x="280" y="536"/>
                      <a:pt x="261" y="540"/>
                    </a:cubicBezTo>
                    <a:cubicBezTo>
                      <a:pt x="241" y="544"/>
                      <a:pt x="200" y="567"/>
                      <a:pt x="180" y="653"/>
                    </a:cubicBezTo>
                    <a:cubicBezTo>
                      <a:pt x="171" y="693"/>
                      <a:pt x="161" y="744"/>
                      <a:pt x="167" y="792"/>
                    </a:cubicBezTo>
                    <a:cubicBezTo>
                      <a:pt x="170" y="825"/>
                      <a:pt x="146" y="886"/>
                      <a:pt x="143" y="992"/>
                    </a:cubicBezTo>
                    <a:cubicBezTo>
                      <a:pt x="144" y="1030"/>
                      <a:pt x="140" y="1058"/>
                      <a:pt x="135" y="1075"/>
                    </a:cubicBezTo>
                    <a:cubicBezTo>
                      <a:pt x="113" y="1129"/>
                      <a:pt x="113" y="1277"/>
                      <a:pt x="112" y="1315"/>
                    </a:cubicBezTo>
                    <a:cubicBezTo>
                      <a:pt x="111" y="1337"/>
                      <a:pt x="111" y="1369"/>
                      <a:pt x="107" y="1386"/>
                    </a:cubicBezTo>
                    <a:cubicBezTo>
                      <a:pt x="103" y="1402"/>
                      <a:pt x="106" y="1416"/>
                      <a:pt x="101" y="1430"/>
                    </a:cubicBezTo>
                    <a:cubicBezTo>
                      <a:pt x="97" y="1444"/>
                      <a:pt x="99" y="1464"/>
                      <a:pt x="96" y="1469"/>
                    </a:cubicBezTo>
                    <a:cubicBezTo>
                      <a:pt x="88" y="1477"/>
                      <a:pt x="53" y="1528"/>
                      <a:pt x="44" y="1539"/>
                    </a:cubicBezTo>
                    <a:cubicBezTo>
                      <a:pt x="36" y="1551"/>
                      <a:pt x="26" y="1586"/>
                      <a:pt x="21" y="1592"/>
                    </a:cubicBezTo>
                    <a:cubicBezTo>
                      <a:pt x="16" y="1598"/>
                      <a:pt x="15" y="1614"/>
                      <a:pt x="9" y="1628"/>
                    </a:cubicBezTo>
                    <a:cubicBezTo>
                      <a:pt x="4" y="1641"/>
                      <a:pt x="0" y="1653"/>
                      <a:pt x="17" y="1652"/>
                    </a:cubicBezTo>
                    <a:cubicBezTo>
                      <a:pt x="31" y="1651"/>
                      <a:pt x="46" y="1627"/>
                      <a:pt x="49" y="1611"/>
                    </a:cubicBezTo>
                    <a:cubicBezTo>
                      <a:pt x="53" y="1609"/>
                      <a:pt x="61" y="1599"/>
                      <a:pt x="70" y="1589"/>
                    </a:cubicBezTo>
                    <a:cubicBezTo>
                      <a:pt x="68" y="1597"/>
                      <a:pt x="74" y="1606"/>
                      <a:pt x="81" y="1633"/>
                    </a:cubicBezTo>
                    <a:cubicBezTo>
                      <a:pt x="81" y="1642"/>
                      <a:pt x="89" y="1665"/>
                      <a:pt x="88" y="1675"/>
                    </a:cubicBezTo>
                    <a:cubicBezTo>
                      <a:pt x="87" y="1686"/>
                      <a:pt x="94" y="1714"/>
                      <a:pt x="97" y="1728"/>
                    </a:cubicBezTo>
                    <a:cubicBezTo>
                      <a:pt x="100" y="1742"/>
                      <a:pt x="113" y="1743"/>
                      <a:pt x="122" y="1739"/>
                    </a:cubicBezTo>
                    <a:cubicBezTo>
                      <a:pt x="122" y="1739"/>
                      <a:pt x="121" y="1751"/>
                      <a:pt x="134" y="1753"/>
                    </a:cubicBezTo>
                    <a:cubicBezTo>
                      <a:pt x="146" y="1755"/>
                      <a:pt x="148" y="1733"/>
                      <a:pt x="148" y="1733"/>
                    </a:cubicBezTo>
                    <a:cubicBezTo>
                      <a:pt x="148" y="1733"/>
                      <a:pt x="148" y="1741"/>
                      <a:pt x="157" y="1742"/>
                    </a:cubicBezTo>
                    <a:cubicBezTo>
                      <a:pt x="171" y="1742"/>
                      <a:pt x="173" y="1715"/>
                      <a:pt x="173" y="1715"/>
                    </a:cubicBezTo>
                    <a:cubicBezTo>
                      <a:pt x="173" y="1715"/>
                      <a:pt x="174" y="1716"/>
                      <a:pt x="174" y="1716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6"/>
                      <a:pt x="174" y="1717"/>
                      <a:pt x="174" y="1717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8"/>
                      <a:pt x="175" y="1718"/>
                      <a:pt x="175" y="1719"/>
                    </a:cubicBezTo>
                    <a:cubicBezTo>
                      <a:pt x="175" y="1719"/>
                      <a:pt x="176" y="1719"/>
                      <a:pt x="176" y="1719"/>
                    </a:cubicBezTo>
                    <a:cubicBezTo>
                      <a:pt x="176" y="1719"/>
                      <a:pt x="176" y="1719"/>
                      <a:pt x="176" y="1719"/>
                    </a:cubicBezTo>
                    <a:cubicBezTo>
                      <a:pt x="176" y="1720"/>
                      <a:pt x="177" y="1720"/>
                      <a:pt x="177" y="1720"/>
                    </a:cubicBezTo>
                    <a:cubicBezTo>
                      <a:pt x="177" y="1720"/>
                      <a:pt x="177" y="1720"/>
                      <a:pt x="177" y="1720"/>
                    </a:cubicBezTo>
                    <a:cubicBezTo>
                      <a:pt x="178" y="1720"/>
                      <a:pt x="178" y="1720"/>
                      <a:pt x="179" y="1720"/>
                    </a:cubicBezTo>
                    <a:cubicBezTo>
                      <a:pt x="179" y="1720"/>
                      <a:pt x="179" y="1720"/>
                      <a:pt x="179" y="1720"/>
                    </a:cubicBezTo>
                    <a:cubicBezTo>
                      <a:pt x="180" y="1720"/>
                      <a:pt x="180" y="1720"/>
                      <a:pt x="181" y="1720"/>
                    </a:cubicBezTo>
                    <a:cubicBezTo>
                      <a:pt x="188" y="1720"/>
                      <a:pt x="194" y="1691"/>
                      <a:pt x="197" y="1679"/>
                    </a:cubicBezTo>
                    <a:cubicBezTo>
                      <a:pt x="200" y="1667"/>
                      <a:pt x="205" y="1657"/>
                      <a:pt x="206" y="1647"/>
                    </a:cubicBezTo>
                    <a:cubicBezTo>
                      <a:pt x="207" y="1638"/>
                      <a:pt x="208" y="1632"/>
                      <a:pt x="216" y="1589"/>
                    </a:cubicBezTo>
                    <a:cubicBezTo>
                      <a:pt x="224" y="1546"/>
                      <a:pt x="199" y="1500"/>
                      <a:pt x="202" y="1486"/>
                    </a:cubicBezTo>
                    <a:cubicBezTo>
                      <a:pt x="206" y="1471"/>
                      <a:pt x="193" y="1449"/>
                      <a:pt x="195" y="1445"/>
                    </a:cubicBezTo>
                    <a:cubicBezTo>
                      <a:pt x="197" y="1441"/>
                      <a:pt x="201" y="1425"/>
                      <a:pt x="204" y="1409"/>
                    </a:cubicBezTo>
                    <a:cubicBezTo>
                      <a:pt x="206" y="1393"/>
                      <a:pt x="264" y="1251"/>
                      <a:pt x="270" y="1219"/>
                    </a:cubicBezTo>
                    <a:cubicBezTo>
                      <a:pt x="281" y="1159"/>
                      <a:pt x="281" y="1132"/>
                      <a:pt x="274" y="1090"/>
                    </a:cubicBezTo>
                    <a:cubicBezTo>
                      <a:pt x="275" y="1059"/>
                      <a:pt x="288" y="975"/>
                      <a:pt x="290" y="960"/>
                    </a:cubicBezTo>
                    <a:cubicBezTo>
                      <a:pt x="291" y="957"/>
                      <a:pt x="291" y="942"/>
                      <a:pt x="293" y="932"/>
                    </a:cubicBezTo>
                    <a:cubicBezTo>
                      <a:pt x="294" y="926"/>
                      <a:pt x="295" y="915"/>
                      <a:pt x="295" y="902"/>
                    </a:cubicBezTo>
                    <a:cubicBezTo>
                      <a:pt x="296" y="904"/>
                      <a:pt x="296" y="904"/>
                      <a:pt x="296" y="904"/>
                    </a:cubicBezTo>
                    <a:cubicBezTo>
                      <a:pt x="296" y="918"/>
                      <a:pt x="300" y="942"/>
                      <a:pt x="302" y="980"/>
                    </a:cubicBezTo>
                    <a:cubicBezTo>
                      <a:pt x="301" y="1011"/>
                      <a:pt x="316" y="1068"/>
                      <a:pt x="318" y="1098"/>
                    </a:cubicBezTo>
                    <a:cubicBezTo>
                      <a:pt x="314" y="1107"/>
                      <a:pt x="329" y="1264"/>
                      <a:pt x="329" y="1264"/>
                    </a:cubicBezTo>
                    <a:cubicBezTo>
                      <a:pt x="328" y="1265"/>
                      <a:pt x="328" y="1265"/>
                      <a:pt x="328" y="1265"/>
                    </a:cubicBezTo>
                    <a:cubicBezTo>
                      <a:pt x="328" y="1265"/>
                      <a:pt x="328" y="1265"/>
                      <a:pt x="328" y="1266"/>
                    </a:cubicBezTo>
                    <a:cubicBezTo>
                      <a:pt x="328" y="1266"/>
                      <a:pt x="328" y="1266"/>
                      <a:pt x="328" y="1266"/>
                    </a:cubicBezTo>
                    <a:cubicBezTo>
                      <a:pt x="326" y="1272"/>
                      <a:pt x="321" y="1288"/>
                      <a:pt x="317" y="1309"/>
                    </a:cubicBezTo>
                    <a:cubicBezTo>
                      <a:pt x="317" y="1309"/>
                      <a:pt x="317" y="1309"/>
                      <a:pt x="316" y="1310"/>
                    </a:cubicBezTo>
                    <a:cubicBezTo>
                      <a:pt x="316" y="1311"/>
                      <a:pt x="316" y="1313"/>
                      <a:pt x="315" y="1314"/>
                    </a:cubicBezTo>
                    <a:cubicBezTo>
                      <a:pt x="315" y="1315"/>
                      <a:pt x="315" y="1315"/>
                      <a:pt x="315" y="1316"/>
                    </a:cubicBezTo>
                    <a:cubicBezTo>
                      <a:pt x="315" y="1317"/>
                      <a:pt x="314" y="1319"/>
                      <a:pt x="314" y="1320"/>
                    </a:cubicBezTo>
                    <a:cubicBezTo>
                      <a:pt x="314" y="1321"/>
                      <a:pt x="314" y="1321"/>
                      <a:pt x="314" y="1322"/>
                    </a:cubicBezTo>
                    <a:cubicBezTo>
                      <a:pt x="313" y="1323"/>
                      <a:pt x="313" y="1325"/>
                      <a:pt x="313" y="1326"/>
                    </a:cubicBezTo>
                    <a:cubicBezTo>
                      <a:pt x="313" y="1327"/>
                      <a:pt x="312" y="1328"/>
                      <a:pt x="312" y="1328"/>
                    </a:cubicBezTo>
                    <a:cubicBezTo>
                      <a:pt x="312" y="1330"/>
                      <a:pt x="312" y="1331"/>
                      <a:pt x="311" y="1332"/>
                    </a:cubicBezTo>
                    <a:cubicBezTo>
                      <a:pt x="311" y="1333"/>
                      <a:pt x="311" y="1334"/>
                      <a:pt x="311" y="1335"/>
                    </a:cubicBezTo>
                    <a:cubicBezTo>
                      <a:pt x="311" y="1336"/>
                      <a:pt x="310" y="1337"/>
                      <a:pt x="310" y="1339"/>
                    </a:cubicBezTo>
                    <a:cubicBezTo>
                      <a:pt x="310" y="1340"/>
                      <a:pt x="310" y="1341"/>
                      <a:pt x="310" y="1341"/>
                    </a:cubicBezTo>
                    <a:cubicBezTo>
                      <a:pt x="309" y="1343"/>
                      <a:pt x="309" y="1344"/>
                      <a:pt x="309" y="1345"/>
                    </a:cubicBezTo>
                    <a:cubicBezTo>
                      <a:pt x="309" y="1346"/>
                      <a:pt x="308" y="1347"/>
                      <a:pt x="308" y="1348"/>
                    </a:cubicBezTo>
                    <a:cubicBezTo>
                      <a:pt x="308" y="1349"/>
                      <a:pt x="308" y="1350"/>
                      <a:pt x="307" y="1352"/>
                    </a:cubicBezTo>
                    <a:cubicBezTo>
                      <a:pt x="307" y="1353"/>
                      <a:pt x="307" y="1354"/>
                      <a:pt x="307" y="1355"/>
                    </a:cubicBezTo>
                    <a:cubicBezTo>
                      <a:pt x="307" y="1356"/>
                      <a:pt x="306" y="1357"/>
                      <a:pt x="306" y="1358"/>
                    </a:cubicBezTo>
                    <a:cubicBezTo>
                      <a:pt x="306" y="1359"/>
                      <a:pt x="306" y="1360"/>
                      <a:pt x="306" y="1361"/>
                    </a:cubicBezTo>
                    <a:cubicBezTo>
                      <a:pt x="305" y="1363"/>
                      <a:pt x="305" y="1364"/>
                      <a:pt x="305" y="1365"/>
                    </a:cubicBezTo>
                    <a:cubicBezTo>
                      <a:pt x="305" y="1366"/>
                      <a:pt x="304" y="1367"/>
                      <a:pt x="304" y="1368"/>
                    </a:cubicBezTo>
                    <a:cubicBezTo>
                      <a:pt x="304" y="1369"/>
                      <a:pt x="304" y="1370"/>
                      <a:pt x="304" y="1371"/>
                    </a:cubicBezTo>
                    <a:cubicBezTo>
                      <a:pt x="303" y="1372"/>
                      <a:pt x="303" y="1373"/>
                      <a:pt x="303" y="1375"/>
                    </a:cubicBezTo>
                    <a:cubicBezTo>
                      <a:pt x="303" y="1376"/>
                      <a:pt x="303" y="1377"/>
                      <a:pt x="303" y="1378"/>
                    </a:cubicBezTo>
                    <a:cubicBezTo>
                      <a:pt x="302" y="1379"/>
                      <a:pt x="302" y="1380"/>
                      <a:pt x="302" y="1381"/>
                    </a:cubicBezTo>
                    <a:cubicBezTo>
                      <a:pt x="302" y="1382"/>
                      <a:pt x="302" y="1383"/>
                      <a:pt x="301" y="1384"/>
                    </a:cubicBezTo>
                    <a:cubicBezTo>
                      <a:pt x="301" y="1385"/>
                      <a:pt x="301" y="1386"/>
                      <a:pt x="301" y="1387"/>
                    </a:cubicBezTo>
                    <a:cubicBezTo>
                      <a:pt x="301" y="1388"/>
                      <a:pt x="301" y="1389"/>
                      <a:pt x="300" y="1390"/>
                    </a:cubicBezTo>
                    <a:cubicBezTo>
                      <a:pt x="300" y="1391"/>
                      <a:pt x="300" y="1392"/>
                      <a:pt x="300" y="1393"/>
                    </a:cubicBezTo>
                    <a:cubicBezTo>
                      <a:pt x="300" y="1394"/>
                      <a:pt x="300" y="1395"/>
                      <a:pt x="299" y="1396"/>
                    </a:cubicBezTo>
                    <a:cubicBezTo>
                      <a:pt x="299" y="1397"/>
                      <a:pt x="299" y="1398"/>
                      <a:pt x="299" y="1399"/>
                    </a:cubicBezTo>
                    <a:cubicBezTo>
                      <a:pt x="299" y="1400"/>
                      <a:pt x="299" y="1401"/>
                      <a:pt x="299" y="1401"/>
                    </a:cubicBezTo>
                    <a:cubicBezTo>
                      <a:pt x="298" y="1403"/>
                      <a:pt x="298" y="1404"/>
                      <a:pt x="298" y="1405"/>
                    </a:cubicBezTo>
                    <a:cubicBezTo>
                      <a:pt x="298" y="1405"/>
                      <a:pt x="298" y="1406"/>
                      <a:pt x="298" y="1407"/>
                    </a:cubicBezTo>
                    <a:cubicBezTo>
                      <a:pt x="298" y="1408"/>
                      <a:pt x="298" y="1409"/>
                      <a:pt x="297" y="1410"/>
                    </a:cubicBezTo>
                    <a:cubicBezTo>
                      <a:pt x="297" y="1411"/>
                      <a:pt x="297" y="1411"/>
                      <a:pt x="297" y="1412"/>
                    </a:cubicBezTo>
                    <a:cubicBezTo>
                      <a:pt x="297" y="1413"/>
                      <a:pt x="297" y="1414"/>
                      <a:pt x="297" y="1415"/>
                    </a:cubicBezTo>
                    <a:cubicBezTo>
                      <a:pt x="297" y="1415"/>
                      <a:pt x="297" y="1416"/>
                      <a:pt x="297" y="1417"/>
                    </a:cubicBezTo>
                    <a:cubicBezTo>
                      <a:pt x="296" y="1418"/>
                      <a:pt x="296" y="1419"/>
                      <a:pt x="296" y="1419"/>
                    </a:cubicBezTo>
                    <a:cubicBezTo>
                      <a:pt x="296" y="1420"/>
                      <a:pt x="296" y="1421"/>
                      <a:pt x="296" y="1421"/>
                    </a:cubicBezTo>
                    <a:cubicBezTo>
                      <a:pt x="296" y="1422"/>
                      <a:pt x="296" y="1423"/>
                      <a:pt x="296" y="1424"/>
                    </a:cubicBezTo>
                    <a:cubicBezTo>
                      <a:pt x="296" y="1424"/>
                      <a:pt x="296" y="1425"/>
                      <a:pt x="296" y="1425"/>
                    </a:cubicBezTo>
                    <a:cubicBezTo>
                      <a:pt x="296" y="1426"/>
                      <a:pt x="296" y="1428"/>
                      <a:pt x="296" y="1429"/>
                    </a:cubicBezTo>
                    <a:cubicBezTo>
                      <a:pt x="293" y="1447"/>
                      <a:pt x="300" y="1472"/>
                      <a:pt x="298" y="1512"/>
                    </a:cubicBezTo>
                    <a:cubicBezTo>
                      <a:pt x="295" y="1562"/>
                      <a:pt x="251" y="1762"/>
                      <a:pt x="333" y="2014"/>
                    </a:cubicBezTo>
                    <a:cubicBezTo>
                      <a:pt x="338" y="2029"/>
                      <a:pt x="338" y="2079"/>
                      <a:pt x="344" y="2107"/>
                    </a:cubicBezTo>
                    <a:cubicBezTo>
                      <a:pt x="345" y="2114"/>
                      <a:pt x="359" y="2145"/>
                      <a:pt x="360" y="2189"/>
                    </a:cubicBezTo>
                    <a:cubicBezTo>
                      <a:pt x="361" y="2259"/>
                      <a:pt x="354" y="2349"/>
                      <a:pt x="356" y="2399"/>
                    </a:cubicBezTo>
                    <a:cubicBezTo>
                      <a:pt x="359" y="2481"/>
                      <a:pt x="393" y="2556"/>
                      <a:pt x="407" y="2609"/>
                    </a:cubicBezTo>
                    <a:cubicBezTo>
                      <a:pt x="420" y="2661"/>
                      <a:pt x="425" y="2703"/>
                      <a:pt x="422" y="2713"/>
                    </a:cubicBezTo>
                    <a:cubicBezTo>
                      <a:pt x="420" y="2722"/>
                      <a:pt x="418" y="2740"/>
                      <a:pt x="425" y="2755"/>
                    </a:cubicBezTo>
                    <a:cubicBezTo>
                      <a:pt x="426" y="2756"/>
                      <a:pt x="402" y="2808"/>
                      <a:pt x="389" y="2817"/>
                    </a:cubicBezTo>
                    <a:cubicBezTo>
                      <a:pt x="377" y="2827"/>
                      <a:pt x="373" y="2835"/>
                      <a:pt x="364" y="2840"/>
                    </a:cubicBezTo>
                    <a:cubicBezTo>
                      <a:pt x="354" y="2845"/>
                      <a:pt x="349" y="2850"/>
                      <a:pt x="345" y="2861"/>
                    </a:cubicBezTo>
                    <a:cubicBezTo>
                      <a:pt x="342" y="2869"/>
                      <a:pt x="333" y="2881"/>
                      <a:pt x="340" y="2887"/>
                    </a:cubicBezTo>
                    <a:cubicBezTo>
                      <a:pt x="341" y="2888"/>
                      <a:pt x="342" y="2888"/>
                      <a:pt x="343" y="2889"/>
                    </a:cubicBezTo>
                    <a:cubicBezTo>
                      <a:pt x="344" y="2889"/>
                      <a:pt x="344" y="2889"/>
                      <a:pt x="344" y="2889"/>
                    </a:cubicBezTo>
                    <a:cubicBezTo>
                      <a:pt x="343" y="2892"/>
                      <a:pt x="343" y="2894"/>
                      <a:pt x="344" y="2896"/>
                    </a:cubicBezTo>
                    <a:cubicBezTo>
                      <a:pt x="348" y="2903"/>
                      <a:pt x="355" y="2905"/>
                      <a:pt x="364" y="2904"/>
                    </a:cubicBezTo>
                    <a:cubicBezTo>
                      <a:pt x="365" y="2902"/>
                      <a:pt x="365" y="2902"/>
                      <a:pt x="365" y="2902"/>
                    </a:cubicBezTo>
                    <a:cubicBezTo>
                      <a:pt x="366" y="2905"/>
                      <a:pt x="366" y="2908"/>
                      <a:pt x="368" y="2910"/>
                    </a:cubicBezTo>
                    <a:cubicBezTo>
                      <a:pt x="374" y="2919"/>
                      <a:pt x="394" y="2923"/>
                      <a:pt x="402" y="2915"/>
                    </a:cubicBezTo>
                    <a:cubicBezTo>
                      <a:pt x="403" y="2916"/>
                      <a:pt x="404" y="2916"/>
                      <a:pt x="406" y="2917"/>
                    </a:cubicBezTo>
                    <a:cubicBezTo>
                      <a:pt x="407" y="2917"/>
                      <a:pt x="408" y="2917"/>
                      <a:pt x="409" y="2918"/>
                    </a:cubicBezTo>
                    <a:cubicBezTo>
                      <a:pt x="410" y="2918"/>
                      <a:pt x="410" y="2918"/>
                      <a:pt x="411" y="2918"/>
                    </a:cubicBezTo>
                    <a:cubicBezTo>
                      <a:pt x="413" y="2919"/>
                      <a:pt x="414" y="2919"/>
                      <a:pt x="416" y="2919"/>
                    </a:cubicBezTo>
                    <a:cubicBezTo>
                      <a:pt x="416" y="2919"/>
                      <a:pt x="416" y="2919"/>
                      <a:pt x="416" y="2919"/>
                    </a:cubicBezTo>
                    <a:cubicBezTo>
                      <a:pt x="425" y="2920"/>
                      <a:pt x="435" y="2918"/>
                      <a:pt x="440" y="2912"/>
                    </a:cubicBezTo>
                    <a:cubicBezTo>
                      <a:pt x="440" y="2912"/>
                      <a:pt x="440" y="2912"/>
                      <a:pt x="440" y="2912"/>
                    </a:cubicBezTo>
                    <a:cubicBezTo>
                      <a:pt x="440" y="2913"/>
                      <a:pt x="441" y="2913"/>
                      <a:pt x="441" y="2914"/>
                    </a:cubicBezTo>
                    <a:cubicBezTo>
                      <a:pt x="441" y="2913"/>
                      <a:pt x="441" y="2913"/>
                      <a:pt x="441" y="2913"/>
                    </a:cubicBezTo>
                    <a:cubicBezTo>
                      <a:pt x="446" y="2925"/>
                      <a:pt x="462" y="2926"/>
                      <a:pt x="475" y="2924"/>
                    </a:cubicBezTo>
                    <a:cubicBezTo>
                      <a:pt x="475" y="2924"/>
                      <a:pt x="475" y="2924"/>
                      <a:pt x="475" y="2924"/>
                    </a:cubicBezTo>
                    <a:cubicBezTo>
                      <a:pt x="476" y="2924"/>
                      <a:pt x="477" y="2924"/>
                      <a:pt x="478" y="2924"/>
                    </a:cubicBezTo>
                    <a:cubicBezTo>
                      <a:pt x="478" y="2924"/>
                      <a:pt x="479" y="2923"/>
                      <a:pt x="479" y="2923"/>
                    </a:cubicBezTo>
                    <a:cubicBezTo>
                      <a:pt x="480" y="2923"/>
                      <a:pt x="480" y="2923"/>
                      <a:pt x="481" y="2923"/>
                    </a:cubicBezTo>
                    <a:cubicBezTo>
                      <a:pt x="482" y="2923"/>
                      <a:pt x="482" y="2923"/>
                      <a:pt x="483" y="2923"/>
                    </a:cubicBezTo>
                    <a:cubicBezTo>
                      <a:pt x="485" y="2922"/>
                      <a:pt x="486" y="2922"/>
                      <a:pt x="488" y="2921"/>
                    </a:cubicBezTo>
                    <a:cubicBezTo>
                      <a:pt x="488" y="2921"/>
                      <a:pt x="489" y="2921"/>
                      <a:pt x="489" y="2921"/>
                    </a:cubicBezTo>
                    <a:cubicBezTo>
                      <a:pt x="490" y="2921"/>
                      <a:pt x="491" y="2920"/>
                      <a:pt x="492" y="2920"/>
                    </a:cubicBezTo>
                    <a:cubicBezTo>
                      <a:pt x="492" y="2920"/>
                      <a:pt x="493" y="2919"/>
                      <a:pt x="493" y="2919"/>
                    </a:cubicBezTo>
                    <a:cubicBezTo>
                      <a:pt x="494" y="2919"/>
                      <a:pt x="495" y="2918"/>
                      <a:pt x="496" y="2918"/>
                    </a:cubicBezTo>
                    <a:cubicBezTo>
                      <a:pt x="496" y="2918"/>
                      <a:pt x="496" y="2917"/>
                      <a:pt x="497" y="2917"/>
                    </a:cubicBezTo>
                    <a:cubicBezTo>
                      <a:pt x="498" y="2917"/>
                      <a:pt x="498" y="2916"/>
                      <a:pt x="499" y="2916"/>
                    </a:cubicBezTo>
                    <a:cubicBezTo>
                      <a:pt x="499" y="2915"/>
                      <a:pt x="500" y="2915"/>
                      <a:pt x="500" y="2915"/>
                    </a:cubicBezTo>
                    <a:cubicBezTo>
                      <a:pt x="501" y="2914"/>
                      <a:pt x="501" y="2914"/>
                      <a:pt x="502" y="2913"/>
                    </a:cubicBezTo>
                    <a:cubicBezTo>
                      <a:pt x="502" y="2913"/>
                      <a:pt x="503" y="2913"/>
                      <a:pt x="503" y="2913"/>
                    </a:cubicBezTo>
                    <a:cubicBezTo>
                      <a:pt x="505" y="2911"/>
                      <a:pt x="506" y="2909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9" y="2907"/>
                      <a:pt x="510" y="2906"/>
                      <a:pt x="511" y="2905"/>
                    </a:cubicBezTo>
                    <a:cubicBezTo>
                      <a:pt x="519" y="2899"/>
                      <a:pt x="525" y="2894"/>
                      <a:pt x="523" y="2879"/>
                    </a:cubicBezTo>
                    <a:cubicBezTo>
                      <a:pt x="520" y="2864"/>
                      <a:pt x="522" y="2864"/>
                      <a:pt x="524" y="2846"/>
                    </a:cubicBezTo>
                    <a:cubicBezTo>
                      <a:pt x="525" y="2835"/>
                      <a:pt x="534" y="2832"/>
                      <a:pt x="536" y="2815"/>
                    </a:cubicBezTo>
                    <a:cubicBezTo>
                      <a:pt x="537" y="2801"/>
                      <a:pt x="526" y="2741"/>
                      <a:pt x="527" y="2733"/>
                    </a:cubicBezTo>
                    <a:cubicBezTo>
                      <a:pt x="530" y="2715"/>
                      <a:pt x="517" y="2700"/>
                      <a:pt x="513" y="2669"/>
                    </a:cubicBezTo>
                    <a:cubicBezTo>
                      <a:pt x="508" y="2639"/>
                      <a:pt x="520" y="2535"/>
                      <a:pt x="520" y="2516"/>
                    </a:cubicBezTo>
                    <a:cubicBezTo>
                      <a:pt x="520" y="2480"/>
                      <a:pt x="539" y="2421"/>
                      <a:pt x="534" y="2348"/>
                    </a:cubicBezTo>
                    <a:cubicBezTo>
                      <a:pt x="531" y="2306"/>
                      <a:pt x="510" y="2177"/>
                      <a:pt x="510" y="2148"/>
                    </a:cubicBezTo>
                    <a:cubicBezTo>
                      <a:pt x="510" y="2143"/>
                      <a:pt x="509" y="2110"/>
                      <a:pt x="511" y="2105"/>
                    </a:cubicBezTo>
                    <a:cubicBezTo>
                      <a:pt x="517" y="2085"/>
                      <a:pt x="544" y="1849"/>
                      <a:pt x="544" y="1847"/>
                    </a:cubicBezTo>
                    <a:cubicBezTo>
                      <a:pt x="547" y="1823"/>
                      <a:pt x="555" y="1690"/>
                      <a:pt x="558" y="1646"/>
                    </a:cubicBezTo>
                    <a:cubicBezTo>
                      <a:pt x="559" y="1646"/>
                      <a:pt x="561" y="1646"/>
                      <a:pt x="562" y="1646"/>
                    </a:cubicBezTo>
                    <a:cubicBezTo>
                      <a:pt x="565" y="1689"/>
                      <a:pt x="573" y="1823"/>
                      <a:pt x="576" y="1847"/>
                    </a:cubicBezTo>
                    <a:cubicBezTo>
                      <a:pt x="576" y="1849"/>
                      <a:pt x="603" y="2085"/>
                      <a:pt x="609" y="2105"/>
                    </a:cubicBezTo>
                    <a:cubicBezTo>
                      <a:pt x="611" y="2110"/>
                      <a:pt x="610" y="2143"/>
                      <a:pt x="610" y="2148"/>
                    </a:cubicBezTo>
                    <a:cubicBezTo>
                      <a:pt x="610" y="2177"/>
                      <a:pt x="589" y="2306"/>
                      <a:pt x="586" y="2348"/>
                    </a:cubicBezTo>
                    <a:cubicBezTo>
                      <a:pt x="581" y="2421"/>
                      <a:pt x="600" y="2480"/>
                      <a:pt x="600" y="2516"/>
                    </a:cubicBezTo>
                    <a:cubicBezTo>
                      <a:pt x="600" y="2535"/>
                      <a:pt x="612" y="2639"/>
                      <a:pt x="607" y="2669"/>
                    </a:cubicBezTo>
                    <a:cubicBezTo>
                      <a:pt x="603" y="2700"/>
                      <a:pt x="590" y="2715"/>
                      <a:pt x="593" y="2733"/>
                    </a:cubicBezTo>
                    <a:cubicBezTo>
                      <a:pt x="594" y="2741"/>
                      <a:pt x="583" y="2801"/>
                      <a:pt x="584" y="2815"/>
                    </a:cubicBezTo>
                    <a:cubicBezTo>
                      <a:pt x="586" y="2832"/>
                      <a:pt x="595" y="2835"/>
                      <a:pt x="596" y="2846"/>
                    </a:cubicBezTo>
                    <a:cubicBezTo>
                      <a:pt x="598" y="2864"/>
                      <a:pt x="600" y="2864"/>
                      <a:pt x="597" y="2879"/>
                    </a:cubicBezTo>
                    <a:cubicBezTo>
                      <a:pt x="595" y="2894"/>
                      <a:pt x="601" y="2899"/>
                      <a:pt x="609" y="2905"/>
                    </a:cubicBezTo>
                    <a:cubicBezTo>
                      <a:pt x="610" y="2906"/>
                      <a:pt x="611" y="2907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4" y="2909"/>
                      <a:pt x="615" y="2911"/>
                      <a:pt x="617" y="2913"/>
                    </a:cubicBezTo>
                    <a:cubicBezTo>
                      <a:pt x="617" y="2913"/>
                      <a:pt x="618" y="2913"/>
                      <a:pt x="618" y="2913"/>
                    </a:cubicBezTo>
                    <a:cubicBezTo>
                      <a:pt x="619" y="2914"/>
                      <a:pt x="619" y="2914"/>
                      <a:pt x="620" y="2915"/>
                    </a:cubicBezTo>
                    <a:cubicBezTo>
                      <a:pt x="620" y="2915"/>
                      <a:pt x="621" y="2915"/>
                      <a:pt x="621" y="2916"/>
                    </a:cubicBezTo>
                    <a:cubicBezTo>
                      <a:pt x="622" y="2916"/>
                      <a:pt x="622" y="2917"/>
                      <a:pt x="623" y="2917"/>
                    </a:cubicBezTo>
                    <a:cubicBezTo>
                      <a:pt x="624" y="2917"/>
                      <a:pt x="624" y="2918"/>
                      <a:pt x="624" y="2918"/>
                    </a:cubicBezTo>
                    <a:cubicBezTo>
                      <a:pt x="625" y="2918"/>
                      <a:pt x="626" y="2919"/>
                      <a:pt x="627" y="2919"/>
                    </a:cubicBezTo>
                    <a:cubicBezTo>
                      <a:pt x="627" y="2919"/>
                      <a:pt x="628" y="2920"/>
                      <a:pt x="628" y="2920"/>
                    </a:cubicBezTo>
                    <a:cubicBezTo>
                      <a:pt x="629" y="2920"/>
                      <a:pt x="630" y="2921"/>
                      <a:pt x="631" y="2921"/>
                    </a:cubicBezTo>
                    <a:cubicBezTo>
                      <a:pt x="631" y="2921"/>
                      <a:pt x="632" y="2921"/>
                      <a:pt x="632" y="2921"/>
                    </a:cubicBezTo>
                    <a:cubicBezTo>
                      <a:pt x="634" y="2922"/>
                      <a:pt x="635" y="2922"/>
                      <a:pt x="637" y="2923"/>
                    </a:cubicBezTo>
                    <a:cubicBezTo>
                      <a:pt x="638" y="2923"/>
                      <a:pt x="639" y="2923"/>
                      <a:pt x="639" y="2923"/>
                    </a:cubicBezTo>
                    <a:cubicBezTo>
                      <a:pt x="640" y="2923"/>
                      <a:pt x="640" y="2923"/>
                      <a:pt x="641" y="2923"/>
                    </a:cubicBezTo>
                    <a:cubicBezTo>
                      <a:pt x="641" y="2923"/>
                      <a:pt x="642" y="2924"/>
                      <a:pt x="642" y="2924"/>
                    </a:cubicBezTo>
                    <a:cubicBezTo>
                      <a:pt x="643" y="2924"/>
                      <a:pt x="644" y="2924"/>
                      <a:pt x="644" y="2924"/>
                    </a:cubicBezTo>
                    <a:cubicBezTo>
                      <a:pt x="645" y="2924"/>
                      <a:pt x="645" y="2924"/>
                      <a:pt x="645" y="2924"/>
                    </a:cubicBezTo>
                    <a:cubicBezTo>
                      <a:pt x="646" y="2924"/>
                      <a:pt x="647" y="2924"/>
                      <a:pt x="648" y="2924"/>
                    </a:cubicBezTo>
                    <a:cubicBezTo>
                      <a:pt x="648" y="2924"/>
                      <a:pt x="648" y="2924"/>
                      <a:pt x="648" y="2924"/>
                    </a:cubicBezTo>
                    <a:cubicBezTo>
                      <a:pt x="660" y="2925"/>
                      <a:pt x="674" y="292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3"/>
                      <a:pt x="679" y="2913"/>
                      <a:pt x="680" y="2912"/>
                    </a:cubicBezTo>
                    <a:cubicBezTo>
                      <a:pt x="680" y="2912"/>
                      <a:pt x="680" y="2912"/>
                      <a:pt x="680" y="2912"/>
                    </a:cubicBezTo>
                    <a:cubicBezTo>
                      <a:pt x="685" y="2918"/>
                      <a:pt x="695" y="2920"/>
                      <a:pt x="704" y="2919"/>
                    </a:cubicBezTo>
                    <a:cubicBezTo>
                      <a:pt x="704" y="2919"/>
                      <a:pt x="704" y="2919"/>
                      <a:pt x="704" y="2919"/>
                    </a:cubicBezTo>
                    <a:cubicBezTo>
                      <a:pt x="706" y="2919"/>
                      <a:pt x="707" y="2919"/>
                      <a:pt x="709" y="2918"/>
                    </a:cubicBezTo>
                    <a:cubicBezTo>
                      <a:pt x="710" y="2918"/>
                      <a:pt x="710" y="2918"/>
                      <a:pt x="711" y="2918"/>
                    </a:cubicBezTo>
                    <a:cubicBezTo>
                      <a:pt x="712" y="2917"/>
                      <a:pt x="713" y="2917"/>
                      <a:pt x="714" y="2917"/>
                    </a:cubicBezTo>
                    <a:cubicBezTo>
                      <a:pt x="716" y="2916"/>
                      <a:pt x="717" y="2916"/>
                      <a:pt x="718" y="2915"/>
                    </a:cubicBezTo>
                    <a:cubicBezTo>
                      <a:pt x="726" y="2923"/>
                      <a:pt x="746" y="2919"/>
                      <a:pt x="752" y="2910"/>
                    </a:cubicBezTo>
                    <a:cubicBezTo>
                      <a:pt x="754" y="2908"/>
                      <a:pt x="754" y="2905"/>
                      <a:pt x="755" y="2903"/>
                    </a:cubicBezTo>
                    <a:cubicBezTo>
                      <a:pt x="756" y="2904"/>
                      <a:pt x="756" y="2904"/>
                      <a:pt x="756" y="2904"/>
                    </a:cubicBezTo>
                    <a:cubicBezTo>
                      <a:pt x="765" y="2905"/>
                      <a:pt x="775" y="2902"/>
                      <a:pt x="776" y="2896"/>
                    </a:cubicBezTo>
                    <a:cubicBezTo>
                      <a:pt x="777" y="2894"/>
                      <a:pt x="777" y="2892"/>
                      <a:pt x="777" y="2889"/>
                    </a:cubicBezTo>
                    <a:cubicBezTo>
                      <a:pt x="777" y="2889"/>
                      <a:pt x="777" y="2889"/>
                      <a:pt x="777" y="2889"/>
                    </a:cubicBezTo>
                    <a:cubicBezTo>
                      <a:pt x="778" y="2888"/>
                      <a:pt x="779" y="2888"/>
                      <a:pt x="780" y="2887"/>
                    </a:cubicBezTo>
                    <a:cubicBezTo>
                      <a:pt x="787" y="2881"/>
                      <a:pt x="778" y="2869"/>
                      <a:pt x="775" y="2861"/>
                    </a:cubicBezTo>
                    <a:cubicBezTo>
                      <a:pt x="771" y="2850"/>
                      <a:pt x="766" y="2845"/>
                      <a:pt x="756" y="2840"/>
                    </a:cubicBezTo>
                    <a:cubicBezTo>
                      <a:pt x="747" y="2835"/>
                      <a:pt x="743" y="2827"/>
                      <a:pt x="731" y="2817"/>
                    </a:cubicBezTo>
                    <a:cubicBezTo>
                      <a:pt x="718" y="2808"/>
                      <a:pt x="694" y="2756"/>
                      <a:pt x="695" y="2755"/>
                    </a:cubicBezTo>
                    <a:cubicBezTo>
                      <a:pt x="702" y="2740"/>
                      <a:pt x="700" y="2722"/>
                      <a:pt x="698" y="2713"/>
                    </a:cubicBezTo>
                    <a:cubicBezTo>
                      <a:pt x="695" y="2703"/>
                      <a:pt x="700" y="2661"/>
                      <a:pt x="714" y="2609"/>
                    </a:cubicBezTo>
                    <a:cubicBezTo>
                      <a:pt x="727" y="2556"/>
                      <a:pt x="761" y="2481"/>
                      <a:pt x="764" y="2399"/>
                    </a:cubicBezTo>
                    <a:cubicBezTo>
                      <a:pt x="766" y="2349"/>
                      <a:pt x="759" y="2259"/>
                      <a:pt x="760" y="2189"/>
                    </a:cubicBezTo>
                    <a:cubicBezTo>
                      <a:pt x="761" y="2145"/>
                      <a:pt x="775" y="2114"/>
                      <a:pt x="776" y="2107"/>
                    </a:cubicBezTo>
                    <a:cubicBezTo>
                      <a:pt x="782" y="2079"/>
                      <a:pt x="782" y="2029"/>
                      <a:pt x="787" y="2014"/>
                    </a:cubicBezTo>
                    <a:cubicBezTo>
                      <a:pt x="869" y="1762"/>
                      <a:pt x="825" y="1562"/>
                      <a:pt x="822" y="1512"/>
                    </a:cubicBezTo>
                    <a:cubicBezTo>
                      <a:pt x="823" y="1512"/>
                      <a:pt x="823" y="1512"/>
                      <a:pt x="823" y="1512"/>
                    </a:cubicBezTo>
                    <a:cubicBezTo>
                      <a:pt x="821" y="1472"/>
                      <a:pt x="828" y="1447"/>
                      <a:pt x="825" y="1429"/>
                    </a:cubicBezTo>
                    <a:cubicBezTo>
                      <a:pt x="825" y="1428"/>
                      <a:pt x="825" y="1426"/>
                      <a:pt x="825" y="1425"/>
                    </a:cubicBezTo>
                    <a:cubicBezTo>
                      <a:pt x="825" y="1425"/>
                      <a:pt x="825" y="1424"/>
                      <a:pt x="825" y="1424"/>
                    </a:cubicBezTo>
                    <a:cubicBezTo>
                      <a:pt x="825" y="1423"/>
                      <a:pt x="824" y="1422"/>
                      <a:pt x="824" y="1421"/>
                    </a:cubicBezTo>
                    <a:cubicBezTo>
                      <a:pt x="824" y="1421"/>
                      <a:pt x="824" y="1420"/>
                      <a:pt x="824" y="1420"/>
                    </a:cubicBezTo>
                    <a:cubicBezTo>
                      <a:pt x="824" y="1419"/>
                      <a:pt x="824" y="1418"/>
                      <a:pt x="824" y="1417"/>
                    </a:cubicBezTo>
                    <a:cubicBezTo>
                      <a:pt x="824" y="1416"/>
                      <a:pt x="824" y="1416"/>
                      <a:pt x="824" y="1415"/>
                    </a:cubicBezTo>
                    <a:cubicBezTo>
                      <a:pt x="824" y="1414"/>
                      <a:pt x="824" y="1413"/>
                      <a:pt x="823" y="1412"/>
                    </a:cubicBezTo>
                    <a:cubicBezTo>
                      <a:pt x="823" y="1411"/>
                      <a:pt x="823" y="1411"/>
                      <a:pt x="823" y="1410"/>
                    </a:cubicBezTo>
                    <a:cubicBezTo>
                      <a:pt x="823" y="1409"/>
                      <a:pt x="823" y="1408"/>
                      <a:pt x="823" y="1407"/>
                    </a:cubicBezTo>
                    <a:cubicBezTo>
                      <a:pt x="823" y="1406"/>
                      <a:pt x="823" y="1406"/>
                      <a:pt x="822" y="1405"/>
                    </a:cubicBezTo>
                    <a:cubicBezTo>
                      <a:pt x="822" y="1404"/>
                      <a:pt x="822" y="1403"/>
                      <a:pt x="822" y="1401"/>
                    </a:cubicBezTo>
                    <a:cubicBezTo>
                      <a:pt x="822" y="1401"/>
                      <a:pt x="822" y="1400"/>
                      <a:pt x="822" y="1399"/>
                    </a:cubicBezTo>
                    <a:cubicBezTo>
                      <a:pt x="821" y="1398"/>
                      <a:pt x="821" y="1397"/>
                      <a:pt x="821" y="1396"/>
                    </a:cubicBezTo>
                    <a:cubicBezTo>
                      <a:pt x="821" y="1395"/>
                      <a:pt x="821" y="1394"/>
                      <a:pt x="821" y="1394"/>
                    </a:cubicBezTo>
                    <a:cubicBezTo>
                      <a:pt x="821" y="1392"/>
                      <a:pt x="820" y="1391"/>
                      <a:pt x="820" y="1390"/>
                    </a:cubicBezTo>
                    <a:cubicBezTo>
                      <a:pt x="820" y="1389"/>
                      <a:pt x="820" y="1388"/>
                      <a:pt x="820" y="1387"/>
                    </a:cubicBezTo>
                    <a:cubicBezTo>
                      <a:pt x="820" y="1386"/>
                      <a:pt x="819" y="1385"/>
                      <a:pt x="819" y="1384"/>
                    </a:cubicBezTo>
                    <a:cubicBezTo>
                      <a:pt x="819" y="1383"/>
                      <a:pt x="819" y="1382"/>
                      <a:pt x="819" y="1381"/>
                    </a:cubicBezTo>
                    <a:cubicBezTo>
                      <a:pt x="818" y="1380"/>
                      <a:pt x="818" y="1379"/>
                      <a:pt x="818" y="1377"/>
                    </a:cubicBezTo>
                    <a:cubicBezTo>
                      <a:pt x="818" y="1376"/>
                      <a:pt x="818" y="1376"/>
                      <a:pt x="818" y="1375"/>
                    </a:cubicBezTo>
                    <a:cubicBezTo>
                      <a:pt x="817" y="1374"/>
                      <a:pt x="817" y="1372"/>
                      <a:pt x="817" y="1371"/>
                    </a:cubicBezTo>
                    <a:cubicBezTo>
                      <a:pt x="817" y="1370"/>
                      <a:pt x="816" y="1369"/>
                      <a:pt x="816" y="1369"/>
                    </a:cubicBezTo>
                    <a:cubicBezTo>
                      <a:pt x="816" y="1367"/>
                      <a:pt x="816" y="1366"/>
                      <a:pt x="816" y="1364"/>
                    </a:cubicBezTo>
                    <a:cubicBezTo>
                      <a:pt x="815" y="1363"/>
                      <a:pt x="815" y="1363"/>
                      <a:pt x="815" y="1362"/>
                    </a:cubicBezTo>
                    <a:cubicBezTo>
                      <a:pt x="815" y="1360"/>
                      <a:pt x="815" y="1359"/>
                      <a:pt x="814" y="1358"/>
                    </a:cubicBezTo>
                    <a:cubicBezTo>
                      <a:pt x="814" y="1357"/>
                      <a:pt x="814" y="1356"/>
                      <a:pt x="814" y="1355"/>
                    </a:cubicBezTo>
                    <a:cubicBezTo>
                      <a:pt x="814" y="1354"/>
                      <a:pt x="813" y="1352"/>
                      <a:pt x="813" y="1351"/>
                    </a:cubicBezTo>
                    <a:cubicBezTo>
                      <a:pt x="813" y="1350"/>
                      <a:pt x="813" y="1349"/>
                      <a:pt x="812" y="1348"/>
                    </a:cubicBezTo>
                    <a:cubicBezTo>
                      <a:pt x="812" y="1347"/>
                      <a:pt x="812" y="1346"/>
                      <a:pt x="812" y="1345"/>
                    </a:cubicBezTo>
                    <a:cubicBezTo>
                      <a:pt x="811" y="1344"/>
                      <a:pt x="811" y="1343"/>
                      <a:pt x="811" y="1342"/>
                    </a:cubicBezTo>
                    <a:cubicBezTo>
                      <a:pt x="811" y="1341"/>
                      <a:pt x="811" y="1339"/>
                      <a:pt x="810" y="1338"/>
                    </a:cubicBezTo>
                    <a:cubicBezTo>
                      <a:pt x="810" y="1337"/>
                      <a:pt x="810" y="1336"/>
                      <a:pt x="810" y="1335"/>
                    </a:cubicBezTo>
                    <a:cubicBezTo>
                      <a:pt x="809" y="1334"/>
                      <a:pt x="809" y="1333"/>
                      <a:pt x="809" y="1332"/>
                    </a:cubicBezTo>
                    <a:cubicBezTo>
                      <a:pt x="809" y="1331"/>
                      <a:pt x="808" y="1330"/>
                      <a:pt x="808" y="1329"/>
                    </a:cubicBezTo>
                    <a:cubicBezTo>
                      <a:pt x="808" y="1328"/>
                      <a:pt x="808" y="1326"/>
                      <a:pt x="808" y="1325"/>
                    </a:cubicBezTo>
                    <a:cubicBezTo>
                      <a:pt x="807" y="1324"/>
                      <a:pt x="807" y="1323"/>
                      <a:pt x="807" y="1322"/>
                    </a:cubicBezTo>
                    <a:cubicBezTo>
                      <a:pt x="807" y="1321"/>
                      <a:pt x="806" y="1320"/>
                      <a:pt x="806" y="1319"/>
                    </a:cubicBezTo>
                    <a:cubicBezTo>
                      <a:pt x="806" y="1318"/>
                      <a:pt x="806" y="1317"/>
                      <a:pt x="805" y="1316"/>
                    </a:cubicBezTo>
                    <a:cubicBezTo>
                      <a:pt x="805" y="1315"/>
                      <a:pt x="805" y="1314"/>
                      <a:pt x="805" y="1314"/>
                    </a:cubicBezTo>
                    <a:cubicBezTo>
                      <a:pt x="805" y="1312"/>
                      <a:pt x="804" y="1311"/>
                      <a:pt x="804" y="1310"/>
                    </a:cubicBezTo>
                    <a:cubicBezTo>
                      <a:pt x="804" y="1309"/>
                      <a:pt x="804" y="1309"/>
                      <a:pt x="804" y="1308"/>
                    </a:cubicBezTo>
                    <a:cubicBezTo>
                      <a:pt x="803" y="1307"/>
                      <a:pt x="803" y="1305"/>
                      <a:pt x="803" y="1304"/>
                    </a:cubicBezTo>
                    <a:cubicBezTo>
                      <a:pt x="803" y="1304"/>
                      <a:pt x="802" y="1303"/>
                      <a:pt x="802" y="1303"/>
                    </a:cubicBezTo>
                    <a:cubicBezTo>
                      <a:pt x="802" y="1301"/>
                      <a:pt x="802" y="1300"/>
                      <a:pt x="801" y="1299"/>
                    </a:cubicBezTo>
                    <a:cubicBezTo>
                      <a:pt x="801" y="1298"/>
                      <a:pt x="801" y="1298"/>
                      <a:pt x="801" y="1298"/>
                    </a:cubicBezTo>
                    <a:cubicBezTo>
                      <a:pt x="798" y="1284"/>
                      <a:pt x="795" y="1273"/>
                      <a:pt x="793" y="1268"/>
                    </a:cubicBezTo>
                    <a:cubicBezTo>
                      <a:pt x="793" y="1268"/>
                      <a:pt x="793" y="1268"/>
                      <a:pt x="793" y="1268"/>
                    </a:cubicBezTo>
                    <a:cubicBezTo>
                      <a:pt x="793" y="1267"/>
                      <a:pt x="793" y="1266"/>
                      <a:pt x="792" y="1266"/>
                    </a:cubicBezTo>
                    <a:cubicBezTo>
                      <a:pt x="792" y="1266"/>
                      <a:pt x="792" y="1266"/>
                      <a:pt x="792" y="1266"/>
                    </a:cubicBezTo>
                    <a:cubicBezTo>
                      <a:pt x="792" y="1265"/>
                      <a:pt x="793" y="1265"/>
                      <a:pt x="793" y="1265"/>
                    </a:cubicBezTo>
                    <a:cubicBezTo>
                      <a:pt x="792" y="1264"/>
                      <a:pt x="792" y="1264"/>
                      <a:pt x="792" y="1264"/>
                    </a:cubicBezTo>
                    <a:cubicBezTo>
                      <a:pt x="792" y="1264"/>
                      <a:pt x="806" y="1107"/>
                      <a:pt x="803" y="1098"/>
                    </a:cubicBezTo>
                    <a:cubicBezTo>
                      <a:pt x="804" y="1068"/>
                      <a:pt x="820" y="1011"/>
                      <a:pt x="818" y="980"/>
                    </a:cubicBezTo>
                    <a:cubicBezTo>
                      <a:pt x="820" y="942"/>
                      <a:pt x="825" y="918"/>
                      <a:pt x="825" y="904"/>
                    </a:cubicBezTo>
                    <a:cubicBezTo>
                      <a:pt x="825" y="902"/>
                      <a:pt x="825" y="902"/>
                      <a:pt x="825" y="902"/>
                    </a:cubicBezTo>
                    <a:cubicBezTo>
                      <a:pt x="826" y="915"/>
                      <a:pt x="827" y="926"/>
                      <a:pt x="827" y="932"/>
                    </a:cubicBezTo>
                    <a:cubicBezTo>
                      <a:pt x="829" y="942"/>
                      <a:pt x="829" y="957"/>
                      <a:pt x="831" y="960"/>
                    </a:cubicBezTo>
                    <a:cubicBezTo>
                      <a:pt x="833" y="975"/>
                      <a:pt x="845" y="1059"/>
                      <a:pt x="846" y="1090"/>
                    </a:cubicBezTo>
                    <a:cubicBezTo>
                      <a:pt x="840" y="1132"/>
                      <a:pt x="839" y="1159"/>
                      <a:pt x="851" y="1219"/>
                    </a:cubicBezTo>
                    <a:cubicBezTo>
                      <a:pt x="856" y="1251"/>
                      <a:pt x="914" y="1393"/>
                      <a:pt x="917" y="1409"/>
                    </a:cubicBezTo>
                    <a:cubicBezTo>
                      <a:pt x="920" y="1425"/>
                      <a:pt x="924" y="1441"/>
                      <a:pt x="926" y="1445"/>
                    </a:cubicBezTo>
                    <a:cubicBezTo>
                      <a:pt x="928" y="1449"/>
                      <a:pt x="914" y="1471"/>
                      <a:pt x="918" y="1486"/>
                    </a:cubicBezTo>
                    <a:cubicBezTo>
                      <a:pt x="922" y="1500"/>
                      <a:pt x="896" y="1546"/>
                      <a:pt x="904" y="1589"/>
                    </a:cubicBezTo>
                    <a:cubicBezTo>
                      <a:pt x="912" y="1632"/>
                      <a:pt x="913" y="1638"/>
                      <a:pt x="914" y="1647"/>
                    </a:cubicBezTo>
                    <a:cubicBezTo>
                      <a:pt x="915" y="1657"/>
                      <a:pt x="921" y="1667"/>
                      <a:pt x="924" y="1679"/>
                    </a:cubicBezTo>
                    <a:cubicBezTo>
                      <a:pt x="927" y="1691"/>
                      <a:pt x="932" y="1720"/>
                      <a:pt x="939" y="1720"/>
                    </a:cubicBezTo>
                    <a:cubicBezTo>
                      <a:pt x="940" y="1720"/>
                      <a:pt x="941" y="1720"/>
                      <a:pt x="941" y="1720"/>
                    </a:cubicBezTo>
                    <a:cubicBezTo>
                      <a:pt x="942" y="1720"/>
                      <a:pt x="942" y="1720"/>
                      <a:pt x="942" y="1720"/>
                    </a:cubicBezTo>
                    <a:cubicBezTo>
                      <a:pt x="942" y="1720"/>
                      <a:pt x="943" y="1720"/>
                      <a:pt x="943" y="1720"/>
                    </a:cubicBezTo>
                    <a:cubicBezTo>
                      <a:pt x="943" y="1720"/>
                      <a:pt x="943" y="1720"/>
                      <a:pt x="944" y="1720"/>
                    </a:cubicBezTo>
                    <a:cubicBezTo>
                      <a:pt x="944" y="1720"/>
                      <a:pt x="944" y="1720"/>
                      <a:pt x="944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6" y="1718"/>
                      <a:pt x="946" y="1718"/>
                      <a:pt x="947" y="1717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7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6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6"/>
                      <a:pt x="947" y="1715"/>
                      <a:pt x="947" y="1715"/>
                    </a:cubicBezTo>
                    <a:cubicBezTo>
                      <a:pt x="947" y="1715"/>
                      <a:pt x="949" y="1742"/>
                      <a:pt x="963" y="1742"/>
                    </a:cubicBezTo>
                    <a:cubicBezTo>
                      <a:pt x="972" y="1741"/>
                      <a:pt x="972" y="1733"/>
                      <a:pt x="972" y="1733"/>
                    </a:cubicBezTo>
                    <a:cubicBezTo>
                      <a:pt x="972" y="1733"/>
                      <a:pt x="974" y="1755"/>
                      <a:pt x="987" y="1753"/>
                    </a:cubicBezTo>
                    <a:cubicBezTo>
                      <a:pt x="999" y="1751"/>
                      <a:pt x="999" y="1739"/>
                      <a:pt x="999" y="1739"/>
                    </a:cubicBezTo>
                    <a:cubicBezTo>
                      <a:pt x="1007" y="1743"/>
                      <a:pt x="1020" y="1742"/>
                      <a:pt x="1023" y="1728"/>
                    </a:cubicBezTo>
                    <a:cubicBezTo>
                      <a:pt x="1026" y="1714"/>
                      <a:pt x="1033" y="1686"/>
                      <a:pt x="1032" y="1675"/>
                    </a:cubicBezTo>
                    <a:cubicBezTo>
                      <a:pt x="1032" y="1665"/>
                      <a:pt x="1039" y="1642"/>
                      <a:pt x="1039" y="1633"/>
                    </a:cubicBezTo>
                    <a:cubicBezTo>
                      <a:pt x="1046" y="1606"/>
                      <a:pt x="1053" y="1597"/>
                      <a:pt x="1051" y="1589"/>
                    </a:cubicBezTo>
                    <a:cubicBezTo>
                      <a:pt x="1060" y="1599"/>
                      <a:pt x="1068" y="1609"/>
                      <a:pt x="1072" y="1611"/>
                    </a:cubicBezTo>
                    <a:cubicBezTo>
                      <a:pt x="1074" y="1627"/>
                      <a:pt x="1090" y="1651"/>
                      <a:pt x="1103" y="1652"/>
                    </a:cubicBezTo>
                    <a:cubicBezTo>
                      <a:pt x="1120" y="1653"/>
                      <a:pt x="1116" y="1641"/>
                      <a:pt x="1111" y="1628"/>
                    </a:cubicBezTo>
                    <a:close/>
                    <a:moveTo>
                      <a:pt x="672" y="310"/>
                    </a:move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8" name="Group 46">
              <a:extLst>
                <a:ext uri="{FF2B5EF4-FFF2-40B4-BE49-F238E27FC236}">
                  <a16:creationId xmlns:a16="http://schemas.microsoft.com/office/drawing/2014/main" id="{29214E70-E8C7-F424-C154-0B9B970E15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9366" y="1783028"/>
              <a:ext cx="645910" cy="1983428"/>
              <a:chOff x="4703" y="1718"/>
              <a:chExt cx="751" cy="2304"/>
            </a:xfrm>
          </p:grpSpPr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id="{4023E6CB-BD99-8201-4EC9-81570BD4A0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03" y="1718"/>
                <a:ext cx="751" cy="2304"/>
              </a:xfrm>
              <a:custGeom>
                <a:avLst/>
                <a:gdLst>
                  <a:gd name="T0" fmla="*/ 430 w 989"/>
                  <a:gd name="T1" fmla="*/ 628 h 3051"/>
                  <a:gd name="T2" fmla="*/ 388 w 989"/>
                  <a:gd name="T3" fmla="*/ 260 h 3051"/>
                  <a:gd name="T4" fmla="*/ 257 w 989"/>
                  <a:gd name="T5" fmla="*/ 150 h 3051"/>
                  <a:gd name="T6" fmla="*/ 265 w 989"/>
                  <a:gd name="T7" fmla="*/ 133 h 3051"/>
                  <a:gd name="T8" fmla="*/ 267 w 989"/>
                  <a:gd name="T9" fmla="*/ 123 h 3051"/>
                  <a:gd name="T10" fmla="*/ 270 w 989"/>
                  <a:gd name="T11" fmla="*/ 116 h 3051"/>
                  <a:gd name="T12" fmla="*/ 273 w 989"/>
                  <a:gd name="T13" fmla="*/ 113 h 3051"/>
                  <a:gd name="T14" fmla="*/ 284 w 989"/>
                  <a:gd name="T15" fmla="*/ 67 h 3051"/>
                  <a:gd name="T16" fmla="*/ 274 w 989"/>
                  <a:gd name="T17" fmla="*/ 88 h 3051"/>
                  <a:gd name="T18" fmla="*/ 279 w 989"/>
                  <a:gd name="T19" fmla="*/ 73 h 3051"/>
                  <a:gd name="T20" fmla="*/ 276 w 989"/>
                  <a:gd name="T21" fmla="*/ 32 h 3051"/>
                  <a:gd name="T22" fmla="*/ 238 w 989"/>
                  <a:gd name="T23" fmla="*/ 5 h 3051"/>
                  <a:gd name="T24" fmla="*/ 204 w 989"/>
                  <a:gd name="T25" fmla="*/ 2 h 3051"/>
                  <a:gd name="T26" fmla="*/ 188 w 989"/>
                  <a:gd name="T27" fmla="*/ 5 h 3051"/>
                  <a:gd name="T28" fmla="*/ 153 w 989"/>
                  <a:gd name="T29" fmla="*/ 63 h 3051"/>
                  <a:gd name="T30" fmla="*/ 157 w 989"/>
                  <a:gd name="T31" fmla="*/ 85 h 3051"/>
                  <a:gd name="T32" fmla="*/ 153 w 989"/>
                  <a:gd name="T33" fmla="*/ 69 h 3051"/>
                  <a:gd name="T34" fmla="*/ 159 w 989"/>
                  <a:gd name="T35" fmla="*/ 113 h 3051"/>
                  <a:gd name="T36" fmla="*/ 165 w 989"/>
                  <a:gd name="T37" fmla="*/ 117 h 3051"/>
                  <a:gd name="T38" fmla="*/ 165 w 989"/>
                  <a:gd name="T39" fmla="*/ 122 h 3051"/>
                  <a:gd name="T40" fmla="*/ 166 w 989"/>
                  <a:gd name="T41" fmla="*/ 129 h 3051"/>
                  <a:gd name="T42" fmla="*/ 167 w 989"/>
                  <a:gd name="T43" fmla="*/ 134 h 3051"/>
                  <a:gd name="T44" fmla="*/ 169 w 989"/>
                  <a:gd name="T45" fmla="*/ 140 h 3051"/>
                  <a:gd name="T46" fmla="*/ 106 w 989"/>
                  <a:gd name="T47" fmla="*/ 216 h 3051"/>
                  <a:gd name="T48" fmla="*/ 8 w 989"/>
                  <a:gd name="T49" fmla="*/ 576 h 3051"/>
                  <a:gd name="T50" fmla="*/ 2 w 989"/>
                  <a:gd name="T51" fmla="*/ 636 h 3051"/>
                  <a:gd name="T52" fmla="*/ 11 w 989"/>
                  <a:gd name="T53" fmla="*/ 733 h 3051"/>
                  <a:gd name="T54" fmla="*/ 50 w 989"/>
                  <a:gd name="T55" fmla="*/ 774 h 3051"/>
                  <a:gd name="T56" fmla="*/ 61 w 989"/>
                  <a:gd name="T57" fmla="*/ 768 h 3051"/>
                  <a:gd name="T58" fmla="*/ 75 w 989"/>
                  <a:gd name="T59" fmla="*/ 746 h 3051"/>
                  <a:gd name="T60" fmla="*/ 61 w 989"/>
                  <a:gd name="T61" fmla="*/ 733 h 3051"/>
                  <a:gd name="T62" fmla="*/ 48 w 989"/>
                  <a:gd name="T63" fmla="*/ 694 h 3051"/>
                  <a:gd name="T64" fmla="*/ 50 w 989"/>
                  <a:gd name="T65" fmla="*/ 650 h 3051"/>
                  <a:gd name="T66" fmla="*/ 84 w 989"/>
                  <a:gd name="T67" fmla="*/ 473 h 3051"/>
                  <a:gd name="T68" fmla="*/ 89 w 989"/>
                  <a:gd name="T69" fmla="*/ 666 h 3051"/>
                  <a:gd name="T70" fmla="*/ 145 w 989"/>
                  <a:gd name="T71" fmla="*/ 1168 h 3051"/>
                  <a:gd name="T72" fmla="*/ 113 w 989"/>
                  <a:gd name="T73" fmla="*/ 1290 h 3051"/>
                  <a:gd name="T74" fmla="*/ 127 w 989"/>
                  <a:gd name="T75" fmla="*/ 1306 h 3051"/>
                  <a:gd name="T76" fmla="*/ 192 w 989"/>
                  <a:gd name="T77" fmla="*/ 1305 h 3051"/>
                  <a:gd name="T78" fmla="*/ 204 w 989"/>
                  <a:gd name="T79" fmla="*/ 1266 h 3051"/>
                  <a:gd name="T80" fmla="*/ 194 w 989"/>
                  <a:gd name="T81" fmla="*/ 936 h 3051"/>
                  <a:gd name="T82" fmla="*/ 239 w 989"/>
                  <a:gd name="T83" fmla="*/ 937 h 3051"/>
                  <a:gd name="T84" fmla="*/ 232 w 989"/>
                  <a:gd name="T85" fmla="*/ 1225 h 3051"/>
                  <a:gd name="T86" fmla="*/ 241 w 989"/>
                  <a:gd name="T87" fmla="*/ 1305 h 3051"/>
                  <a:gd name="T88" fmla="*/ 307 w 989"/>
                  <a:gd name="T89" fmla="*/ 1303 h 3051"/>
                  <a:gd name="T90" fmla="*/ 320 w 989"/>
                  <a:gd name="T91" fmla="*/ 1294 h 3051"/>
                  <a:gd name="T92" fmla="*/ 288 w 989"/>
                  <a:gd name="T93" fmla="*/ 1167 h 3051"/>
                  <a:gd name="T94" fmla="*/ 317 w 989"/>
                  <a:gd name="T95" fmla="*/ 937 h 3051"/>
                  <a:gd name="T96" fmla="*/ 343 w 989"/>
                  <a:gd name="T97" fmla="*/ 494 h 3051"/>
                  <a:gd name="T98" fmla="*/ 352 w 989"/>
                  <a:gd name="T99" fmla="*/ 502 h 3051"/>
                  <a:gd name="T100" fmla="*/ 383 w 989"/>
                  <a:gd name="T101" fmla="*/ 646 h 3051"/>
                  <a:gd name="T102" fmla="*/ 381 w 989"/>
                  <a:gd name="T103" fmla="*/ 698 h 3051"/>
                  <a:gd name="T104" fmla="*/ 387 w 989"/>
                  <a:gd name="T105" fmla="*/ 702 h 3051"/>
                  <a:gd name="T106" fmla="*/ 361 w 989"/>
                  <a:gd name="T107" fmla="*/ 730 h 3051"/>
                  <a:gd name="T108" fmla="*/ 353 w 989"/>
                  <a:gd name="T109" fmla="*/ 757 h 3051"/>
                  <a:gd name="T110" fmla="*/ 373 w 989"/>
                  <a:gd name="T111" fmla="*/ 769 h 3051"/>
                  <a:gd name="T112" fmla="*/ 390 w 989"/>
                  <a:gd name="T113" fmla="*/ 770 h 3051"/>
                  <a:gd name="T114" fmla="*/ 430 w 989"/>
                  <a:gd name="T115" fmla="*/ 646 h 3051"/>
                  <a:gd name="T116" fmla="*/ 158 w 989"/>
                  <a:gd name="T117" fmla="*/ 89 h 3051"/>
                  <a:gd name="T118" fmla="*/ 68 w 989"/>
                  <a:gd name="T119" fmla="*/ 745 h 305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989" h="3051">
                    <a:moveTo>
                      <a:pt x="888" y="1603"/>
                    </a:moveTo>
                    <a:cubicBezTo>
                      <a:pt x="888" y="1602"/>
                      <a:pt x="888" y="1602"/>
                      <a:pt x="888" y="1602"/>
                    </a:cubicBezTo>
                    <a:cubicBezTo>
                      <a:pt x="888" y="1602"/>
                      <a:pt x="886" y="1602"/>
                      <a:pt x="888" y="1603"/>
                    </a:cubicBezTo>
                    <a:close/>
                    <a:moveTo>
                      <a:pt x="989" y="1500"/>
                    </a:moveTo>
                    <a:cubicBezTo>
                      <a:pt x="987" y="1497"/>
                      <a:pt x="987" y="1487"/>
                      <a:pt x="986" y="1476"/>
                    </a:cubicBezTo>
                    <a:cubicBezTo>
                      <a:pt x="986" y="1476"/>
                      <a:pt x="986" y="1476"/>
                      <a:pt x="986" y="1475"/>
                    </a:cubicBezTo>
                    <a:cubicBezTo>
                      <a:pt x="986" y="1470"/>
                      <a:pt x="985" y="1464"/>
                      <a:pt x="983" y="1459"/>
                    </a:cubicBezTo>
                    <a:cubicBezTo>
                      <a:pt x="979" y="1444"/>
                      <a:pt x="980" y="1429"/>
                      <a:pt x="976" y="1412"/>
                    </a:cubicBezTo>
                    <a:cubicBezTo>
                      <a:pt x="972" y="1395"/>
                      <a:pt x="971" y="1360"/>
                      <a:pt x="970" y="1337"/>
                    </a:cubicBezTo>
                    <a:cubicBezTo>
                      <a:pt x="969" y="1297"/>
                      <a:pt x="969" y="1139"/>
                      <a:pt x="946" y="1082"/>
                    </a:cubicBezTo>
                    <a:cubicBezTo>
                      <a:pt x="941" y="1064"/>
                      <a:pt x="936" y="1035"/>
                      <a:pt x="937" y="994"/>
                    </a:cubicBezTo>
                    <a:cubicBezTo>
                      <a:pt x="934" y="881"/>
                      <a:pt x="909" y="816"/>
                      <a:pt x="911" y="782"/>
                    </a:cubicBezTo>
                    <a:cubicBezTo>
                      <a:pt x="918" y="731"/>
                      <a:pt x="909" y="681"/>
                      <a:pt x="899" y="638"/>
                    </a:cubicBezTo>
                    <a:cubicBezTo>
                      <a:pt x="896" y="626"/>
                      <a:pt x="892" y="615"/>
                      <a:pt x="886" y="604"/>
                    </a:cubicBezTo>
                    <a:cubicBezTo>
                      <a:pt x="852" y="537"/>
                      <a:pt x="771" y="512"/>
                      <a:pt x="741" y="505"/>
                    </a:cubicBezTo>
                    <a:cubicBezTo>
                      <a:pt x="718" y="499"/>
                      <a:pt x="656" y="468"/>
                      <a:pt x="636" y="459"/>
                    </a:cubicBezTo>
                    <a:cubicBezTo>
                      <a:pt x="634" y="458"/>
                      <a:pt x="632" y="457"/>
                      <a:pt x="630" y="456"/>
                    </a:cubicBezTo>
                    <a:cubicBezTo>
                      <a:pt x="627" y="454"/>
                      <a:pt x="624" y="453"/>
                      <a:pt x="621" y="451"/>
                    </a:cubicBezTo>
                    <a:cubicBezTo>
                      <a:pt x="620" y="450"/>
                      <a:pt x="618" y="449"/>
                      <a:pt x="616" y="448"/>
                    </a:cubicBezTo>
                    <a:cubicBezTo>
                      <a:pt x="589" y="427"/>
                      <a:pt x="583" y="399"/>
                      <a:pt x="584" y="375"/>
                    </a:cubicBezTo>
                    <a:cubicBezTo>
                      <a:pt x="585" y="364"/>
                      <a:pt x="587" y="354"/>
                      <a:pt x="588" y="349"/>
                    </a:cubicBezTo>
                    <a:cubicBezTo>
                      <a:pt x="588" y="349"/>
                      <a:pt x="588" y="348"/>
                      <a:pt x="588" y="348"/>
                    </a:cubicBezTo>
                    <a:cubicBezTo>
                      <a:pt x="594" y="340"/>
                      <a:pt x="598" y="332"/>
                      <a:pt x="600" y="327"/>
                    </a:cubicBezTo>
                    <a:cubicBezTo>
                      <a:pt x="600" y="325"/>
                      <a:pt x="601" y="323"/>
                      <a:pt x="602" y="321"/>
                    </a:cubicBezTo>
                    <a:cubicBezTo>
                      <a:pt x="602" y="321"/>
                      <a:pt x="602" y="321"/>
                      <a:pt x="602" y="321"/>
                    </a:cubicBezTo>
                    <a:cubicBezTo>
                      <a:pt x="603" y="319"/>
                      <a:pt x="603" y="317"/>
                      <a:pt x="604" y="315"/>
                    </a:cubicBezTo>
                    <a:cubicBezTo>
                      <a:pt x="604" y="315"/>
                      <a:pt x="604" y="314"/>
                      <a:pt x="604" y="314"/>
                    </a:cubicBezTo>
                    <a:cubicBezTo>
                      <a:pt x="605" y="312"/>
                      <a:pt x="605" y="310"/>
                      <a:pt x="606" y="308"/>
                    </a:cubicBezTo>
                    <a:cubicBezTo>
                      <a:pt x="606" y="308"/>
                      <a:pt x="606" y="307"/>
                      <a:pt x="606" y="307"/>
                    </a:cubicBezTo>
                    <a:cubicBezTo>
                      <a:pt x="606" y="305"/>
                      <a:pt x="607" y="303"/>
                      <a:pt x="608" y="300"/>
                    </a:cubicBezTo>
                    <a:cubicBezTo>
                      <a:pt x="608" y="300"/>
                      <a:pt x="608" y="300"/>
                      <a:pt x="608" y="300"/>
                    </a:cubicBezTo>
                    <a:cubicBezTo>
                      <a:pt x="608" y="298"/>
                      <a:pt x="609" y="295"/>
                      <a:pt x="609" y="293"/>
                    </a:cubicBezTo>
                    <a:cubicBezTo>
                      <a:pt x="609" y="293"/>
                      <a:pt x="609" y="293"/>
                      <a:pt x="609" y="293"/>
                    </a:cubicBezTo>
                    <a:cubicBezTo>
                      <a:pt x="610" y="290"/>
                      <a:pt x="610" y="288"/>
                      <a:pt x="611" y="286"/>
                    </a:cubicBezTo>
                    <a:cubicBezTo>
                      <a:pt x="611" y="286"/>
                      <a:pt x="611" y="286"/>
                      <a:pt x="611" y="286"/>
                    </a:cubicBezTo>
                    <a:cubicBezTo>
                      <a:pt x="611" y="283"/>
                      <a:pt x="611" y="281"/>
                      <a:pt x="612" y="279"/>
                    </a:cubicBezTo>
                    <a:cubicBezTo>
                      <a:pt x="612" y="279"/>
                      <a:pt x="612" y="279"/>
                      <a:pt x="612" y="279"/>
                    </a:cubicBezTo>
                    <a:cubicBezTo>
                      <a:pt x="612" y="277"/>
                      <a:pt x="612" y="275"/>
                      <a:pt x="612" y="273"/>
                    </a:cubicBezTo>
                    <a:cubicBezTo>
                      <a:pt x="612" y="273"/>
                      <a:pt x="612" y="273"/>
                      <a:pt x="612" y="273"/>
                    </a:cubicBezTo>
                    <a:cubicBezTo>
                      <a:pt x="612" y="273"/>
                      <a:pt x="613" y="272"/>
                      <a:pt x="613" y="272"/>
                    </a:cubicBezTo>
                    <a:cubicBezTo>
                      <a:pt x="613" y="272"/>
                      <a:pt x="613" y="272"/>
                      <a:pt x="613" y="272"/>
                    </a:cubicBezTo>
                    <a:cubicBezTo>
                      <a:pt x="614" y="271"/>
                      <a:pt x="616" y="270"/>
                      <a:pt x="618" y="269"/>
                    </a:cubicBezTo>
                    <a:cubicBezTo>
                      <a:pt x="618" y="269"/>
                      <a:pt x="618" y="269"/>
                      <a:pt x="618" y="269"/>
                    </a:cubicBezTo>
                    <a:cubicBezTo>
                      <a:pt x="618" y="268"/>
                      <a:pt x="619" y="268"/>
                      <a:pt x="620" y="268"/>
                    </a:cubicBezTo>
                    <a:cubicBezTo>
                      <a:pt x="620" y="267"/>
                      <a:pt x="620" y="267"/>
                      <a:pt x="620" y="267"/>
                    </a:cubicBezTo>
                    <a:cubicBezTo>
                      <a:pt x="621" y="267"/>
                      <a:pt x="621" y="266"/>
                      <a:pt x="622" y="266"/>
                    </a:cubicBezTo>
                    <a:cubicBezTo>
                      <a:pt x="622" y="266"/>
                      <a:pt x="622" y="265"/>
                      <a:pt x="622" y="265"/>
                    </a:cubicBezTo>
                    <a:cubicBezTo>
                      <a:pt x="623" y="265"/>
                      <a:pt x="623" y="265"/>
                      <a:pt x="623" y="264"/>
                    </a:cubicBezTo>
                    <a:cubicBezTo>
                      <a:pt x="624" y="264"/>
                      <a:pt x="624" y="264"/>
                      <a:pt x="624" y="263"/>
                    </a:cubicBezTo>
                    <a:cubicBezTo>
                      <a:pt x="625" y="263"/>
                      <a:pt x="625" y="263"/>
                      <a:pt x="625" y="263"/>
                    </a:cubicBezTo>
                    <a:cubicBezTo>
                      <a:pt x="625" y="262"/>
                      <a:pt x="626" y="261"/>
                      <a:pt x="626" y="261"/>
                    </a:cubicBezTo>
                    <a:cubicBezTo>
                      <a:pt x="630" y="256"/>
                      <a:pt x="631" y="251"/>
                      <a:pt x="634" y="246"/>
                    </a:cubicBezTo>
                    <a:cubicBezTo>
                      <a:pt x="638" y="240"/>
                      <a:pt x="636" y="236"/>
                      <a:pt x="640" y="226"/>
                    </a:cubicBezTo>
                    <a:cubicBezTo>
                      <a:pt x="643" y="217"/>
                      <a:pt x="645" y="202"/>
                      <a:pt x="645" y="196"/>
                    </a:cubicBezTo>
                    <a:cubicBezTo>
                      <a:pt x="645" y="190"/>
                      <a:pt x="652" y="174"/>
                      <a:pt x="652" y="166"/>
                    </a:cubicBezTo>
                    <a:cubicBezTo>
                      <a:pt x="652" y="161"/>
                      <a:pt x="650" y="157"/>
                      <a:pt x="648" y="156"/>
                    </a:cubicBezTo>
                    <a:cubicBezTo>
                      <a:pt x="647" y="155"/>
                      <a:pt x="646" y="155"/>
                      <a:pt x="645" y="155"/>
                    </a:cubicBezTo>
                    <a:cubicBezTo>
                      <a:pt x="644" y="154"/>
                      <a:pt x="643" y="155"/>
                      <a:pt x="642" y="155"/>
                    </a:cubicBezTo>
                    <a:cubicBezTo>
                      <a:pt x="632" y="187"/>
                      <a:pt x="632" y="187"/>
                      <a:pt x="632" y="187"/>
                    </a:cubicBezTo>
                    <a:cubicBezTo>
                      <a:pt x="630" y="196"/>
                      <a:pt x="630" y="196"/>
                      <a:pt x="630" y="196"/>
                    </a:cubicBezTo>
                    <a:cubicBezTo>
                      <a:pt x="628" y="204"/>
                      <a:pt x="622" y="215"/>
                      <a:pt x="622" y="215"/>
                    </a:cubicBezTo>
                    <a:cubicBezTo>
                      <a:pt x="622" y="214"/>
                      <a:pt x="622" y="214"/>
                      <a:pt x="622" y="214"/>
                    </a:cubicBezTo>
                    <a:cubicBezTo>
                      <a:pt x="623" y="211"/>
                      <a:pt x="625" y="207"/>
                      <a:pt x="627" y="202"/>
                    </a:cubicBezTo>
                    <a:cubicBezTo>
                      <a:pt x="627" y="201"/>
                      <a:pt x="628" y="199"/>
                      <a:pt x="629" y="197"/>
                    </a:cubicBezTo>
                    <a:cubicBezTo>
                      <a:pt x="629" y="196"/>
                      <a:pt x="629" y="196"/>
                      <a:pt x="630" y="195"/>
                    </a:cubicBezTo>
                    <a:cubicBezTo>
                      <a:pt x="630" y="193"/>
                      <a:pt x="631" y="191"/>
                      <a:pt x="632" y="188"/>
                    </a:cubicBezTo>
                    <a:cubicBezTo>
                      <a:pt x="632" y="188"/>
                      <a:pt x="632" y="187"/>
                      <a:pt x="632" y="187"/>
                    </a:cubicBezTo>
                    <a:cubicBezTo>
                      <a:pt x="633" y="185"/>
                      <a:pt x="634" y="182"/>
                      <a:pt x="635" y="180"/>
                    </a:cubicBezTo>
                    <a:cubicBezTo>
                      <a:pt x="635" y="180"/>
                      <a:pt x="635" y="179"/>
                      <a:pt x="635" y="179"/>
                    </a:cubicBezTo>
                    <a:cubicBezTo>
                      <a:pt x="636" y="176"/>
                      <a:pt x="636" y="173"/>
                      <a:pt x="637" y="171"/>
                    </a:cubicBezTo>
                    <a:cubicBezTo>
                      <a:pt x="637" y="170"/>
                      <a:pt x="637" y="170"/>
                      <a:pt x="638" y="169"/>
                    </a:cubicBezTo>
                    <a:cubicBezTo>
                      <a:pt x="638" y="166"/>
                      <a:pt x="639" y="163"/>
                      <a:pt x="639" y="160"/>
                    </a:cubicBezTo>
                    <a:cubicBezTo>
                      <a:pt x="639" y="160"/>
                      <a:pt x="639" y="159"/>
                      <a:pt x="639" y="159"/>
                    </a:cubicBezTo>
                    <a:cubicBezTo>
                      <a:pt x="640" y="156"/>
                      <a:pt x="640" y="153"/>
                      <a:pt x="640" y="149"/>
                    </a:cubicBezTo>
                    <a:cubicBezTo>
                      <a:pt x="641" y="148"/>
                      <a:pt x="641" y="146"/>
                      <a:pt x="641" y="144"/>
                    </a:cubicBezTo>
                    <a:cubicBezTo>
                      <a:pt x="641" y="143"/>
                      <a:pt x="641" y="143"/>
                      <a:pt x="641" y="143"/>
                    </a:cubicBezTo>
                    <a:cubicBezTo>
                      <a:pt x="642" y="127"/>
                      <a:pt x="641" y="101"/>
                      <a:pt x="630" y="76"/>
                    </a:cubicBezTo>
                    <a:cubicBezTo>
                      <a:pt x="630" y="74"/>
                      <a:pt x="630" y="73"/>
                      <a:pt x="629" y="71"/>
                    </a:cubicBezTo>
                    <a:cubicBezTo>
                      <a:pt x="625" y="55"/>
                      <a:pt x="616" y="40"/>
                      <a:pt x="599" y="33"/>
                    </a:cubicBezTo>
                    <a:cubicBezTo>
                      <a:pt x="602" y="35"/>
                      <a:pt x="605" y="36"/>
                      <a:pt x="608" y="37"/>
                    </a:cubicBezTo>
                    <a:cubicBezTo>
                      <a:pt x="599" y="28"/>
                      <a:pt x="583" y="17"/>
                      <a:pt x="570" y="15"/>
                    </a:cubicBezTo>
                    <a:cubicBezTo>
                      <a:pt x="577" y="15"/>
                      <a:pt x="584" y="21"/>
                      <a:pt x="592" y="21"/>
                    </a:cubicBezTo>
                    <a:cubicBezTo>
                      <a:pt x="586" y="15"/>
                      <a:pt x="575" y="9"/>
                      <a:pt x="566" y="8"/>
                    </a:cubicBezTo>
                    <a:cubicBezTo>
                      <a:pt x="560" y="7"/>
                      <a:pt x="551" y="12"/>
                      <a:pt x="544" y="12"/>
                    </a:cubicBezTo>
                    <a:cubicBezTo>
                      <a:pt x="543" y="11"/>
                      <a:pt x="542" y="11"/>
                      <a:pt x="541" y="11"/>
                    </a:cubicBezTo>
                    <a:cubicBezTo>
                      <a:pt x="539" y="10"/>
                      <a:pt x="537" y="9"/>
                      <a:pt x="535" y="8"/>
                    </a:cubicBezTo>
                    <a:cubicBezTo>
                      <a:pt x="528" y="4"/>
                      <a:pt x="521" y="4"/>
                      <a:pt x="513" y="2"/>
                    </a:cubicBezTo>
                    <a:cubicBezTo>
                      <a:pt x="499" y="0"/>
                      <a:pt x="486" y="0"/>
                      <a:pt x="472" y="1"/>
                    </a:cubicBezTo>
                    <a:cubicBezTo>
                      <a:pt x="475" y="1"/>
                      <a:pt x="478" y="3"/>
                      <a:pt x="482" y="4"/>
                    </a:cubicBezTo>
                    <a:cubicBezTo>
                      <a:pt x="480" y="3"/>
                      <a:pt x="478" y="3"/>
                      <a:pt x="476" y="3"/>
                    </a:cubicBezTo>
                    <a:cubicBezTo>
                      <a:pt x="472" y="4"/>
                      <a:pt x="469" y="4"/>
                      <a:pt x="465" y="5"/>
                    </a:cubicBezTo>
                    <a:cubicBezTo>
                      <a:pt x="463" y="5"/>
                      <a:pt x="462" y="6"/>
                      <a:pt x="460" y="6"/>
                    </a:cubicBezTo>
                    <a:cubicBezTo>
                      <a:pt x="457" y="7"/>
                      <a:pt x="453" y="7"/>
                      <a:pt x="450" y="7"/>
                    </a:cubicBezTo>
                    <a:cubicBezTo>
                      <a:pt x="442" y="8"/>
                      <a:pt x="433" y="8"/>
                      <a:pt x="425" y="10"/>
                    </a:cubicBezTo>
                    <a:cubicBezTo>
                      <a:pt x="424" y="10"/>
                      <a:pt x="422" y="10"/>
                      <a:pt x="421" y="11"/>
                    </a:cubicBezTo>
                    <a:cubicBezTo>
                      <a:pt x="422" y="12"/>
                      <a:pt x="423" y="12"/>
                      <a:pt x="424" y="12"/>
                    </a:cubicBezTo>
                    <a:cubicBezTo>
                      <a:pt x="425" y="12"/>
                      <a:pt x="426" y="12"/>
                      <a:pt x="427" y="12"/>
                    </a:cubicBezTo>
                    <a:cubicBezTo>
                      <a:pt x="427" y="12"/>
                      <a:pt x="428" y="12"/>
                      <a:pt x="429" y="12"/>
                    </a:cubicBezTo>
                    <a:cubicBezTo>
                      <a:pt x="423" y="14"/>
                      <a:pt x="418" y="16"/>
                      <a:pt x="413" y="18"/>
                    </a:cubicBezTo>
                    <a:cubicBezTo>
                      <a:pt x="410" y="19"/>
                      <a:pt x="407" y="20"/>
                      <a:pt x="404" y="21"/>
                    </a:cubicBezTo>
                    <a:cubicBezTo>
                      <a:pt x="394" y="25"/>
                      <a:pt x="387" y="33"/>
                      <a:pt x="378" y="39"/>
                    </a:cubicBezTo>
                    <a:cubicBezTo>
                      <a:pt x="380" y="37"/>
                      <a:pt x="383" y="36"/>
                      <a:pt x="385" y="35"/>
                    </a:cubicBezTo>
                    <a:cubicBezTo>
                      <a:pt x="381" y="40"/>
                      <a:pt x="374" y="43"/>
                      <a:pt x="370" y="48"/>
                    </a:cubicBezTo>
                    <a:cubicBezTo>
                      <a:pt x="368" y="52"/>
                      <a:pt x="367" y="56"/>
                      <a:pt x="366" y="60"/>
                    </a:cubicBezTo>
                    <a:cubicBezTo>
                      <a:pt x="343" y="95"/>
                      <a:pt x="348" y="137"/>
                      <a:pt x="349" y="147"/>
                    </a:cubicBezTo>
                    <a:cubicBezTo>
                      <a:pt x="349" y="147"/>
                      <a:pt x="349" y="148"/>
                      <a:pt x="349" y="148"/>
                    </a:cubicBezTo>
                    <a:cubicBezTo>
                      <a:pt x="350" y="149"/>
                      <a:pt x="350" y="149"/>
                      <a:pt x="350" y="150"/>
                    </a:cubicBezTo>
                    <a:cubicBezTo>
                      <a:pt x="350" y="150"/>
                      <a:pt x="350" y="150"/>
                      <a:pt x="350" y="150"/>
                    </a:cubicBezTo>
                    <a:cubicBezTo>
                      <a:pt x="350" y="151"/>
                      <a:pt x="350" y="152"/>
                      <a:pt x="350" y="153"/>
                    </a:cubicBezTo>
                    <a:cubicBezTo>
                      <a:pt x="350" y="153"/>
                      <a:pt x="350" y="153"/>
                      <a:pt x="350" y="153"/>
                    </a:cubicBezTo>
                    <a:cubicBezTo>
                      <a:pt x="352" y="159"/>
                      <a:pt x="353" y="169"/>
                      <a:pt x="356" y="179"/>
                    </a:cubicBezTo>
                    <a:cubicBezTo>
                      <a:pt x="357" y="187"/>
                      <a:pt x="358" y="194"/>
                      <a:pt x="359" y="199"/>
                    </a:cubicBezTo>
                    <a:cubicBezTo>
                      <a:pt x="359" y="199"/>
                      <a:pt x="359" y="199"/>
                      <a:pt x="359" y="199"/>
                    </a:cubicBezTo>
                    <a:cubicBezTo>
                      <a:pt x="357" y="190"/>
                      <a:pt x="355" y="181"/>
                      <a:pt x="355" y="179"/>
                    </a:cubicBezTo>
                    <a:cubicBezTo>
                      <a:pt x="355" y="179"/>
                      <a:pt x="355" y="179"/>
                      <a:pt x="355" y="178"/>
                    </a:cubicBezTo>
                    <a:cubicBezTo>
                      <a:pt x="355" y="178"/>
                      <a:pt x="355" y="178"/>
                      <a:pt x="355" y="178"/>
                    </a:cubicBezTo>
                    <a:cubicBezTo>
                      <a:pt x="355" y="178"/>
                      <a:pt x="353" y="172"/>
                      <a:pt x="352" y="166"/>
                    </a:cubicBezTo>
                    <a:cubicBezTo>
                      <a:pt x="351" y="164"/>
                      <a:pt x="350" y="162"/>
                      <a:pt x="350" y="160"/>
                    </a:cubicBezTo>
                    <a:cubicBezTo>
                      <a:pt x="350" y="160"/>
                      <a:pt x="350" y="160"/>
                      <a:pt x="350" y="160"/>
                    </a:cubicBezTo>
                    <a:cubicBezTo>
                      <a:pt x="350" y="158"/>
                      <a:pt x="346" y="155"/>
                      <a:pt x="346" y="155"/>
                    </a:cubicBezTo>
                    <a:cubicBezTo>
                      <a:pt x="341" y="152"/>
                      <a:pt x="337" y="158"/>
                      <a:pt x="337" y="166"/>
                    </a:cubicBezTo>
                    <a:cubicBezTo>
                      <a:pt x="337" y="174"/>
                      <a:pt x="343" y="190"/>
                      <a:pt x="343" y="196"/>
                    </a:cubicBezTo>
                    <a:cubicBezTo>
                      <a:pt x="343" y="202"/>
                      <a:pt x="345" y="217"/>
                      <a:pt x="349" y="226"/>
                    </a:cubicBezTo>
                    <a:cubicBezTo>
                      <a:pt x="352" y="236"/>
                      <a:pt x="351" y="240"/>
                      <a:pt x="354" y="246"/>
                    </a:cubicBezTo>
                    <a:cubicBezTo>
                      <a:pt x="357" y="251"/>
                      <a:pt x="359" y="256"/>
                      <a:pt x="362" y="261"/>
                    </a:cubicBezTo>
                    <a:cubicBezTo>
                      <a:pt x="362" y="261"/>
                      <a:pt x="363" y="262"/>
                      <a:pt x="363" y="263"/>
                    </a:cubicBezTo>
                    <a:cubicBezTo>
                      <a:pt x="364" y="263"/>
                      <a:pt x="364" y="263"/>
                      <a:pt x="364" y="263"/>
                    </a:cubicBezTo>
                    <a:cubicBezTo>
                      <a:pt x="364" y="264"/>
                      <a:pt x="365" y="264"/>
                      <a:pt x="365" y="264"/>
                    </a:cubicBezTo>
                    <a:cubicBezTo>
                      <a:pt x="365" y="265"/>
                      <a:pt x="366" y="265"/>
                      <a:pt x="366" y="265"/>
                    </a:cubicBezTo>
                    <a:cubicBezTo>
                      <a:pt x="366" y="266"/>
                      <a:pt x="367" y="266"/>
                      <a:pt x="367" y="266"/>
                    </a:cubicBezTo>
                    <a:cubicBezTo>
                      <a:pt x="368" y="267"/>
                      <a:pt x="368" y="267"/>
                      <a:pt x="369" y="267"/>
                    </a:cubicBezTo>
                    <a:cubicBezTo>
                      <a:pt x="369" y="267"/>
                      <a:pt x="369" y="268"/>
                      <a:pt x="369" y="268"/>
                    </a:cubicBezTo>
                    <a:cubicBezTo>
                      <a:pt x="372" y="270"/>
                      <a:pt x="374" y="271"/>
                      <a:pt x="376" y="272"/>
                    </a:cubicBezTo>
                    <a:cubicBezTo>
                      <a:pt x="376" y="272"/>
                      <a:pt x="376" y="272"/>
                      <a:pt x="376" y="272"/>
                    </a:cubicBezTo>
                    <a:cubicBezTo>
                      <a:pt x="376" y="274"/>
                      <a:pt x="376" y="276"/>
                      <a:pt x="376" y="278"/>
                    </a:cubicBezTo>
                    <a:cubicBezTo>
                      <a:pt x="376" y="278"/>
                      <a:pt x="376" y="278"/>
                      <a:pt x="376" y="278"/>
                    </a:cubicBezTo>
                    <a:cubicBezTo>
                      <a:pt x="377" y="279"/>
                      <a:pt x="377" y="280"/>
                      <a:pt x="377" y="281"/>
                    </a:cubicBezTo>
                    <a:cubicBezTo>
                      <a:pt x="377" y="281"/>
                      <a:pt x="377" y="281"/>
                      <a:pt x="377" y="281"/>
                    </a:cubicBezTo>
                    <a:cubicBezTo>
                      <a:pt x="377" y="282"/>
                      <a:pt x="377" y="283"/>
                      <a:pt x="377" y="285"/>
                    </a:cubicBezTo>
                    <a:cubicBezTo>
                      <a:pt x="377" y="285"/>
                      <a:pt x="377" y="285"/>
                      <a:pt x="377" y="285"/>
                    </a:cubicBezTo>
                    <a:cubicBezTo>
                      <a:pt x="377" y="286"/>
                      <a:pt x="377" y="287"/>
                      <a:pt x="378" y="288"/>
                    </a:cubicBezTo>
                    <a:cubicBezTo>
                      <a:pt x="378" y="288"/>
                      <a:pt x="378" y="289"/>
                      <a:pt x="378" y="289"/>
                    </a:cubicBezTo>
                    <a:cubicBezTo>
                      <a:pt x="378" y="290"/>
                      <a:pt x="378" y="291"/>
                      <a:pt x="378" y="292"/>
                    </a:cubicBezTo>
                    <a:cubicBezTo>
                      <a:pt x="378" y="292"/>
                      <a:pt x="378" y="293"/>
                      <a:pt x="378" y="293"/>
                    </a:cubicBezTo>
                    <a:cubicBezTo>
                      <a:pt x="378" y="294"/>
                      <a:pt x="378" y="295"/>
                      <a:pt x="379" y="296"/>
                    </a:cubicBezTo>
                    <a:cubicBezTo>
                      <a:pt x="379" y="296"/>
                      <a:pt x="379" y="297"/>
                      <a:pt x="379" y="297"/>
                    </a:cubicBezTo>
                    <a:cubicBezTo>
                      <a:pt x="379" y="298"/>
                      <a:pt x="379" y="299"/>
                      <a:pt x="379" y="300"/>
                    </a:cubicBezTo>
                    <a:cubicBezTo>
                      <a:pt x="379" y="300"/>
                      <a:pt x="379" y="301"/>
                      <a:pt x="379" y="301"/>
                    </a:cubicBezTo>
                    <a:cubicBezTo>
                      <a:pt x="380" y="302"/>
                      <a:pt x="380" y="303"/>
                      <a:pt x="380" y="304"/>
                    </a:cubicBezTo>
                    <a:cubicBezTo>
                      <a:pt x="380" y="304"/>
                      <a:pt x="380" y="305"/>
                      <a:pt x="380" y="305"/>
                    </a:cubicBezTo>
                    <a:cubicBezTo>
                      <a:pt x="380" y="306"/>
                      <a:pt x="381" y="307"/>
                      <a:pt x="381" y="307"/>
                    </a:cubicBezTo>
                    <a:cubicBezTo>
                      <a:pt x="381" y="308"/>
                      <a:pt x="381" y="309"/>
                      <a:pt x="381" y="309"/>
                    </a:cubicBezTo>
                    <a:cubicBezTo>
                      <a:pt x="381" y="310"/>
                      <a:pt x="381" y="311"/>
                      <a:pt x="382" y="311"/>
                    </a:cubicBezTo>
                    <a:cubicBezTo>
                      <a:pt x="382" y="312"/>
                      <a:pt x="382" y="312"/>
                      <a:pt x="382" y="313"/>
                    </a:cubicBezTo>
                    <a:cubicBezTo>
                      <a:pt x="382" y="313"/>
                      <a:pt x="382" y="314"/>
                      <a:pt x="382" y="315"/>
                    </a:cubicBezTo>
                    <a:cubicBezTo>
                      <a:pt x="383" y="315"/>
                      <a:pt x="383" y="316"/>
                      <a:pt x="383" y="316"/>
                    </a:cubicBezTo>
                    <a:cubicBezTo>
                      <a:pt x="383" y="317"/>
                      <a:pt x="383" y="318"/>
                      <a:pt x="383" y="318"/>
                    </a:cubicBezTo>
                    <a:cubicBezTo>
                      <a:pt x="384" y="319"/>
                      <a:pt x="384" y="319"/>
                      <a:pt x="384" y="320"/>
                    </a:cubicBezTo>
                    <a:cubicBezTo>
                      <a:pt x="384" y="320"/>
                      <a:pt x="384" y="321"/>
                      <a:pt x="384" y="321"/>
                    </a:cubicBezTo>
                    <a:cubicBezTo>
                      <a:pt x="385" y="322"/>
                      <a:pt x="385" y="322"/>
                      <a:pt x="385" y="323"/>
                    </a:cubicBezTo>
                    <a:cubicBezTo>
                      <a:pt x="385" y="323"/>
                      <a:pt x="385" y="324"/>
                      <a:pt x="385" y="324"/>
                    </a:cubicBezTo>
                    <a:cubicBezTo>
                      <a:pt x="386" y="325"/>
                      <a:pt x="386" y="326"/>
                      <a:pt x="387" y="327"/>
                    </a:cubicBezTo>
                    <a:cubicBezTo>
                      <a:pt x="389" y="330"/>
                      <a:pt x="392" y="336"/>
                      <a:pt x="397" y="343"/>
                    </a:cubicBezTo>
                    <a:cubicBezTo>
                      <a:pt x="397" y="350"/>
                      <a:pt x="399" y="360"/>
                      <a:pt x="399" y="371"/>
                    </a:cubicBezTo>
                    <a:cubicBezTo>
                      <a:pt x="400" y="385"/>
                      <a:pt x="398" y="401"/>
                      <a:pt x="393" y="415"/>
                    </a:cubicBezTo>
                    <a:cubicBezTo>
                      <a:pt x="386" y="432"/>
                      <a:pt x="373" y="448"/>
                      <a:pt x="349" y="461"/>
                    </a:cubicBezTo>
                    <a:cubicBezTo>
                      <a:pt x="346" y="462"/>
                      <a:pt x="342" y="464"/>
                      <a:pt x="338" y="465"/>
                    </a:cubicBezTo>
                    <a:cubicBezTo>
                      <a:pt x="309" y="477"/>
                      <a:pt x="270" y="497"/>
                      <a:pt x="244" y="502"/>
                    </a:cubicBezTo>
                    <a:cubicBezTo>
                      <a:pt x="224" y="505"/>
                      <a:pt x="117" y="546"/>
                      <a:pt x="96" y="637"/>
                    </a:cubicBezTo>
                    <a:cubicBezTo>
                      <a:pt x="87" y="666"/>
                      <a:pt x="78" y="702"/>
                      <a:pt x="76" y="737"/>
                    </a:cubicBezTo>
                    <a:cubicBezTo>
                      <a:pt x="75" y="753"/>
                      <a:pt x="75" y="768"/>
                      <a:pt x="77" y="784"/>
                    </a:cubicBezTo>
                    <a:cubicBezTo>
                      <a:pt x="79" y="818"/>
                      <a:pt x="54" y="883"/>
                      <a:pt x="51" y="996"/>
                    </a:cubicBezTo>
                    <a:cubicBezTo>
                      <a:pt x="52" y="1036"/>
                      <a:pt x="48" y="1064"/>
                      <a:pt x="43" y="1082"/>
                    </a:cubicBezTo>
                    <a:cubicBezTo>
                      <a:pt x="41" y="1086"/>
                      <a:pt x="40" y="1090"/>
                      <a:pt x="39" y="1094"/>
                    </a:cubicBezTo>
                    <a:cubicBezTo>
                      <a:pt x="19" y="1158"/>
                      <a:pt x="19" y="1301"/>
                      <a:pt x="18" y="1338"/>
                    </a:cubicBezTo>
                    <a:cubicBezTo>
                      <a:pt x="17" y="1362"/>
                      <a:pt x="16" y="1396"/>
                      <a:pt x="12" y="1413"/>
                    </a:cubicBezTo>
                    <a:cubicBezTo>
                      <a:pt x="9" y="1426"/>
                      <a:pt x="10" y="1438"/>
                      <a:pt x="9" y="1450"/>
                    </a:cubicBezTo>
                    <a:cubicBezTo>
                      <a:pt x="9" y="1450"/>
                      <a:pt x="9" y="1450"/>
                      <a:pt x="9" y="1450"/>
                    </a:cubicBezTo>
                    <a:cubicBezTo>
                      <a:pt x="9" y="1451"/>
                      <a:pt x="9" y="1453"/>
                      <a:pt x="8" y="1454"/>
                    </a:cubicBezTo>
                    <a:cubicBezTo>
                      <a:pt x="8" y="1455"/>
                      <a:pt x="8" y="1457"/>
                      <a:pt x="7" y="1458"/>
                    </a:cubicBezTo>
                    <a:cubicBezTo>
                      <a:pt x="7" y="1459"/>
                      <a:pt x="7" y="1460"/>
                      <a:pt x="7" y="1461"/>
                    </a:cubicBezTo>
                    <a:cubicBezTo>
                      <a:pt x="5" y="1467"/>
                      <a:pt x="3" y="1469"/>
                      <a:pt x="4" y="1477"/>
                    </a:cubicBezTo>
                    <a:cubicBezTo>
                      <a:pt x="5" y="1498"/>
                      <a:pt x="5" y="1498"/>
                      <a:pt x="5" y="1498"/>
                    </a:cubicBezTo>
                    <a:cubicBezTo>
                      <a:pt x="5" y="1499"/>
                      <a:pt x="5" y="1500"/>
                      <a:pt x="4" y="1501"/>
                    </a:cubicBezTo>
                    <a:cubicBezTo>
                      <a:pt x="5" y="1502"/>
                      <a:pt x="5" y="1519"/>
                      <a:pt x="5" y="1523"/>
                    </a:cubicBezTo>
                    <a:cubicBezTo>
                      <a:pt x="6" y="1523"/>
                      <a:pt x="6" y="1523"/>
                      <a:pt x="6" y="1523"/>
                    </a:cubicBezTo>
                    <a:cubicBezTo>
                      <a:pt x="6" y="1541"/>
                      <a:pt x="7" y="1569"/>
                      <a:pt x="4" y="1585"/>
                    </a:cubicBezTo>
                    <a:cubicBezTo>
                      <a:pt x="0" y="1611"/>
                      <a:pt x="3" y="1626"/>
                      <a:pt x="4" y="1642"/>
                    </a:cubicBezTo>
                    <a:cubicBezTo>
                      <a:pt x="6" y="1658"/>
                      <a:pt x="22" y="1682"/>
                      <a:pt x="26" y="1701"/>
                    </a:cubicBezTo>
                    <a:cubicBezTo>
                      <a:pt x="36" y="1743"/>
                      <a:pt x="48" y="1744"/>
                      <a:pt x="57" y="1757"/>
                    </a:cubicBezTo>
                    <a:cubicBezTo>
                      <a:pt x="65" y="1770"/>
                      <a:pt x="85" y="1779"/>
                      <a:pt x="91" y="1784"/>
                    </a:cubicBezTo>
                    <a:cubicBezTo>
                      <a:pt x="91" y="1784"/>
                      <a:pt x="91" y="1784"/>
                      <a:pt x="91" y="1784"/>
                    </a:cubicBezTo>
                    <a:cubicBezTo>
                      <a:pt x="92" y="1785"/>
                      <a:pt x="92" y="1785"/>
                      <a:pt x="92" y="1785"/>
                    </a:cubicBezTo>
                    <a:cubicBezTo>
                      <a:pt x="92" y="1785"/>
                      <a:pt x="93" y="1785"/>
                      <a:pt x="93" y="1785"/>
                    </a:cubicBezTo>
                    <a:cubicBezTo>
                      <a:pt x="96" y="1789"/>
                      <a:pt x="104" y="1796"/>
                      <a:pt x="114" y="1797"/>
                    </a:cubicBezTo>
                    <a:cubicBezTo>
                      <a:pt x="114" y="1797"/>
                      <a:pt x="114" y="1797"/>
                      <a:pt x="114" y="1797"/>
                    </a:cubicBezTo>
                    <a:cubicBezTo>
                      <a:pt x="114" y="1798"/>
                      <a:pt x="114" y="1798"/>
                      <a:pt x="115" y="1798"/>
                    </a:cubicBezTo>
                    <a:cubicBezTo>
                      <a:pt x="115" y="1798"/>
                      <a:pt x="115" y="1798"/>
                      <a:pt x="115" y="1798"/>
                    </a:cubicBezTo>
                    <a:cubicBezTo>
                      <a:pt x="116" y="1798"/>
                      <a:pt x="117" y="1798"/>
                      <a:pt x="117" y="1798"/>
                    </a:cubicBezTo>
                    <a:cubicBezTo>
                      <a:pt x="118" y="1797"/>
                      <a:pt x="119" y="1798"/>
                      <a:pt x="119" y="1797"/>
                    </a:cubicBezTo>
                    <a:cubicBezTo>
                      <a:pt x="121" y="1797"/>
                      <a:pt x="122" y="1797"/>
                      <a:pt x="123" y="1796"/>
                    </a:cubicBezTo>
                    <a:cubicBezTo>
                      <a:pt x="130" y="1793"/>
                      <a:pt x="130" y="1785"/>
                      <a:pt x="130" y="1783"/>
                    </a:cubicBezTo>
                    <a:cubicBezTo>
                      <a:pt x="131" y="1783"/>
                      <a:pt x="134" y="1784"/>
                      <a:pt x="138" y="1784"/>
                    </a:cubicBezTo>
                    <a:cubicBezTo>
                      <a:pt x="142" y="1784"/>
                      <a:pt x="156" y="1785"/>
                      <a:pt x="163" y="1783"/>
                    </a:cubicBezTo>
                    <a:cubicBezTo>
                      <a:pt x="165" y="1783"/>
                      <a:pt x="167" y="1782"/>
                      <a:pt x="167" y="1781"/>
                    </a:cubicBezTo>
                    <a:cubicBezTo>
                      <a:pt x="179" y="1770"/>
                      <a:pt x="164" y="1759"/>
                      <a:pt x="163" y="1758"/>
                    </a:cubicBezTo>
                    <a:cubicBezTo>
                      <a:pt x="174" y="1757"/>
                      <a:pt x="174" y="1757"/>
                      <a:pt x="174" y="1757"/>
                    </a:cubicBezTo>
                    <a:cubicBezTo>
                      <a:pt x="174" y="1757"/>
                      <a:pt x="174" y="1757"/>
                      <a:pt x="175" y="1757"/>
                    </a:cubicBezTo>
                    <a:cubicBezTo>
                      <a:pt x="175" y="1756"/>
                      <a:pt x="175" y="1756"/>
                      <a:pt x="175" y="1756"/>
                    </a:cubicBezTo>
                    <a:cubicBezTo>
                      <a:pt x="189" y="1748"/>
                      <a:pt x="171" y="1732"/>
                      <a:pt x="171" y="1732"/>
                    </a:cubicBezTo>
                    <a:cubicBezTo>
                      <a:pt x="171" y="1731"/>
                      <a:pt x="170" y="1731"/>
                      <a:pt x="167" y="1730"/>
                    </a:cubicBezTo>
                    <a:cubicBezTo>
                      <a:pt x="151" y="1721"/>
                      <a:pt x="151" y="1721"/>
                      <a:pt x="151" y="1721"/>
                    </a:cubicBezTo>
                    <a:cubicBezTo>
                      <a:pt x="160" y="1718"/>
                      <a:pt x="172" y="1715"/>
                      <a:pt x="172" y="1713"/>
                    </a:cubicBezTo>
                    <a:cubicBezTo>
                      <a:pt x="171" y="1713"/>
                      <a:pt x="171" y="1713"/>
                      <a:pt x="171" y="1712"/>
                    </a:cubicBezTo>
                    <a:cubicBezTo>
                      <a:pt x="172" y="1712"/>
                      <a:pt x="172" y="1712"/>
                      <a:pt x="172" y="1712"/>
                    </a:cubicBezTo>
                    <a:cubicBezTo>
                      <a:pt x="171" y="1697"/>
                      <a:pt x="165" y="1694"/>
                      <a:pt x="158" y="1694"/>
                    </a:cubicBezTo>
                    <a:cubicBezTo>
                      <a:pt x="151" y="1695"/>
                      <a:pt x="144" y="1698"/>
                      <a:pt x="139" y="1701"/>
                    </a:cubicBezTo>
                    <a:cubicBezTo>
                      <a:pt x="137" y="1702"/>
                      <a:pt x="136" y="1702"/>
                      <a:pt x="135" y="1703"/>
                    </a:cubicBezTo>
                    <a:cubicBezTo>
                      <a:pt x="133" y="1703"/>
                      <a:pt x="132" y="1704"/>
                      <a:pt x="131" y="1703"/>
                    </a:cubicBezTo>
                    <a:cubicBezTo>
                      <a:pt x="123" y="1692"/>
                      <a:pt x="116" y="1696"/>
                      <a:pt x="111" y="1694"/>
                    </a:cubicBezTo>
                    <a:cubicBezTo>
                      <a:pt x="99" y="1629"/>
                      <a:pt x="99" y="1629"/>
                      <a:pt x="99" y="1629"/>
                    </a:cubicBezTo>
                    <a:cubicBezTo>
                      <a:pt x="99" y="1629"/>
                      <a:pt x="99" y="1628"/>
                      <a:pt x="99" y="1627"/>
                    </a:cubicBezTo>
                    <a:cubicBezTo>
                      <a:pt x="105" y="1618"/>
                      <a:pt x="92" y="1598"/>
                      <a:pt x="92" y="1598"/>
                    </a:cubicBezTo>
                    <a:cubicBezTo>
                      <a:pt x="92" y="1598"/>
                      <a:pt x="101" y="1603"/>
                      <a:pt x="109" y="1612"/>
                    </a:cubicBezTo>
                    <a:cubicBezTo>
                      <a:pt x="110" y="1614"/>
                      <a:pt x="111" y="1616"/>
                      <a:pt x="112" y="1618"/>
                    </a:cubicBezTo>
                    <a:cubicBezTo>
                      <a:pt x="117" y="1631"/>
                      <a:pt x="129" y="1652"/>
                      <a:pt x="143" y="1658"/>
                    </a:cubicBezTo>
                    <a:cubicBezTo>
                      <a:pt x="150" y="1661"/>
                      <a:pt x="157" y="1661"/>
                      <a:pt x="165" y="1656"/>
                    </a:cubicBezTo>
                    <a:cubicBezTo>
                      <a:pt x="184" y="1644"/>
                      <a:pt x="165" y="1611"/>
                      <a:pt x="148" y="1590"/>
                    </a:cubicBezTo>
                    <a:cubicBezTo>
                      <a:pt x="144" y="1585"/>
                      <a:pt x="139" y="1580"/>
                      <a:pt x="136" y="1577"/>
                    </a:cubicBezTo>
                    <a:cubicBezTo>
                      <a:pt x="134" y="1575"/>
                      <a:pt x="133" y="1574"/>
                      <a:pt x="132" y="1573"/>
                    </a:cubicBezTo>
                    <a:cubicBezTo>
                      <a:pt x="121" y="1556"/>
                      <a:pt x="119" y="1528"/>
                      <a:pt x="115" y="1510"/>
                    </a:cubicBezTo>
                    <a:cubicBezTo>
                      <a:pt x="114" y="1496"/>
                      <a:pt x="106" y="1481"/>
                      <a:pt x="106" y="1476"/>
                    </a:cubicBezTo>
                    <a:cubicBezTo>
                      <a:pt x="107" y="1475"/>
                      <a:pt x="107" y="1473"/>
                      <a:pt x="108" y="1471"/>
                    </a:cubicBezTo>
                    <a:cubicBezTo>
                      <a:pt x="110" y="1464"/>
                      <a:pt x="113" y="1450"/>
                      <a:pt x="116" y="1436"/>
                    </a:cubicBezTo>
                    <a:cubicBezTo>
                      <a:pt x="117" y="1426"/>
                      <a:pt x="134" y="1366"/>
                      <a:pt x="148" y="1311"/>
                    </a:cubicBezTo>
                    <a:cubicBezTo>
                      <a:pt x="159" y="1275"/>
                      <a:pt x="168" y="1242"/>
                      <a:pt x="169" y="1232"/>
                    </a:cubicBezTo>
                    <a:cubicBezTo>
                      <a:pt x="178" y="1188"/>
                      <a:pt x="188" y="1163"/>
                      <a:pt x="191" y="1137"/>
                    </a:cubicBezTo>
                    <a:cubicBezTo>
                      <a:pt x="193" y="1125"/>
                      <a:pt x="193" y="1113"/>
                      <a:pt x="191" y="1098"/>
                    </a:cubicBezTo>
                    <a:cubicBezTo>
                      <a:pt x="192" y="1066"/>
                      <a:pt x="204" y="980"/>
                      <a:pt x="207" y="961"/>
                    </a:cubicBezTo>
                    <a:cubicBezTo>
                      <a:pt x="207" y="969"/>
                      <a:pt x="207" y="976"/>
                      <a:pt x="207" y="984"/>
                    </a:cubicBezTo>
                    <a:cubicBezTo>
                      <a:pt x="207" y="984"/>
                      <a:pt x="207" y="984"/>
                      <a:pt x="207" y="984"/>
                    </a:cubicBezTo>
                    <a:cubicBezTo>
                      <a:pt x="197" y="1045"/>
                      <a:pt x="200" y="1084"/>
                      <a:pt x="202" y="1117"/>
                    </a:cubicBezTo>
                    <a:cubicBezTo>
                      <a:pt x="202" y="1120"/>
                      <a:pt x="202" y="1125"/>
                      <a:pt x="202" y="1131"/>
                    </a:cubicBezTo>
                    <a:cubicBezTo>
                      <a:pt x="193" y="1258"/>
                      <a:pt x="214" y="1421"/>
                      <a:pt x="213" y="1459"/>
                    </a:cubicBezTo>
                    <a:cubicBezTo>
                      <a:pt x="210" y="1478"/>
                      <a:pt x="205" y="1504"/>
                      <a:pt x="203" y="1547"/>
                    </a:cubicBezTo>
                    <a:cubicBezTo>
                      <a:pt x="202" y="1562"/>
                      <a:pt x="202" y="1588"/>
                      <a:pt x="203" y="1625"/>
                    </a:cubicBezTo>
                    <a:cubicBezTo>
                      <a:pt x="203" y="1725"/>
                      <a:pt x="212" y="1867"/>
                      <a:pt x="247" y="2046"/>
                    </a:cubicBezTo>
                    <a:cubicBezTo>
                      <a:pt x="249" y="2058"/>
                      <a:pt x="251" y="2069"/>
                      <a:pt x="253" y="2081"/>
                    </a:cubicBezTo>
                    <a:cubicBezTo>
                      <a:pt x="256" y="2097"/>
                      <a:pt x="258" y="2150"/>
                      <a:pt x="264" y="2179"/>
                    </a:cubicBezTo>
                    <a:cubicBezTo>
                      <a:pt x="265" y="2186"/>
                      <a:pt x="280" y="2220"/>
                      <a:pt x="281" y="2266"/>
                    </a:cubicBezTo>
                    <a:cubicBezTo>
                      <a:pt x="283" y="2340"/>
                      <a:pt x="274" y="2437"/>
                      <a:pt x="277" y="2490"/>
                    </a:cubicBezTo>
                    <a:cubicBezTo>
                      <a:pt x="280" y="2576"/>
                      <a:pt x="317" y="2656"/>
                      <a:pt x="331" y="2712"/>
                    </a:cubicBezTo>
                    <a:cubicBezTo>
                      <a:pt x="344" y="2768"/>
                      <a:pt x="350" y="2812"/>
                      <a:pt x="347" y="2823"/>
                    </a:cubicBezTo>
                    <a:cubicBezTo>
                      <a:pt x="345" y="2833"/>
                      <a:pt x="342" y="2851"/>
                      <a:pt x="351" y="2867"/>
                    </a:cubicBezTo>
                    <a:cubicBezTo>
                      <a:pt x="351" y="2867"/>
                      <a:pt x="351" y="2867"/>
                      <a:pt x="351" y="2867"/>
                    </a:cubicBezTo>
                    <a:cubicBezTo>
                      <a:pt x="347" y="2877"/>
                      <a:pt x="325" y="2923"/>
                      <a:pt x="312" y="2932"/>
                    </a:cubicBezTo>
                    <a:cubicBezTo>
                      <a:pt x="300" y="2942"/>
                      <a:pt x="296" y="2950"/>
                      <a:pt x="286" y="2956"/>
                    </a:cubicBezTo>
                    <a:cubicBezTo>
                      <a:pt x="276" y="2962"/>
                      <a:pt x="270" y="2967"/>
                      <a:pt x="266" y="2978"/>
                    </a:cubicBezTo>
                    <a:cubicBezTo>
                      <a:pt x="264" y="2984"/>
                      <a:pt x="260" y="2990"/>
                      <a:pt x="258" y="2996"/>
                    </a:cubicBezTo>
                    <a:cubicBezTo>
                      <a:pt x="257" y="3000"/>
                      <a:pt x="256" y="3004"/>
                      <a:pt x="260" y="3007"/>
                    </a:cubicBezTo>
                    <a:cubicBezTo>
                      <a:pt x="261" y="3008"/>
                      <a:pt x="263" y="3009"/>
                      <a:pt x="263" y="3010"/>
                    </a:cubicBezTo>
                    <a:cubicBezTo>
                      <a:pt x="264" y="3009"/>
                      <a:pt x="264" y="3009"/>
                      <a:pt x="264" y="3009"/>
                    </a:cubicBezTo>
                    <a:cubicBezTo>
                      <a:pt x="263" y="3013"/>
                      <a:pt x="263" y="3015"/>
                      <a:pt x="265" y="3017"/>
                    </a:cubicBezTo>
                    <a:cubicBezTo>
                      <a:pt x="269" y="3025"/>
                      <a:pt x="276" y="3026"/>
                      <a:pt x="286" y="3025"/>
                    </a:cubicBezTo>
                    <a:cubicBezTo>
                      <a:pt x="287" y="3024"/>
                      <a:pt x="287" y="3024"/>
                      <a:pt x="287" y="3024"/>
                    </a:cubicBezTo>
                    <a:cubicBezTo>
                      <a:pt x="287" y="3027"/>
                      <a:pt x="288" y="3029"/>
                      <a:pt x="290" y="3032"/>
                    </a:cubicBezTo>
                    <a:cubicBezTo>
                      <a:pt x="296" y="3041"/>
                      <a:pt x="317" y="3045"/>
                      <a:pt x="325" y="3037"/>
                    </a:cubicBezTo>
                    <a:cubicBezTo>
                      <a:pt x="336" y="3043"/>
                      <a:pt x="358" y="3044"/>
                      <a:pt x="366" y="3034"/>
                    </a:cubicBezTo>
                    <a:cubicBezTo>
                      <a:pt x="367" y="3035"/>
                      <a:pt x="367" y="3036"/>
                      <a:pt x="367" y="3036"/>
                    </a:cubicBezTo>
                    <a:cubicBezTo>
                      <a:pt x="367" y="3036"/>
                      <a:pt x="367" y="3036"/>
                      <a:pt x="367" y="3036"/>
                    </a:cubicBezTo>
                    <a:cubicBezTo>
                      <a:pt x="374" y="3051"/>
                      <a:pt x="398" y="3048"/>
                      <a:pt x="412" y="3045"/>
                    </a:cubicBezTo>
                    <a:cubicBezTo>
                      <a:pt x="425" y="3043"/>
                      <a:pt x="431" y="3036"/>
                      <a:pt x="438" y="3030"/>
                    </a:cubicBezTo>
                    <a:cubicBezTo>
                      <a:pt x="438" y="3030"/>
                      <a:pt x="438" y="3030"/>
                      <a:pt x="438" y="3030"/>
                    </a:cubicBezTo>
                    <a:cubicBezTo>
                      <a:pt x="439" y="3030"/>
                      <a:pt x="439" y="3029"/>
                      <a:pt x="439" y="3029"/>
                    </a:cubicBezTo>
                    <a:cubicBezTo>
                      <a:pt x="440" y="3028"/>
                      <a:pt x="441" y="3028"/>
                      <a:pt x="442" y="3027"/>
                    </a:cubicBezTo>
                    <a:cubicBezTo>
                      <a:pt x="447" y="3023"/>
                      <a:pt x="452" y="3018"/>
                      <a:pt x="453" y="3012"/>
                    </a:cubicBezTo>
                    <a:cubicBezTo>
                      <a:pt x="455" y="3008"/>
                      <a:pt x="455" y="3003"/>
                      <a:pt x="454" y="2997"/>
                    </a:cubicBezTo>
                    <a:cubicBezTo>
                      <a:pt x="452" y="2981"/>
                      <a:pt x="454" y="2981"/>
                      <a:pt x="456" y="2962"/>
                    </a:cubicBezTo>
                    <a:cubicBezTo>
                      <a:pt x="456" y="2961"/>
                      <a:pt x="456" y="2960"/>
                      <a:pt x="456" y="2959"/>
                    </a:cubicBezTo>
                    <a:cubicBezTo>
                      <a:pt x="459" y="2953"/>
                      <a:pt x="464" y="2948"/>
                      <a:pt x="466" y="2939"/>
                    </a:cubicBezTo>
                    <a:cubicBezTo>
                      <a:pt x="467" y="2936"/>
                      <a:pt x="468" y="2933"/>
                      <a:pt x="468" y="2929"/>
                    </a:cubicBezTo>
                    <a:cubicBezTo>
                      <a:pt x="469" y="2914"/>
                      <a:pt x="458" y="2851"/>
                      <a:pt x="459" y="2843"/>
                    </a:cubicBezTo>
                    <a:cubicBezTo>
                      <a:pt x="462" y="2823"/>
                      <a:pt x="448" y="2807"/>
                      <a:pt x="444" y="2775"/>
                    </a:cubicBezTo>
                    <a:cubicBezTo>
                      <a:pt x="439" y="2742"/>
                      <a:pt x="452" y="2632"/>
                      <a:pt x="452" y="2612"/>
                    </a:cubicBezTo>
                    <a:cubicBezTo>
                      <a:pt x="452" y="2574"/>
                      <a:pt x="472" y="2511"/>
                      <a:pt x="467" y="2434"/>
                    </a:cubicBezTo>
                    <a:cubicBezTo>
                      <a:pt x="463" y="2389"/>
                      <a:pt x="441" y="2252"/>
                      <a:pt x="441" y="2221"/>
                    </a:cubicBezTo>
                    <a:cubicBezTo>
                      <a:pt x="441" y="2215"/>
                      <a:pt x="440" y="2181"/>
                      <a:pt x="442" y="2175"/>
                    </a:cubicBezTo>
                    <a:cubicBezTo>
                      <a:pt x="448" y="2155"/>
                      <a:pt x="465" y="1903"/>
                      <a:pt x="465" y="1900"/>
                    </a:cubicBezTo>
                    <a:cubicBezTo>
                      <a:pt x="468" y="1870"/>
                      <a:pt x="489" y="1711"/>
                      <a:pt x="489" y="1711"/>
                    </a:cubicBezTo>
                    <a:cubicBezTo>
                      <a:pt x="490" y="1711"/>
                      <a:pt x="490" y="1711"/>
                      <a:pt x="490" y="1711"/>
                    </a:cubicBezTo>
                    <a:cubicBezTo>
                      <a:pt x="492" y="1711"/>
                      <a:pt x="494" y="1712"/>
                      <a:pt x="496" y="1712"/>
                    </a:cubicBezTo>
                    <a:cubicBezTo>
                      <a:pt x="497" y="1712"/>
                      <a:pt x="498" y="1712"/>
                      <a:pt x="499" y="1712"/>
                    </a:cubicBezTo>
                    <a:cubicBezTo>
                      <a:pt x="500" y="1719"/>
                      <a:pt x="523" y="1868"/>
                      <a:pt x="525" y="1897"/>
                    </a:cubicBezTo>
                    <a:cubicBezTo>
                      <a:pt x="525" y="1900"/>
                      <a:pt x="539" y="2156"/>
                      <a:pt x="546" y="2177"/>
                    </a:cubicBezTo>
                    <a:cubicBezTo>
                      <a:pt x="548" y="2183"/>
                      <a:pt x="546" y="2217"/>
                      <a:pt x="546" y="2223"/>
                    </a:cubicBezTo>
                    <a:cubicBezTo>
                      <a:pt x="546" y="2254"/>
                      <a:pt x="524" y="2390"/>
                      <a:pt x="521" y="2435"/>
                    </a:cubicBezTo>
                    <a:cubicBezTo>
                      <a:pt x="516" y="2513"/>
                      <a:pt x="536" y="2576"/>
                      <a:pt x="536" y="2613"/>
                    </a:cubicBezTo>
                    <a:cubicBezTo>
                      <a:pt x="536" y="2634"/>
                      <a:pt x="549" y="2744"/>
                      <a:pt x="544" y="2776"/>
                    </a:cubicBezTo>
                    <a:cubicBezTo>
                      <a:pt x="543" y="2784"/>
                      <a:pt x="541" y="2791"/>
                      <a:pt x="539" y="2798"/>
                    </a:cubicBezTo>
                    <a:cubicBezTo>
                      <a:pt x="537" y="2807"/>
                      <a:pt x="533" y="2815"/>
                      <a:pt x="531" y="2822"/>
                    </a:cubicBezTo>
                    <a:cubicBezTo>
                      <a:pt x="529" y="2829"/>
                      <a:pt x="528" y="2837"/>
                      <a:pt x="529" y="2844"/>
                    </a:cubicBezTo>
                    <a:cubicBezTo>
                      <a:pt x="530" y="2853"/>
                      <a:pt x="518" y="2916"/>
                      <a:pt x="519" y="2931"/>
                    </a:cubicBezTo>
                    <a:cubicBezTo>
                      <a:pt x="521" y="2949"/>
                      <a:pt x="531" y="2953"/>
                      <a:pt x="532" y="2963"/>
                    </a:cubicBezTo>
                    <a:cubicBezTo>
                      <a:pt x="534" y="2983"/>
                      <a:pt x="536" y="2983"/>
                      <a:pt x="533" y="2999"/>
                    </a:cubicBezTo>
                    <a:cubicBezTo>
                      <a:pt x="531" y="3014"/>
                      <a:pt x="537" y="3020"/>
                      <a:pt x="545" y="3027"/>
                    </a:cubicBezTo>
                    <a:cubicBezTo>
                      <a:pt x="546" y="3028"/>
                      <a:pt x="547" y="3028"/>
                      <a:pt x="548" y="3029"/>
                    </a:cubicBezTo>
                    <a:cubicBezTo>
                      <a:pt x="548" y="3029"/>
                      <a:pt x="549" y="3030"/>
                      <a:pt x="549" y="3030"/>
                    </a:cubicBezTo>
                    <a:cubicBezTo>
                      <a:pt x="549" y="3030"/>
                      <a:pt x="549" y="3030"/>
                      <a:pt x="549" y="3030"/>
                    </a:cubicBezTo>
                    <a:cubicBezTo>
                      <a:pt x="556" y="3036"/>
                      <a:pt x="562" y="3043"/>
                      <a:pt x="575" y="3045"/>
                    </a:cubicBezTo>
                    <a:cubicBezTo>
                      <a:pt x="589" y="3048"/>
                      <a:pt x="613" y="3050"/>
                      <a:pt x="620" y="3036"/>
                    </a:cubicBezTo>
                    <a:cubicBezTo>
                      <a:pt x="620" y="3036"/>
                      <a:pt x="620" y="3036"/>
                      <a:pt x="620" y="3036"/>
                    </a:cubicBezTo>
                    <a:cubicBezTo>
                      <a:pt x="620" y="3035"/>
                      <a:pt x="620" y="3035"/>
                      <a:pt x="621" y="3034"/>
                    </a:cubicBezTo>
                    <a:cubicBezTo>
                      <a:pt x="629" y="3044"/>
                      <a:pt x="651" y="3043"/>
                      <a:pt x="662" y="3037"/>
                    </a:cubicBezTo>
                    <a:cubicBezTo>
                      <a:pt x="670" y="3045"/>
                      <a:pt x="691" y="3041"/>
                      <a:pt x="697" y="3032"/>
                    </a:cubicBezTo>
                    <a:cubicBezTo>
                      <a:pt x="699" y="3030"/>
                      <a:pt x="699" y="3028"/>
                      <a:pt x="700" y="3027"/>
                    </a:cubicBezTo>
                    <a:cubicBezTo>
                      <a:pt x="700" y="3026"/>
                      <a:pt x="700" y="3025"/>
                      <a:pt x="701" y="3024"/>
                    </a:cubicBezTo>
                    <a:cubicBezTo>
                      <a:pt x="701" y="3025"/>
                      <a:pt x="701" y="3025"/>
                      <a:pt x="701" y="3025"/>
                    </a:cubicBezTo>
                    <a:cubicBezTo>
                      <a:pt x="711" y="3026"/>
                      <a:pt x="721" y="3023"/>
                      <a:pt x="723" y="3017"/>
                    </a:cubicBezTo>
                    <a:cubicBezTo>
                      <a:pt x="723" y="3017"/>
                      <a:pt x="723" y="3016"/>
                      <a:pt x="724" y="3015"/>
                    </a:cubicBezTo>
                    <a:cubicBezTo>
                      <a:pt x="724" y="3013"/>
                      <a:pt x="724" y="3011"/>
                      <a:pt x="724" y="3009"/>
                    </a:cubicBezTo>
                    <a:cubicBezTo>
                      <a:pt x="725" y="3009"/>
                      <a:pt x="726" y="3008"/>
                      <a:pt x="727" y="3007"/>
                    </a:cubicBezTo>
                    <a:cubicBezTo>
                      <a:pt x="729" y="3006"/>
                      <a:pt x="730" y="3005"/>
                      <a:pt x="730" y="3003"/>
                    </a:cubicBezTo>
                    <a:cubicBezTo>
                      <a:pt x="733" y="2996"/>
                      <a:pt x="725" y="2986"/>
                      <a:pt x="722" y="2978"/>
                    </a:cubicBezTo>
                    <a:cubicBezTo>
                      <a:pt x="718" y="2967"/>
                      <a:pt x="713" y="2962"/>
                      <a:pt x="702" y="2956"/>
                    </a:cubicBezTo>
                    <a:cubicBezTo>
                      <a:pt x="692" y="2950"/>
                      <a:pt x="689" y="2942"/>
                      <a:pt x="676" y="2932"/>
                    </a:cubicBezTo>
                    <a:cubicBezTo>
                      <a:pt x="662" y="2922"/>
                      <a:pt x="638" y="2869"/>
                      <a:pt x="637" y="2865"/>
                    </a:cubicBezTo>
                    <a:cubicBezTo>
                      <a:pt x="638" y="2863"/>
                      <a:pt x="639" y="2861"/>
                      <a:pt x="640" y="2859"/>
                    </a:cubicBezTo>
                    <a:cubicBezTo>
                      <a:pt x="645" y="2845"/>
                      <a:pt x="642" y="2830"/>
                      <a:pt x="640" y="2822"/>
                    </a:cubicBezTo>
                    <a:cubicBezTo>
                      <a:pt x="638" y="2810"/>
                      <a:pt x="643" y="2766"/>
                      <a:pt x="657" y="2710"/>
                    </a:cubicBezTo>
                    <a:cubicBezTo>
                      <a:pt x="659" y="2703"/>
                      <a:pt x="661" y="2696"/>
                      <a:pt x="663" y="2689"/>
                    </a:cubicBezTo>
                    <a:cubicBezTo>
                      <a:pt x="670" y="2666"/>
                      <a:pt x="679" y="2640"/>
                      <a:pt x="687" y="2612"/>
                    </a:cubicBezTo>
                    <a:cubicBezTo>
                      <a:pt x="699" y="2574"/>
                      <a:pt x="709" y="2532"/>
                      <a:pt x="711" y="2488"/>
                    </a:cubicBezTo>
                    <a:cubicBezTo>
                      <a:pt x="713" y="2435"/>
                      <a:pt x="705" y="2339"/>
                      <a:pt x="706" y="2265"/>
                    </a:cubicBezTo>
                    <a:cubicBezTo>
                      <a:pt x="707" y="2236"/>
                      <a:pt x="713" y="2213"/>
                      <a:pt x="718" y="2197"/>
                    </a:cubicBezTo>
                    <a:cubicBezTo>
                      <a:pt x="720" y="2189"/>
                      <a:pt x="722" y="2184"/>
                      <a:pt x="723" y="2181"/>
                    </a:cubicBezTo>
                    <a:cubicBezTo>
                      <a:pt x="723" y="2179"/>
                      <a:pt x="724" y="2178"/>
                      <a:pt x="724" y="2177"/>
                    </a:cubicBezTo>
                    <a:cubicBezTo>
                      <a:pt x="730" y="2148"/>
                      <a:pt x="732" y="2095"/>
                      <a:pt x="735" y="2079"/>
                    </a:cubicBezTo>
                    <a:cubicBezTo>
                      <a:pt x="778" y="1831"/>
                      <a:pt x="786" y="1666"/>
                      <a:pt x="786" y="1588"/>
                    </a:cubicBezTo>
                    <a:cubicBezTo>
                      <a:pt x="786" y="1570"/>
                      <a:pt x="786" y="1555"/>
                      <a:pt x="786" y="1546"/>
                    </a:cubicBezTo>
                    <a:cubicBezTo>
                      <a:pt x="786" y="1546"/>
                      <a:pt x="783" y="1527"/>
                      <a:pt x="781" y="1506"/>
                    </a:cubicBezTo>
                    <a:cubicBezTo>
                      <a:pt x="779" y="1486"/>
                      <a:pt x="777" y="1466"/>
                      <a:pt x="775" y="1458"/>
                    </a:cubicBezTo>
                    <a:cubicBezTo>
                      <a:pt x="775" y="1453"/>
                      <a:pt x="775" y="1443"/>
                      <a:pt x="775" y="1430"/>
                    </a:cubicBezTo>
                    <a:cubicBezTo>
                      <a:pt x="778" y="1367"/>
                      <a:pt x="788" y="1235"/>
                      <a:pt x="784" y="1147"/>
                    </a:cubicBezTo>
                    <a:cubicBezTo>
                      <a:pt x="785" y="1125"/>
                      <a:pt x="784" y="1112"/>
                      <a:pt x="784" y="1110"/>
                    </a:cubicBezTo>
                    <a:cubicBezTo>
                      <a:pt x="785" y="1084"/>
                      <a:pt x="783" y="1044"/>
                      <a:pt x="781" y="1012"/>
                    </a:cubicBezTo>
                    <a:cubicBezTo>
                      <a:pt x="781" y="1004"/>
                      <a:pt x="781" y="997"/>
                      <a:pt x="780" y="988"/>
                    </a:cubicBezTo>
                    <a:cubicBezTo>
                      <a:pt x="781" y="978"/>
                      <a:pt x="781" y="968"/>
                      <a:pt x="780" y="959"/>
                    </a:cubicBezTo>
                    <a:cubicBezTo>
                      <a:pt x="780" y="960"/>
                      <a:pt x="781" y="961"/>
                      <a:pt x="781" y="962"/>
                    </a:cubicBezTo>
                    <a:cubicBezTo>
                      <a:pt x="783" y="978"/>
                      <a:pt x="796" y="1067"/>
                      <a:pt x="797" y="1100"/>
                    </a:cubicBezTo>
                    <a:cubicBezTo>
                      <a:pt x="794" y="1125"/>
                      <a:pt x="798" y="1143"/>
                      <a:pt x="804" y="1166"/>
                    </a:cubicBezTo>
                    <a:cubicBezTo>
                      <a:pt x="808" y="1183"/>
                      <a:pt x="814" y="1202"/>
                      <a:pt x="819" y="1228"/>
                    </a:cubicBezTo>
                    <a:cubicBezTo>
                      <a:pt x="820" y="1233"/>
                      <a:pt x="823" y="1245"/>
                      <a:pt x="827" y="1260"/>
                    </a:cubicBezTo>
                    <a:cubicBezTo>
                      <a:pt x="840" y="1317"/>
                      <a:pt x="870" y="1424"/>
                      <a:pt x="872" y="1438"/>
                    </a:cubicBezTo>
                    <a:cubicBezTo>
                      <a:pt x="875" y="1455"/>
                      <a:pt x="880" y="1473"/>
                      <a:pt x="882" y="1477"/>
                    </a:cubicBezTo>
                    <a:cubicBezTo>
                      <a:pt x="882" y="1477"/>
                      <a:pt x="882" y="1478"/>
                      <a:pt x="882" y="1480"/>
                    </a:cubicBezTo>
                    <a:cubicBezTo>
                      <a:pt x="880" y="1485"/>
                      <a:pt x="877" y="1493"/>
                      <a:pt x="875" y="1501"/>
                    </a:cubicBezTo>
                    <a:cubicBezTo>
                      <a:pt x="874" y="1501"/>
                      <a:pt x="874" y="1501"/>
                      <a:pt x="874" y="1501"/>
                    </a:cubicBezTo>
                    <a:cubicBezTo>
                      <a:pt x="873" y="1503"/>
                      <a:pt x="872" y="1505"/>
                      <a:pt x="871" y="1507"/>
                    </a:cubicBezTo>
                    <a:cubicBezTo>
                      <a:pt x="861" y="1522"/>
                      <a:pt x="861" y="1558"/>
                      <a:pt x="848" y="1576"/>
                    </a:cubicBezTo>
                    <a:cubicBezTo>
                      <a:pt x="848" y="1577"/>
                      <a:pt x="847" y="1578"/>
                      <a:pt x="846" y="1579"/>
                    </a:cubicBezTo>
                    <a:cubicBezTo>
                      <a:pt x="843" y="1582"/>
                      <a:pt x="838" y="1587"/>
                      <a:pt x="834" y="1592"/>
                    </a:cubicBezTo>
                    <a:cubicBezTo>
                      <a:pt x="817" y="1613"/>
                      <a:pt x="798" y="1646"/>
                      <a:pt x="817" y="1658"/>
                    </a:cubicBezTo>
                    <a:cubicBezTo>
                      <a:pt x="825" y="1663"/>
                      <a:pt x="832" y="1663"/>
                      <a:pt x="839" y="1660"/>
                    </a:cubicBezTo>
                    <a:cubicBezTo>
                      <a:pt x="854" y="1654"/>
                      <a:pt x="865" y="1633"/>
                      <a:pt x="870" y="1620"/>
                    </a:cubicBezTo>
                    <a:cubicBezTo>
                      <a:pt x="871" y="1618"/>
                      <a:pt x="872" y="1616"/>
                      <a:pt x="873" y="1615"/>
                    </a:cubicBezTo>
                    <a:cubicBezTo>
                      <a:pt x="881" y="1605"/>
                      <a:pt x="890" y="1600"/>
                      <a:pt x="890" y="1600"/>
                    </a:cubicBezTo>
                    <a:cubicBezTo>
                      <a:pt x="890" y="1600"/>
                      <a:pt x="889" y="1601"/>
                      <a:pt x="888" y="1603"/>
                    </a:cubicBezTo>
                    <a:cubicBezTo>
                      <a:pt x="888" y="1603"/>
                      <a:pt x="888" y="1603"/>
                      <a:pt x="888" y="1603"/>
                    </a:cubicBezTo>
                    <a:cubicBezTo>
                      <a:pt x="888" y="1604"/>
                      <a:pt x="888" y="1604"/>
                      <a:pt x="888" y="1604"/>
                    </a:cubicBezTo>
                    <a:cubicBezTo>
                      <a:pt x="885" y="1610"/>
                      <a:pt x="879" y="1622"/>
                      <a:pt x="883" y="1629"/>
                    </a:cubicBezTo>
                    <a:cubicBezTo>
                      <a:pt x="883" y="1630"/>
                      <a:pt x="883" y="1630"/>
                      <a:pt x="884" y="1631"/>
                    </a:cubicBezTo>
                    <a:cubicBezTo>
                      <a:pt x="871" y="1696"/>
                      <a:pt x="871" y="1696"/>
                      <a:pt x="871" y="1696"/>
                    </a:cubicBezTo>
                    <a:cubicBezTo>
                      <a:pt x="866" y="1698"/>
                      <a:pt x="859" y="1693"/>
                      <a:pt x="851" y="1705"/>
                    </a:cubicBezTo>
                    <a:cubicBezTo>
                      <a:pt x="850" y="1705"/>
                      <a:pt x="849" y="1705"/>
                      <a:pt x="848" y="1705"/>
                    </a:cubicBezTo>
                    <a:cubicBezTo>
                      <a:pt x="848" y="1705"/>
                      <a:pt x="848" y="1705"/>
                      <a:pt x="848" y="1705"/>
                    </a:cubicBezTo>
                    <a:cubicBezTo>
                      <a:pt x="848" y="1705"/>
                      <a:pt x="848" y="1705"/>
                      <a:pt x="848" y="1705"/>
                    </a:cubicBezTo>
                    <a:cubicBezTo>
                      <a:pt x="846" y="1704"/>
                      <a:pt x="844" y="1704"/>
                      <a:pt x="843" y="1703"/>
                    </a:cubicBezTo>
                    <a:cubicBezTo>
                      <a:pt x="837" y="1700"/>
                      <a:pt x="830" y="1696"/>
                      <a:pt x="824" y="1696"/>
                    </a:cubicBezTo>
                    <a:cubicBezTo>
                      <a:pt x="817" y="1696"/>
                      <a:pt x="811" y="1699"/>
                      <a:pt x="810" y="1714"/>
                    </a:cubicBezTo>
                    <a:cubicBezTo>
                      <a:pt x="810" y="1714"/>
                      <a:pt x="811" y="1714"/>
                      <a:pt x="811" y="1714"/>
                    </a:cubicBezTo>
                    <a:cubicBezTo>
                      <a:pt x="811" y="1715"/>
                      <a:pt x="811" y="1715"/>
                      <a:pt x="811" y="1715"/>
                    </a:cubicBezTo>
                    <a:cubicBezTo>
                      <a:pt x="810" y="1717"/>
                      <a:pt x="822" y="1720"/>
                      <a:pt x="831" y="1723"/>
                    </a:cubicBezTo>
                    <a:cubicBezTo>
                      <a:pt x="815" y="1732"/>
                      <a:pt x="815" y="1732"/>
                      <a:pt x="815" y="1732"/>
                    </a:cubicBezTo>
                    <a:cubicBezTo>
                      <a:pt x="812" y="1733"/>
                      <a:pt x="811" y="1733"/>
                      <a:pt x="811" y="1734"/>
                    </a:cubicBezTo>
                    <a:cubicBezTo>
                      <a:pt x="811" y="1734"/>
                      <a:pt x="793" y="1750"/>
                      <a:pt x="807" y="1758"/>
                    </a:cubicBezTo>
                    <a:cubicBezTo>
                      <a:pt x="808" y="1758"/>
                      <a:pt x="808" y="1758"/>
                      <a:pt x="808" y="1758"/>
                    </a:cubicBezTo>
                    <a:cubicBezTo>
                      <a:pt x="808" y="1758"/>
                      <a:pt x="808" y="1759"/>
                      <a:pt x="808" y="1759"/>
                    </a:cubicBezTo>
                    <a:cubicBezTo>
                      <a:pt x="819" y="1760"/>
                      <a:pt x="819" y="1760"/>
                      <a:pt x="819" y="1760"/>
                    </a:cubicBezTo>
                    <a:cubicBezTo>
                      <a:pt x="818" y="1761"/>
                      <a:pt x="803" y="1772"/>
                      <a:pt x="815" y="1783"/>
                    </a:cubicBezTo>
                    <a:cubicBezTo>
                      <a:pt x="815" y="1784"/>
                      <a:pt x="817" y="1785"/>
                      <a:pt x="819" y="1785"/>
                    </a:cubicBezTo>
                    <a:cubicBezTo>
                      <a:pt x="826" y="1787"/>
                      <a:pt x="840" y="1786"/>
                      <a:pt x="844" y="1786"/>
                    </a:cubicBezTo>
                    <a:cubicBezTo>
                      <a:pt x="848" y="1786"/>
                      <a:pt x="851" y="1785"/>
                      <a:pt x="852" y="1785"/>
                    </a:cubicBezTo>
                    <a:cubicBezTo>
                      <a:pt x="852" y="1787"/>
                      <a:pt x="852" y="1795"/>
                      <a:pt x="859" y="1798"/>
                    </a:cubicBezTo>
                    <a:cubicBezTo>
                      <a:pt x="860" y="1799"/>
                      <a:pt x="861" y="1799"/>
                      <a:pt x="863" y="1799"/>
                    </a:cubicBezTo>
                    <a:cubicBezTo>
                      <a:pt x="863" y="1799"/>
                      <a:pt x="864" y="1799"/>
                      <a:pt x="864" y="1799"/>
                    </a:cubicBezTo>
                    <a:cubicBezTo>
                      <a:pt x="865" y="1800"/>
                      <a:pt x="866" y="1800"/>
                      <a:pt x="868" y="1799"/>
                    </a:cubicBezTo>
                    <a:cubicBezTo>
                      <a:pt x="868" y="1799"/>
                      <a:pt x="868" y="1799"/>
                      <a:pt x="868" y="1799"/>
                    </a:cubicBezTo>
                    <a:cubicBezTo>
                      <a:pt x="878" y="1798"/>
                      <a:pt x="886" y="1791"/>
                      <a:pt x="889" y="1787"/>
                    </a:cubicBezTo>
                    <a:cubicBezTo>
                      <a:pt x="889" y="1787"/>
                      <a:pt x="890" y="1787"/>
                      <a:pt x="890" y="1787"/>
                    </a:cubicBezTo>
                    <a:cubicBezTo>
                      <a:pt x="891" y="1786"/>
                      <a:pt x="891" y="1786"/>
                      <a:pt x="891" y="1786"/>
                    </a:cubicBezTo>
                    <a:cubicBezTo>
                      <a:pt x="891" y="1786"/>
                      <a:pt x="891" y="1786"/>
                      <a:pt x="891" y="1786"/>
                    </a:cubicBezTo>
                    <a:cubicBezTo>
                      <a:pt x="897" y="1781"/>
                      <a:pt x="917" y="1772"/>
                      <a:pt x="925" y="1759"/>
                    </a:cubicBezTo>
                    <a:cubicBezTo>
                      <a:pt x="934" y="1746"/>
                      <a:pt x="946" y="1745"/>
                      <a:pt x="956" y="1703"/>
                    </a:cubicBezTo>
                    <a:cubicBezTo>
                      <a:pt x="960" y="1684"/>
                      <a:pt x="976" y="1659"/>
                      <a:pt x="978" y="1644"/>
                    </a:cubicBezTo>
                    <a:cubicBezTo>
                      <a:pt x="979" y="1628"/>
                      <a:pt x="982" y="1613"/>
                      <a:pt x="978" y="1587"/>
                    </a:cubicBezTo>
                    <a:cubicBezTo>
                      <a:pt x="975" y="1569"/>
                      <a:pt x="980" y="1528"/>
                      <a:pt x="983" y="1501"/>
                    </a:cubicBezTo>
                    <a:lnTo>
                      <a:pt x="989" y="1500"/>
                    </a:lnTo>
                    <a:close/>
                    <a:moveTo>
                      <a:pt x="612" y="272"/>
                    </a:moveTo>
                    <a:cubicBezTo>
                      <a:pt x="612" y="272"/>
                      <a:pt x="612" y="272"/>
                      <a:pt x="612" y="272"/>
                    </a:cubicBezTo>
                    <a:cubicBezTo>
                      <a:pt x="612" y="272"/>
                      <a:pt x="612" y="272"/>
                      <a:pt x="612" y="272"/>
                    </a:cubicBezTo>
                    <a:cubicBezTo>
                      <a:pt x="612" y="272"/>
                      <a:pt x="612" y="272"/>
                      <a:pt x="612" y="272"/>
                    </a:cubicBezTo>
                    <a:close/>
                    <a:moveTo>
                      <a:pt x="361" y="207"/>
                    </a:moveTo>
                    <a:cubicBezTo>
                      <a:pt x="361" y="207"/>
                      <a:pt x="361" y="207"/>
                      <a:pt x="361" y="207"/>
                    </a:cubicBezTo>
                    <a:cubicBezTo>
                      <a:pt x="361" y="206"/>
                      <a:pt x="361" y="205"/>
                      <a:pt x="361" y="204"/>
                    </a:cubicBezTo>
                    <a:cubicBezTo>
                      <a:pt x="361" y="204"/>
                      <a:pt x="361" y="204"/>
                      <a:pt x="360" y="204"/>
                    </a:cubicBezTo>
                    <a:cubicBezTo>
                      <a:pt x="361" y="204"/>
                      <a:pt x="361" y="204"/>
                      <a:pt x="361" y="204"/>
                    </a:cubicBezTo>
                    <a:cubicBezTo>
                      <a:pt x="361" y="207"/>
                      <a:pt x="362" y="209"/>
                      <a:pt x="362" y="210"/>
                    </a:cubicBezTo>
                    <a:cubicBezTo>
                      <a:pt x="362" y="209"/>
                      <a:pt x="362" y="208"/>
                      <a:pt x="361" y="207"/>
                    </a:cubicBezTo>
                    <a:close/>
                    <a:moveTo>
                      <a:pt x="160" y="1730"/>
                    </a:moveTo>
                    <a:cubicBezTo>
                      <a:pt x="159" y="1730"/>
                      <a:pt x="158" y="1730"/>
                      <a:pt x="157" y="1730"/>
                    </a:cubicBezTo>
                    <a:cubicBezTo>
                      <a:pt x="156" y="1729"/>
                      <a:pt x="154" y="1729"/>
                      <a:pt x="152" y="1729"/>
                    </a:cubicBezTo>
                    <a:cubicBezTo>
                      <a:pt x="155" y="1729"/>
                      <a:pt x="158" y="1729"/>
                      <a:pt x="160" y="1730"/>
                    </a:cubicBezTo>
                    <a:close/>
                    <a:moveTo>
                      <a:pt x="824" y="1731"/>
                    </a:moveTo>
                    <a:cubicBezTo>
                      <a:pt x="823" y="1732"/>
                      <a:pt x="822" y="1732"/>
                      <a:pt x="821" y="1732"/>
                    </a:cubicBezTo>
                    <a:cubicBezTo>
                      <a:pt x="824" y="1731"/>
                      <a:pt x="827" y="1731"/>
                      <a:pt x="830" y="1731"/>
                    </a:cubicBezTo>
                    <a:cubicBezTo>
                      <a:pt x="828" y="1731"/>
                      <a:pt x="826" y="1731"/>
                      <a:pt x="824" y="1731"/>
                    </a:cubicBezTo>
                    <a:close/>
                  </a:path>
                </a:pathLst>
              </a:custGeom>
              <a:solidFill>
                <a:srgbClr val="B1DF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id="{BDE31474-3AA1-99FF-8A56-21B99B021A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03" y="1718"/>
                <a:ext cx="751" cy="2304"/>
              </a:xfrm>
              <a:custGeom>
                <a:avLst/>
                <a:gdLst>
                  <a:gd name="T0" fmla="*/ 280 w 989"/>
                  <a:gd name="T1" fmla="*/ 64 h 3051"/>
                  <a:gd name="T2" fmla="*/ 250 w 989"/>
                  <a:gd name="T3" fmla="*/ 6 h 3051"/>
                  <a:gd name="T4" fmla="*/ 207 w 989"/>
                  <a:gd name="T5" fmla="*/ 1 h 3051"/>
                  <a:gd name="T6" fmla="*/ 185 w 989"/>
                  <a:gd name="T7" fmla="*/ 5 h 3051"/>
                  <a:gd name="T8" fmla="*/ 169 w 989"/>
                  <a:gd name="T9" fmla="*/ 15 h 3051"/>
                  <a:gd name="T10" fmla="*/ 153 w 989"/>
                  <a:gd name="T11" fmla="*/ 66 h 3051"/>
                  <a:gd name="T12" fmla="*/ 153 w 989"/>
                  <a:gd name="T13" fmla="*/ 97 h 3051"/>
                  <a:gd name="T14" fmla="*/ 161 w 989"/>
                  <a:gd name="T15" fmla="*/ 115 h 3051"/>
                  <a:gd name="T16" fmla="*/ 165 w 989"/>
                  <a:gd name="T17" fmla="*/ 121 h 3051"/>
                  <a:gd name="T18" fmla="*/ 166 w 989"/>
                  <a:gd name="T19" fmla="*/ 126 h 3051"/>
                  <a:gd name="T20" fmla="*/ 166 w 989"/>
                  <a:gd name="T21" fmla="*/ 132 h 3051"/>
                  <a:gd name="T22" fmla="*/ 169 w 989"/>
                  <a:gd name="T23" fmla="*/ 138 h 3051"/>
                  <a:gd name="T24" fmla="*/ 172 w 989"/>
                  <a:gd name="T25" fmla="*/ 178 h 3051"/>
                  <a:gd name="T26" fmla="*/ 23 w 989"/>
                  <a:gd name="T27" fmla="*/ 429 h 3051"/>
                  <a:gd name="T28" fmla="*/ 4 w 989"/>
                  <a:gd name="T29" fmla="*/ 626 h 3051"/>
                  <a:gd name="T30" fmla="*/ 3 w 989"/>
                  <a:gd name="T31" fmla="*/ 655 h 3051"/>
                  <a:gd name="T32" fmla="*/ 40 w 989"/>
                  <a:gd name="T33" fmla="*/ 769 h 3051"/>
                  <a:gd name="T34" fmla="*/ 52 w 989"/>
                  <a:gd name="T35" fmla="*/ 774 h 3051"/>
                  <a:gd name="T36" fmla="*/ 76 w 989"/>
                  <a:gd name="T37" fmla="*/ 757 h 3051"/>
                  <a:gd name="T38" fmla="*/ 75 w 989"/>
                  <a:gd name="T39" fmla="*/ 737 h 3051"/>
                  <a:gd name="T40" fmla="*/ 43 w 989"/>
                  <a:gd name="T41" fmla="*/ 702 h 3051"/>
                  <a:gd name="T42" fmla="*/ 65 w 989"/>
                  <a:gd name="T43" fmla="*/ 685 h 3051"/>
                  <a:gd name="T44" fmla="*/ 65 w 989"/>
                  <a:gd name="T45" fmla="*/ 565 h 3051"/>
                  <a:gd name="T46" fmla="*/ 88 w 989"/>
                  <a:gd name="T47" fmla="*/ 481 h 3051"/>
                  <a:gd name="T48" fmla="*/ 115 w 989"/>
                  <a:gd name="T49" fmla="*/ 938 h 3051"/>
                  <a:gd name="T50" fmla="*/ 137 w 989"/>
                  <a:gd name="T51" fmla="*/ 1263 h 3051"/>
                  <a:gd name="T52" fmla="*/ 116 w 989"/>
                  <a:gd name="T53" fmla="*/ 1299 h 3051"/>
                  <a:gd name="T54" fmla="*/ 161 w 989"/>
                  <a:gd name="T55" fmla="*/ 1308 h 3051"/>
                  <a:gd name="T56" fmla="*/ 199 w 989"/>
                  <a:gd name="T57" fmla="*/ 1291 h 3051"/>
                  <a:gd name="T58" fmla="*/ 197 w 989"/>
                  <a:gd name="T59" fmla="*/ 1124 h 3051"/>
                  <a:gd name="T60" fmla="*/ 217 w 989"/>
                  <a:gd name="T61" fmla="*/ 737 h 3051"/>
                  <a:gd name="T62" fmla="*/ 238 w 989"/>
                  <a:gd name="T63" fmla="*/ 1195 h 3051"/>
                  <a:gd name="T64" fmla="*/ 238 w 989"/>
                  <a:gd name="T65" fmla="*/ 1303 h 3051"/>
                  <a:gd name="T66" fmla="*/ 272 w 989"/>
                  <a:gd name="T67" fmla="*/ 1306 h 3051"/>
                  <a:gd name="T68" fmla="*/ 317 w 989"/>
                  <a:gd name="T69" fmla="*/ 1299 h 3051"/>
                  <a:gd name="T70" fmla="*/ 279 w 989"/>
                  <a:gd name="T71" fmla="*/ 1234 h 3051"/>
                  <a:gd name="T72" fmla="*/ 309 w 989"/>
                  <a:gd name="T73" fmla="*/ 975 h 3051"/>
                  <a:gd name="T74" fmla="*/ 342 w 989"/>
                  <a:gd name="T75" fmla="*/ 649 h 3051"/>
                  <a:gd name="T76" fmla="*/ 342 w 989"/>
                  <a:gd name="T77" fmla="*/ 413 h 3051"/>
                  <a:gd name="T78" fmla="*/ 387 w 989"/>
                  <a:gd name="T79" fmla="*/ 636 h 3051"/>
                  <a:gd name="T80" fmla="*/ 365 w 989"/>
                  <a:gd name="T81" fmla="*/ 686 h 3051"/>
                  <a:gd name="T82" fmla="*/ 389 w 989"/>
                  <a:gd name="T83" fmla="*/ 691 h 3051"/>
                  <a:gd name="T84" fmla="*/ 371 w 989"/>
                  <a:gd name="T85" fmla="*/ 735 h 3051"/>
                  <a:gd name="T86" fmla="*/ 364 w 989"/>
                  <a:gd name="T87" fmla="*/ 742 h 3051"/>
                  <a:gd name="T88" fmla="*/ 357 w 989"/>
                  <a:gd name="T89" fmla="*/ 767 h 3051"/>
                  <a:gd name="T90" fmla="*/ 380 w 989"/>
                  <a:gd name="T91" fmla="*/ 775 h 3051"/>
                  <a:gd name="T92" fmla="*/ 418 w 989"/>
                  <a:gd name="T93" fmla="*/ 733 h 3051"/>
                  <a:gd name="T94" fmla="*/ 430 w 989"/>
                  <a:gd name="T95" fmla="*/ 628 h 3051"/>
                  <a:gd name="T96" fmla="*/ 388 w 989"/>
                  <a:gd name="T97" fmla="*/ 260 h 3051"/>
                  <a:gd name="T98" fmla="*/ 257 w 989"/>
                  <a:gd name="T99" fmla="*/ 150 h 3051"/>
                  <a:gd name="T100" fmla="*/ 265 w 989"/>
                  <a:gd name="T101" fmla="*/ 133 h 3051"/>
                  <a:gd name="T102" fmla="*/ 267 w 989"/>
                  <a:gd name="T103" fmla="*/ 123 h 3051"/>
                  <a:gd name="T104" fmla="*/ 270 w 989"/>
                  <a:gd name="T105" fmla="*/ 116 h 3051"/>
                  <a:gd name="T106" fmla="*/ 273 w 989"/>
                  <a:gd name="T107" fmla="*/ 113 h 3051"/>
                  <a:gd name="T108" fmla="*/ 284 w 989"/>
                  <a:gd name="T109" fmla="*/ 67 h 3051"/>
                  <a:gd name="T110" fmla="*/ 70 w 989"/>
                  <a:gd name="T111" fmla="*/ 745 h 3051"/>
                  <a:gd name="T112" fmla="*/ 361 w 989"/>
                  <a:gd name="T113" fmla="*/ 745 h 305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989" h="3051">
                    <a:moveTo>
                      <a:pt x="888" y="1603"/>
                    </a:moveTo>
                    <a:cubicBezTo>
                      <a:pt x="888" y="1602"/>
                      <a:pt x="888" y="1602"/>
                      <a:pt x="888" y="1602"/>
                    </a:cubicBezTo>
                    <a:cubicBezTo>
                      <a:pt x="888" y="1602"/>
                      <a:pt x="886" y="1602"/>
                      <a:pt x="888" y="1603"/>
                    </a:cubicBezTo>
                    <a:close/>
                    <a:moveTo>
                      <a:pt x="638" y="169"/>
                    </a:moveTo>
                    <a:cubicBezTo>
                      <a:pt x="638" y="166"/>
                      <a:pt x="639" y="163"/>
                      <a:pt x="639" y="160"/>
                    </a:cubicBezTo>
                    <a:cubicBezTo>
                      <a:pt x="639" y="160"/>
                      <a:pt x="639" y="159"/>
                      <a:pt x="639" y="159"/>
                    </a:cubicBezTo>
                    <a:cubicBezTo>
                      <a:pt x="640" y="156"/>
                      <a:pt x="640" y="153"/>
                      <a:pt x="640" y="149"/>
                    </a:cubicBezTo>
                    <a:cubicBezTo>
                      <a:pt x="641" y="148"/>
                      <a:pt x="641" y="146"/>
                      <a:pt x="641" y="144"/>
                    </a:cubicBezTo>
                    <a:cubicBezTo>
                      <a:pt x="641" y="143"/>
                      <a:pt x="641" y="143"/>
                      <a:pt x="641" y="143"/>
                    </a:cubicBezTo>
                    <a:cubicBezTo>
                      <a:pt x="642" y="127"/>
                      <a:pt x="641" y="101"/>
                      <a:pt x="630" y="76"/>
                    </a:cubicBezTo>
                    <a:cubicBezTo>
                      <a:pt x="630" y="74"/>
                      <a:pt x="630" y="73"/>
                      <a:pt x="629" y="71"/>
                    </a:cubicBezTo>
                    <a:cubicBezTo>
                      <a:pt x="625" y="55"/>
                      <a:pt x="616" y="40"/>
                      <a:pt x="599" y="33"/>
                    </a:cubicBezTo>
                    <a:cubicBezTo>
                      <a:pt x="602" y="35"/>
                      <a:pt x="605" y="36"/>
                      <a:pt x="608" y="37"/>
                    </a:cubicBezTo>
                    <a:cubicBezTo>
                      <a:pt x="599" y="28"/>
                      <a:pt x="583" y="17"/>
                      <a:pt x="570" y="15"/>
                    </a:cubicBezTo>
                    <a:cubicBezTo>
                      <a:pt x="577" y="15"/>
                      <a:pt x="584" y="21"/>
                      <a:pt x="592" y="21"/>
                    </a:cubicBezTo>
                    <a:cubicBezTo>
                      <a:pt x="586" y="15"/>
                      <a:pt x="575" y="9"/>
                      <a:pt x="566" y="8"/>
                    </a:cubicBezTo>
                    <a:cubicBezTo>
                      <a:pt x="560" y="7"/>
                      <a:pt x="551" y="12"/>
                      <a:pt x="544" y="12"/>
                    </a:cubicBezTo>
                    <a:cubicBezTo>
                      <a:pt x="543" y="11"/>
                      <a:pt x="542" y="11"/>
                      <a:pt x="541" y="11"/>
                    </a:cubicBezTo>
                    <a:cubicBezTo>
                      <a:pt x="539" y="10"/>
                      <a:pt x="537" y="9"/>
                      <a:pt x="535" y="8"/>
                    </a:cubicBezTo>
                    <a:cubicBezTo>
                      <a:pt x="528" y="4"/>
                      <a:pt x="521" y="4"/>
                      <a:pt x="513" y="2"/>
                    </a:cubicBezTo>
                    <a:cubicBezTo>
                      <a:pt x="499" y="0"/>
                      <a:pt x="486" y="0"/>
                      <a:pt x="472" y="1"/>
                    </a:cubicBezTo>
                    <a:cubicBezTo>
                      <a:pt x="475" y="1"/>
                      <a:pt x="478" y="3"/>
                      <a:pt x="482" y="4"/>
                    </a:cubicBezTo>
                    <a:cubicBezTo>
                      <a:pt x="480" y="3"/>
                      <a:pt x="478" y="3"/>
                      <a:pt x="476" y="3"/>
                    </a:cubicBezTo>
                    <a:cubicBezTo>
                      <a:pt x="472" y="4"/>
                      <a:pt x="469" y="4"/>
                      <a:pt x="465" y="5"/>
                    </a:cubicBezTo>
                    <a:cubicBezTo>
                      <a:pt x="463" y="5"/>
                      <a:pt x="462" y="6"/>
                      <a:pt x="460" y="6"/>
                    </a:cubicBezTo>
                    <a:cubicBezTo>
                      <a:pt x="457" y="7"/>
                      <a:pt x="453" y="7"/>
                      <a:pt x="450" y="7"/>
                    </a:cubicBezTo>
                    <a:cubicBezTo>
                      <a:pt x="442" y="8"/>
                      <a:pt x="433" y="8"/>
                      <a:pt x="425" y="10"/>
                    </a:cubicBezTo>
                    <a:cubicBezTo>
                      <a:pt x="424" y="10"/>
                      <a:pt x="422" y="10"/>
                      <a:pt x="421" y="11"/>
                    </a:cubicBezTo>
                    <a:cubicBezTo>
                      <a:pt x="422" y="12"/>
                      <a:pt x="423" y="12"/>
                      <a:pt x="424" y="12"/>
                    </a:cubicBezTo>
                    <a:cubicBezTo>
                      <a:pt x="425" y="12"/>
                      <a:pt x="426" y="12"/>
                      <a:pt x="427" y="12"/>
                    </a:cubicBezTo>
                    <a:cubicBezTo>
                      <a:pt x="427" y="12"/>
                      <a:pt x="428" y="12"/>
                      <a:pt x="429" y="12"/>
                    </a:cubicBezTo>
                    <a:cubicBezTo>
                      <a:pt x="423" y="14"/>
                      <a:pt x="418" y="16"/>
                      <a:pt x="413" y="18"/>
                    </a:cubicBezTo>
                    <a:cubicBezTo>
                      <a:pt x="410" y="19"/>
                      <a:pt x="407" y="20"/>
                      <a:pt x="404" y="21"/>
                    </a:cubicBezTo>
                    <a:cubicBezTo>
                      <a:pt x="394" y="25"/>
                      <a:pt x="387" y="33"/>
                      <a:pt x="378" y="39"/>
                    </a:cubicBezTo>
                    <a:cubicBezTo>
                      <a:pt x="380" y="37"/>
                      <a:pt x="383" y="36"/>
                      <a:pt x="385" y="35"/>
                    </a:cubicBezTo>
                    <a:cubicBezTo>
                      <a:pt x="381" y="40"/>
                      <a:pt x="374" y="43"/>
                      <a:pt x="370" y="48"/>
                    </a:cubicBezTo>
                    <a:cubicBezTo>
                      <a:pt x="368" y="52"/>
                      <a:pt x="367" y="56"/>
                      <a:pt x="366" y="60"/>
                    </a:cubicBezTo>
                    <a:cubicBezTo>
                      <a:pt x="343" y="95"/>
                      <a:pt x="348" y="137"/>
                      <a:pt x="349" y="147"/>
                    </a:cubicBezTo>
                    <a:cubicBezTo>
                      <a:pt x="349" y="147"/>
                      <a:pt x="349" y="148"/>
                      <a:pt x="349" y="148"/>
                    </a:cubicBezTo>
                    <a:cubicBezTo>
                      <a:pt x="350" y="149"/>
                      <a:pt x="350" y="149"/>
                      <a:pt x="350" y="150"/>
                    </a:cubicBezTo>
                    <a:cubicBezTo>
                      <a:pt x="350" y="150"/>
                      <a:pt x="350" y="150"/>
                      <a:pt x="350" y="150"/>
                    </a:cubicBezTo>
                    <a:cubicBezTo>
                      <a:pt x="350" y="151"/>
                      <a:pt x="350" y="153"/>
                      <a:pt x="350" y="153"/>
                    </a:cubicBezTo>
                    <a:cubicBezTo>
                      <a:pt x="352" y="166"/>
                      <a:pt x="352" y="166"/>
                      <a:pt x="352" y="166"/>
                    </a:cubicBezTo>
                    <a:cubicBezTo>
                      <a:pt x="351" y="164"/>
                      <a:pt x="350" y="162"/>
                      <a:pt x="350" y="160"/>
                    </a:cubicBezTo>
                    <a:cubicBezTo>
                      <a:pt x="350" y="160"/>
                      <a:pt x="350" y="160"/>
                      <a:pt x="350" y="160"/>
                    </a:cubicBezTo>
                    <a:cubicBezTo>
                      <a:pt x="350" y="158"/>
                      <a:pt x="346" y="155"/>
                      <a:pt x="346" y="155"/>
                    </a:cubicBezTo>
                    <a:cubicBezTo>
                      <a:pt x="341" y="152"/>
                      <a:pt x="337" y="158"/>
                      <a:pt x="337" y="166"/>
                    </a:cubicBezTo>
                    <a:cubicBezTo>
                      <a:pt x="337" y="174"/>
                      <a:pt x="343" y="190"/>
                      <a:pt x="343" y="196"/>
                    </a:cubicBezTo>
                    <a:cubicBezTo>
                      <a:pt x="343" y="202"/>
                      <a:pt x="345" y="217"/>
                      <a:pt x="349" y="226"/>
                    </a:cubicBezTo>
                    <a:cubicBezTo>
                      <a:pt x="352" y="236"/>
                      <a:pt x="351" y="240"/>
                      <a:pt x="354" y="246"/>
                    </a:cubicBezTo>
                    <a:cubicBezTo>
                      <a:pt x="357" y="251"/>
                      <a:pt x="359" y="256"/>
                      <a:pt x="362" y="261"/>
                    </a:cubicBezTo>
                    <a:cubicBezTo>
                      <a:pt x="362" y="261"/>
                      <a:pt x="363" y="262"/>
                      <a:pt x="363" y="263"/>
                    </a:cubicBezTo>
                    <a:cubicBezTo>
                      <a:pt x="364" y="263"/>
                      <a:pt x="364" y="263"/>
                      <a:pt x="364" y="263"/>
                    </a:cubicBezTo>
                    <a:cubicBezTo>
                      <a:pt x="364" y="264"/>
                      <a:pt x="365" y="264"/>
                      <a:pt x="365" y="264"/>
                    </a:cubicBezTo>
                    <a:cubicBezTo>
                      <a:pt x="365" y="265"/>
                      <a:pt x="366" y="265"/>
                      <a:pt x="366" y="265"/>
                    </a:cubicBezTo>
                    <a:cubicBezTo>
                      <a:pt x="366" y="266"/>
                      <a:pt x="367" y="266"/>
                      <a:pt x="367" y="266"/>
                    </a:cubicBezTo>
                    <a:cubicBezTo>
                      <a:pt x="368" y="267"/>
                      <a:pt x="368" y="267"/>
                      <a:pt x="369" y="267"/>
                    </a:cubicBezTo>
                    <a:cubicBezTo>
                      <a:pt x="369" y="267"/>
                      <a:pt x="369" y="268"/>
                      <a:pt x="369" y="268"/>
                    </a:cubicBezTo>
                    <a:cubicBezTo>
                      <a:pt x="372" y="270"/>
                      <a:pt x="374" y="271"/>
                      <a:pt x="376" y="272"/>
                    </a:cubicBezTo>
                    <a:cubicBezTo>
                      <a:pt x="376" y="272"/>
                      <a:pt x="376" y="272"/>
                      <a:pt x="376" y="272"/>
                    </a:cubicBezTo>
                    <a:cubicBezTo>
                      <a:pt x="376" y="274"/>
                      <a:pt x="376" y="276"/>
                      <a:pt x="376" y="278"/>
                    </a:cubicBezTo>
                    <a:cubicBezTo>
                      <a:pt x="376" y="278"/>
                      <a:pt x="376" y="278"/>
                      <a:pt x="376" y="278"/>
                    </a:cubicBezTo>
                    <a:cubicBezTo>
                      <a:pt x="377" y="279"/>
                      <a:pt x="377" y="280"/>
                      <a:pt x="377" y="281"/>
                    </a:cubicBezTo>
                    <a:cubicBezTo>
                      <a:pt x="377" y="281"/>
                      <a:pt x="377" y="281"/>
                      <a:pt x="377" y="281"/>
                    </a:cubicBezTo>
                    <a:cubicBezTo>
                      <a:pt x="377" y="282"/>
                      <a:pt x="377" y="283"/>
                      <a:pt x="377" y="285"/>
                    </a:cubicBezTo>
                    <a:cubicBezTo>
                      <a:pt x="377" y="285"/>
                      <a:pt x="377" y="285"/>
                      <a:pt x="377" y="285"/>
                    </a:cubicBezTo>
                    <a:cubicBezTo>
                      <a:pt x="377" y="286"/>
                      <a:pt x="377" y="287"/>
                      <a:pt x="378" y="288"/>
                    </a:cubicBezTo>
                    <a:cubicBezTo>
                      <a:pt x="378" y="288"/>
                      <a:pt x="378" y="289"/>
                      <a:pt x="378" y="289"/>
                    </a:cubicBezTo>
                    <a:cubicBezTo>
                      <a:pt x="378" y="290"/>
                      <a:pt x="378" y="291"/>
                      <a:pt x="378" y="292"/>
                    </a:cubicBezTo>
                    <a:cubicBezTo>
                      <a:pt x="378" y="292"/>
                      <a:pt x="378" y="293"/>
                      <a:pt x="378" y="293"/>
                    </a:cubicBezTo>
                    <a:cubicBezTo>
                      <a:pt x="378" y="294"/>
                      <a:pt x="378" y="295"/>
                      <a:pt x="379" y="296"/>
                    </a:cubicBezTo>
                    <a:cubicBezTo>
                      <a:pt x="379" y="296"/>
                      <a:pt x="379" y="297"/>
                      <a:pt x="379" y="297"/>
                    </a:cubicBezTo>
                    <a:cubicBezTo>
                      <a:pt x="379" y="298"/>
                      <a:pt x="379" y="299"/>
                      <a:pt x="379" y="300"/>
                    </a:cubicBezTo>
                    <a:cubicBezTo>
                      <a:pt x="379" y="300"/>
                      <a:pt x="379" y="301"/>
                      <a:pt x="379" y="301"/>
                    </a:cubicBezTo>
                    <a:cubicBezTo>
                      <a:pt x="380" y="302"/>
                      <a:pt x="380" y="303"/>
                      <a:pt x="380" y="304"/>
                    </a:cubicBezTo>
                    <a:cubicBezTo>
                      <a:pt x="380" y="304"/>
                      <a:pt x="380" y="305"/>
                      <a:pt x="380" y="305"/>
                    </a:cubicBezTo>
                    <a:cubicBezTo>
                      <a:pt x="380" y="306"/>
                      <a:pt x="381" y="307"/>
                      <a:pt x="381" y="307"/>
                    </a:cubicBezTo>
                    <a:cubicBezTo>
                      <a:pt x="381" y="308"/>
                      <a:pt x="381" y="309"/>
                      <a:pt x="381" y="309"/>
                    </a:cubicBezTo>
                    <a:cubicBezTo>
                      <a:pt x="381" y="310"/>
                      <a:pt x="381" y="311"/>
                      <a:pt x="382" y="311"/>
                    </a:cubicBezTo>
                    <a:cubicBezTo>
                      <a:pt x="382" y="312"/>
                      <a:pt x="382" y="312"/>
                      <a:pt x="382" y="313"/>
                    </a:cubicBezTo>
                    <a:cubicBezTo>
                      <a:pt x="382" y="313"/>
                      <a:pt x="382" y="314"/>
                      <a:pt x="382" y="315"/>
                    </a:cubicBezTo>
                    <a:cubicBezTo>
                      <a:pt x="383" y="315"/>
                      <a:pt x="383" y="316"/>
                      <a:pt x="383" y="316"/>
                    </a:cubicBezTo>
                    <a:cubicBezTo>
                      <a:pt x="383" y="317"/>
                      <a:pt x="383" y="318"/>
                      <a:pt x="383" y="318"/>
                    </a:cubicBezTo>
                    <a:cubicBezTo>
                      <a:pt x="384" y="319"/>
                      <a:pt x="384" y="319"/>
                      <a:pt x="384" y="320"/>
                    </a:cubicBezTo>
                    <a:cubicBezTo>
                      <a:pt x="384" y="320"/>
                      <a:pt x="384" y="321"/>
                      <a:pt x="384" y="321"/>
                    </a:cubicBezTo>
                    <a:cubicBezTo>
                      <a:pt x="385" y="322"/>
                      <a:pt x="385" y="322"/>
                      <a:pt x="385" y="323"/>
                    </a:cubicBezTo>
                    <a:cubicBezTo>
                      <a:pt x="385" y="323"/>
                      <a:pt x="385" y="324"/>
                      <a:pt x="385" y="324"/>
                    </a:cubicBezTo>
                    <a:cubicBezTo>
                      <a:pt x="386" y="325"/>
                      <a:pt x="386" y="326"/>
                      <a:pt x="387" y="327"/>
                    </a:cubicBezTo>
                    <a:cubicBezTo>
                      <a:pt x="389" y="330"/>
                      <a:pt x="392" y="336"/>
                      <a:pt x="397" y="343"/>
                    </a:cubicBezTo>
                    <a:cubicBezTo>
                      <a:pt x="397" y="350"/>
                      <a:pt x="399" y="360"/>
                      <a:pt x="399" y="371"/>
                    </a:cubicBezTo>
                    <a:cubicBezTo>
                      <a:pt x="400" y="385"/>
                      <a:pt x="398" y="401"/>
                      <a:pt x="393" y="415"/>
                    </a:cubicBezTo>
                    <a:cubicBezTo>
                      <a:pt x="386" y="432"/>
                      <a:pt x="373" y="448"/>
                      <a:pt x="349" y="461"/>
                    </a:cubicBezTo>
                    <a:cubicBezTo>
                      <a:pt x="346" y="462"/>
                      <a:pt x="342" y="464"/>
                      <a:pt x="338" y="465"/>
                    </a:cubicBezTo>
                    <a:cubicBezTo>
                      <a:pt x="309" y="477"/>
                      <a:pt x="270" y="497"/>
                      <a:pt x="244" y="502"/>
                    </a:cubicBezTo>
                    <a:cubicBezTo>
                      <a:pt x="224" y="505"/>
                      <a:pt x="117" y="546"/>
                      <a:pt x="96" y="637"/>
                    </a:cubicBezTo>
                    <a:cubicBezTo>
                      <a:pt x="87" y="666"/>
                      <a:pt x="78" y="702"/>
                      <a:pt x="76" y="737"/>
                    </a:cubicBezTo>
                    <a:cubicBezTo>
                      <a:pt x="75" y="753"/>
                      <a:pt x="75" y="768"/>
                      <a:pt x="77" y="784"/>
                    </a:cubicBezTo>
                    <a:cubicBezTo>
                      <a:pt x="79" y="818"/>
                      <a:pt x="54" y="883"/>
                      <a:pt x="51" y="996"/>
                    </a:cubicBezTo>
                    <a:cubicBezTo>
                      <a:pt x="52" y="1036"/>
                      <a:pt x="48" y="1064"/>
                      <a:pt x="43" y="1082"/>
                    </a:cubicBezTo>
                    <a:cubicBezTo>
                      <a:pt x="41" y="1086"/>
                      <a:pt x="40" y="1090"/>
                      <a:pt x="39" y="1094"/>
                    </a:cubicBezTo>
                    <a:cubicBezTo>
                      <a:pt x="19" y="1158"/>
                      <a:pt x="19" y="1301"/>
                      <a:pt x="18" y="1338"/>
                    </a:cubicBezTo>
                    <a:cubicBezTo>
                      <a:pt x="17" y="1362"/>
                      <a:pt x="16" y="1396"/>
                      <a:pt x="12" y="1413"/>
                    </a:cubicBezTo>
                    <a:cubicBezTo>
                      <a:pt x="9" y="1426"/>
                      <a:pt x="10" y="1438"/>
                      <a:pt x="9" y="1450"/>
                    </a:cubicBezTo>
                    <a:cubicBezTo>
                      <a:pt x="9" y="1450"/>
                      <a:pt x="9" y="1450"/>
                      <a:pt x="9" y="1450"/>
                    </a:cubicBezTo>
                    <a:cubicBezTo>
                      <a:pt x="9" y="1451"/>
                      <a:pt x="9" y="1453"/>
                      <a:pt x="8" y="1454"/>
                    </a:cubicBezTo>
                    <a:cubicBezTo>
                      <a:pt x="8" y="1455"/>
                      <a:pt x="8" y="1457"/>
                      <a:pt x="7" y="1458"/>
                    </a:cubicBezTo>
                    <a:cubicBezTo>
                      <a:pt x="7" y="1459"/>
                      <a:pt x="7" y="1460"/>
                      <a:pt x="7" y="1461"/>
                    </a:cubicBezTo>
                    <a:cubicBezTo>
                      <a:pt x="5" y="1467"/>
                      <a:pt x="3" y="1469"/>
                      <a:pt x="4" y="1477"/>
                    </a:cubicBezTo>
                    <a:cubicBezTo>
                      <a:pt x="5" y="1498"/>
                      <a:pt x="5" y="1498"/>
                      <a:pt x="5" y="1498"/>
                    </a:cubicBezTo>
                    <a:cubicBezTo>
                      <a:pt x="5" y="1499"/>
                      <a:pt x="5" y="1500"/>
                      <a:pt x="4" y="1501"/>
                    </a:cubicBezTo>
                    <a:cubicBezTo>
                      <a:pt x="5" y="1502"/>
                      <a:pt x="5" y="1519"/>
                      <a:pt x="5" y="1523"/>
                    </a:cubicBezTo>
                    <a:cubicBezTo>
                      <a:pt x="6" y="1523"/>
                      <a:pt x="6" y="1523"/>
                      <a:pt x="6" y="1523"/>
                    </a:cubicBezTo>
                    <a:cubicBezTo>
                      <a:pt x="6" y="1541"/>
                      <a:pt x="7" y="1569"/>
                      <a:pt x="4" y="1585"/>
                    </a:cubicBezTo>
                    <a:cubicBezTo>
                      <a:pt x="0" y="1611"/>
                      <a:pt x="3" y="1626"/>
                      <a:pt x="4" y="1642"/>
                    </a:cubicBezTo>
                    <a:cubicBezTo>
                      <a:pt x="6" y="1658"/>
                      <a:pt x="22" y="1682"/>
                      <a:pt x="26" y="1701"/>
                    </a:cubicBezTo>
                    <a:cubicBezTo>
                      <a:pt x="36" y="1743"/>
                      <a:pt x="48" y="1744"/>
                      <a:pt x="57" y="1757"/>
                    </a:cubicBezTo>
                    <a:cubicBezTo>
                      <a:pt x="65" y="1770"/>
                      <a:pt x="85" y="1779"/>
                      <a:pt x="91" y="1784"/>
                    </a:cubicBezTo>
                    <a:cubicBezTo>
                      <a:pt x="91" y="1784"/>
                      <a:pt x="91" y="1784"/>
                      <a:pt x="91" y="1784"/>
                    </a:cubicBezTo>
                    <a:cubicBezTo>
                      <a:pt x="92" y="1785"/>
                      <a:pt x="92" y="1785"/>
                      <a:pt x="92" y="1785"/>
                    </a:cubicBezTo>
                    <a:cubicBezTo>
                      <a:pt x="92" y="1785"/>
                      <a:pt x="93" y="1785"/>
                      <a:pt x="93" y="1785"/>
                    </a:cubicBezTo>
                    <a:cubicBezTo>
                      <a:pt x="96" y="1789"/>
                      <a:pt x="104" y="1796"/>
                      <a:pt x="114" y="1797"/>
                    </a:cubicBezTo>
                    <a:cubicBezTo>
                      <a:pt x="114" y="1797"/>
                      <a:pt x="114" y="1797"/>
                      <a:pt x="114" y="1797"/>
                    </a:cubicBezTo>
                    <a:cubicBezTo>
                      <a:pt x="114" y="1798"/>
                      <a:pt x="114" y="1798"/>
                      <a:pt x="115" y="1798"/>
                    </a:cubicBezTo>
                    <a:cubicBezTo>
                      <a:pt x="115" y="1798"/>
                      <a:pt x="115" y="1798"/>
                      <a:pt x="115" y="1798"/>
                    </a:cubicBezTo>
                    <a:cubicBezTo>
                      <a:pt x="116" y="1798"/>
                      <a:pt x="117" y="1798"/>
                      <a:pt x="117" y="1798"/>
                    </a:cubicBezTo>
                    <a:cubicBezTo>
                      <a:pt x="118" y="1797"/>
                      <a:pt x="119" y="1798"/>
                      <a:pt x="119" y="1797"/>
                    </a:cubicBezTo>
                    <a:cubicBezTo>
                      <a:pt x="121" y="1797"/>
                      <a:pt x="122" y="1797"/>
                      <a:pt x="123" y="1796"/>
                    </a:cubicBezTo>
                    <a:cubicBezTo>
                      <a:pt x="130" y="1793"/>
                      <a:pt x="130" y="1785"/>
                      <a:pt x="130" y="1783"/>
                    </a:cubicBezTo>
                    <a:cubicBezTo>
                      <a:pt x="131" y="1783"/>
                      <a:pt x="134" y="1784"/>
                      <a:pt x="138" y="1784"/>
                    </a:cubicBezTo>
                    <a:cubicBezTo>
                      <a:pt x="142" y="1784"/>
                      <a:pt x="156" y="1785"/>
                      <a:pt x="163" y="1783"/>
                    </a:cubicBezTo>
                    <a:cubicBezTo>
                      <a:pt x="165" y="1783"/>
                      <a:pt x="167" y="1782"/>
                      <a:pt x="167" y="1781"/>
                    </a:cubicBezTo>
                    <a:cubicBezTo>
                      <a:pt x="179" y="1770"/>
                      <a:pt x="164" y="1759"/>
                      <a:pt x="163" y="1758"/>
                    </a:cubicBezTo>
                    <a:cubicBezTo>
                      <a:pt x="174" y="1757"/>
                      <a:pt x="174" y="1757"/>
                      <a:pt x="174" y="1757"/>
                    </a:cubicBezTo>
                    <a:cubicBezTo>
                      <a:pt x="174" y="1757"/>
                      <a:pt x="174" y="1757"/>
                      <a:pt x="175" y="1757"/>
                    </a:cubicBezTo>
                    <a:cubicBezTo>
                      <a:pt x="175" y="1756"/>
                      <a:pt x="175" y="1756"/>
                      <a:pt x="175" y="1756"/>
                    </a:cubicBezTo>
                    <a:cubicBezTo>
                      <a:pt x="189" y="1748"/>
                      <a:pt x="171" y="1732"/>
                      <a:pt x="171" y="1732"/>
                    </a:cubicBezTo>
                    <a:cubicBezTo>
                      <a:pt x="171" y="1731"/>
                      <a:pt x="170" y="1731"/>
                      <a:pt x="167" y="1730"/>
                    </a:cubicBezTo>
                    <a:cubicBezTo>
                      <a:pt x="151" y="1721"/>
                      <a:pt x="151" y="1721"/>
                      <a:pt x="151" y="1721"/>
                    </a:cubicBezTo>
                    <a:cubicBezTo>
                      <a:pt x="160" y="1718"/>
                      <a:pt x="172" y="1715"/>
                      <a:pt x="172" y="1713"/>
                    </a:cubicBezTo>
                    <a:cubicBezTo>
                      <a:pt x="171" y="1713"/>
                      <a:pt x="171" y="1713"/>
                      <a:pt x="171" y="1712"/>
                    </a:cubicBezTo>
                    <a:cubicBezTo>
                      <a:pt x="172" y="1712"/>
                      <a:pt x="172" y="1712"/>
                      <a:pt x="172" y="1712"/>
                    </a:cubicBezTo>
                    <a:cubicBezTo>
                      <a:pt x="171" y="1697"/>
                      <a:pt x="165" y="1694"/>
                      <a:pt x="158" y="1694"/>
                    </a:cubicBezTo>
                    <a:cubicBezTo>
                      <a:pt x="151" y="1695"/>
                      <a:pt x="144" y="1698"/>
                      <a:pt x="139" y="1701"/>
                    </a:cubicBezTo>
                    <a:cubicBezTo>
                      <a:pt x="137" y="1702"/>
                      <a:pt x="136" y="1702"/>
                      <a:pt x="135" y="1703"/>
                    </a:cubicBezTo>
                    <a:cubicBezTo>
                      <a:pt x="133" y="1703"/>
                      <a:pt x="132" y="1704"/>
                      <a:pt x="131" y="1703"/>
                    </a:cubicBezTo>
                    <a:cubicBezTo>
                      <a:pt x="123" y="1692"/>
                      <a:pt x="116" y="1696"/>
                      <a:pt x="111" y="1694"/>
                    </a:cubicBezTo>
                    <a:cubicBezTo>
                      <a:pt x="99" y="1629"/>
                      <a:pt x="99" y="1629"/>
                      <a:pt x="99" y="1629"/>
                    </a:cubicBezTo>
                    <a:cubicBezTo>
                      <a:pt x="99" y="1629"/>
                      <a:pt x="99" y="1628"/>
                      <a:pt x="99" y="1627"/>
                    </a:cubicBezTo>
                    <a:cubicBezTo>
                      <a:pt x="105" y="1618"/>
                      <a:pt x="92" y="1598"/>
                      <a:pt x="92" y="1598"/>
                    </a:cubicBezTo>
                    <a:cubicBezTo>
                      <a:pt x="92" y="1598"/>
                      <a:pt x="101" y="1603"/>
                      <a:pt x="109" y="1612"/>
                    </a:cubicBezTo>
                    <a:cubicBezTo>
                      <a:pt x="110" y="1614"/>
                      <a:pt x="111" y="1616"/>
                      <a:pt x="112" y="1618"/>
                    </a:cubicBezTo>
                    <a:cubicBezTo>
                      <a:pt x="117" y="1631"/>
                      <a:pt x="129" y="1652"/>
                      <a:pt x="143" y="1658"/>
                    </a:cubicBezTo>
                    <a:cubicBezTo>
                      <a:pt x="150" y="1661"/>
                      <a:pt x="157" y="1661"/>
                      <a:pt x="165" y="1656"/>
                    </a:cubicBezTo>
                    <a:cubicBezTo>
                      <a:pt x="184" y="1644"/>
                      <a:pt x="165" y="1611"/>
                      <a:pt x="148" y="1590"/>
                    </a:cubicBezTo>
                    <a:cubicBezTo>
                      <a:pt x="144" y="1585"/>
                      <a:pt x="139" y="1580"/>
                      <a:pt x="136" y="1577"/>
                    </a:cubicBezTo>
                    <a:cubicBezTo>
                      <a:pt x="134" y="1575"/>
                      <a:pt x="133" y="1574"/>
                      <a:pt x="132" y="1573"/>
                    </a:cubicBezTo>
                    <a:cubicBezTo>
                      <a:pt x="121" y="1556"/>
                      <a:pt x="119" y="1528"/>
                      <a:pt x="115" y="1510"/>
                    </a:cubicBezTo>
                    <a:cubicBezTo>
                      <a:pt x="114" y="1496"/>
                      <a:pt x="106" y="1481"/>
                      <a:pt x="106" y="1476"/>
                    </a:cubicBezTo>
                    <a:cubicBezTo>
                      <a:pt x="107" y="1475"/>
                      <a:pt x="107" y="1473"/>
                      <a:pt x="108" y="1471"/>
                    </a:cubicBezTo>
                    <a:cubicBezTo>
                      <a:pt x="110" y="1464"/>
                      <a:pt x="113" y="1450"/>
                      <a:pt x="116" y="1436"/>
                    </a:cubicBezTo>
                    <a:cubicBezTo>
                      <a:pt x="117" y="1426"/>
                      <a:pt x="134" y="1366"/>
                      <a:pt x="148" y="1311"/>
                    </a:cubicBezTo>
                    <a:cubicBezTo>
                      <a:pt x="159" y="1275"/>
                      <a:pt x="168" y="1242"/>
                      <a:pt x="169" y="1232"/>
                    </a:cubicBezTo>
                    <a:cubicBezTo>
                      <a:pt x="178" y="1188"/>
                      <a:pt x="188" y="1163"/>
                      <a:pt x="191" y="1137"/>
                    </a:cubicBezTo>
                    <a:cubicBezTo>
                      <a:pt x="193" y="1125"/>
                      <a:pt x="193" y="1113"/>
                      <a:pt x="191" y="1098"/>
                    </a:cubicBezTo>
                    <a:cubicBezTo>
                      <a:pt x="192" y="1066"/>
                      <a:pt x="204" y="980"/>
                      <a:pt x="207" y="961"/>
                    </a:cubicBezTo>
                    <a:cubicBezTo>
                      <a:pt x="207" y="969"/>
                      <a:pt x="207" y="976"/>
                      <a:pt x="207" y="984"/>
                    </a:cubicBezTo>
                    <a:cubicBezTo>
                      <a:pt x="207" y="984"/>
                      <a:pt x="207" y="984"/>
                      <a:pt x="207" y="984"/>
                    </a:cubicBezTo>
                    <a:cubicBezTo>
                      <a:pt x="197" y="1045"/>
                      <a:pt x="200" y="1084"/>
                      <a:pt x="202" y="1117"/>
                    </a:cubicBezTo>
                    <a:cubicBezTo>
                      <a:pt x="202" y="1120"/>
                      <a:pt x="202" y="1125"/>
                      <a:pt x="202" y="1131"/>
                    </a:cubicBezTo>
                    <a:cubicBezTo>
                      <a:pt x="193" y="1258"/>
                      <a:pt x="214" y="1421"/>
                      <a:pt x="213" y="1459"/>
                    </a:cubicBezTo>
                    <a:cubicBezTo>
                      <a:pt x="210" y="1478"/>
                      <a:pt x="205" y="1504"/>
                      <a:pt x="203" y="1547"/>
                    </a:cubicBezTo>
                    <a:cubicBezTo>
                      <a:pt x="202" y="1562"/>
                      <a:pt x="202" y="1588"/>
                      <a:pt x="203" y="1625"/>
                    </a:cubicBezTo>
                    <a:cubicBezTo>
                      <a:pt x="203" y="1725"/>
                      <a:pt x="212" y="1867"/>
                      <a:pt x="247" y="2046"/>
                    </a:cubicBezTo>
                    <a:cubicBezTo>
                      <a:pt x="249" y="2058"/>
                      <a:pt x="251" y="2069"/>
                      <a:pt x="253" y="2081"/>
                    </a:cubicBezTo>
                    <a:cubicBezTo>
                      <a:pt x="256" y="2097"/>
                      <a:pt x="258" y="2150"/>
                      <a:pt x="264" y="2179"/>
                    </a:cubicBezTo>
                    <a:cubicBezTo>
                      <a:pt x="265" y="2186"/>
                      <a:pt x="280" y="2220"/>
                      <a:pt x="281" y="2266"/>
                    </a:cubicBezTo>
                    <a:cubicBezTo>
                      <a:pt x="283" y="2340"/>
                      <a:pt x="274" y="2437"/>
                      <a:pt x="277" y="2490"/>
                    </a:cubicBezTo>
                    <a:cubicBezTo>
                      <a:pt x="280" y="2576"/>
                      <a:pt x="317" y="2656"/>
                      <a:pt x="331" y="2712"/>
                    </a:cubicBezTo>
                    <a:cubicBezTo>
                      <a:pt x="344" y="2768"/>
                      <a:pt x="350" y="2812"/>
                      <a:pt x="347" y="2823"/>
                    </a:cubicBezTo>
                    <a:cubicBezTo>
                      <a:pt x="345" y="2833"/>
                      <a:pt x="342" y="2851"/>
                      <a:pt x="351" y="2867"/>
                    </a:cubicBezTo>
                    <a:cubicBezTo>
                      <a:pt x="351" y="2867"/>
                      <a:pt x="351" y="2867"/>
                      <a:pt x="351" y="2867"/>
                    </a:cubicBezTo>
                    <a:cubicBezTo>
                      <a:pt x="347" y="2877"/>
                      <a:pt x="325" y="2923"/>
                      <a:pt x="312" y="2932"/>
                    </a:cubicBezTo>
                    <a:cubicBezTo>
                      <a:pt x="300" y="2942"/>
                      <a:pt x="296" y="2950"/>
                      <a:pt x="286" y="2956"/>
                    </a:cubicBezTo>
                    <a:cubicBezTo>
                      <a:pt x="276" y="2962"/>
                      <a:pt x="270" y="2967"/>
                      <a:pt x="266" y="2978"/>
                    </a:cubicBezTo>
                    <a:cubicBezTo>
                      <a:pt x="264" y="2984"/>
                      <a:pt x="260" y="2990"/>
                      <a:pt x="258" y="2996"/>
                    </a:cubicBezTo>
                    <a:cubicBezTo>
                      <a:pt x="257" y="3000"/>
                      <a:pt x="256" y="3004"/>
                      <a:pt x="260" y="3007"/>
                    </a:cubicBezTo>
                    <a:cubicBezTo>
                      <a:pt x="261" y="3008"/>
                      <a:pt x="263" y="3009"/>
                      <a:pt x="263" y="3010"/>
                    </a:cubicBezTo>
                    <a:cubicBezTo>
                      <a:pt x="264" y="3009"/>
                      <a:pt x="264" y="3009"/>
                      <a:pt x="264" y="3009"/>
                    </a:cubicBezTo>
                    <a:cubicBezTo>
                      <a:pt x="263" y="3013"/>
                      <a:pt x="263" y="3015"/>
                      <a:pt x="265" y="3017"/>
                    </a:cubicBezTo>
                    <a:cubicBezTo>
                      <a:pt x="269" y="3025"/>
                      <a:pt x="276" y="3026"/>
                      <a:pt x="286" y="3025"/>
                    </a:cubicBezTo>
                    <a:cubicBezTo>
                      <a:pt x="287" y="3024"/>
                      <a:pt x="287" y="3024"/>
                      <a:pt x="287" y="3024"/>
                    </a:cubicBezTo>
                    <a:cubicBezTo>
                      <a:pt x="287" y="3027"/>
                      <a:pt x="288" y="3029"/>
                      <a:pt x="290" y="3032"/>
                    </a:cubicBezTo>
                    <a:cubicBezTo>
                      <a:pt x="296" y="3041"/>
                      <a:pt x="317" y="3045"/>
                      <a:pt x="325" y="3037"/>
                    </a:cubicBezTo>
                    <a:cubicBezTo>
                      <a:pt x="336" y="3043"/>
                      <a:pt x="358" y="3044"/>
                      <a:pt x="366" y="3034"/>
                    </a:cubicBezTo>
                    <a:cubicBezTo>
                      <a:pt x="367" y="3035"/>
                      <a:pt x="367" y="3036"/>
                      <a:pt x="367" y="3036"/>
                    </a:cubicBezTo>
                    <a:cubicBezTo>
                      <a:pt x="367" y="3036"/>
                      <a:pt x="367" y="3036"/>
                      <a:pt x="367" y="3036"/>
                    </a:cubicBezTo>
                    <a:cubicBezTo>
                      <a:pt x="374" y="3051"/>
                      <a:pt x="398" y="3048"/>
                      <a:pt x="412" y="3045"/>
                    </a:cubicBezTo>
                    <a:cubicBezTo>
                      <a:pt x="425" y="3043"/>
                      <a:pt x="431" y="3036"/>
                      <a:pt x="438" y="3030"/>
                    </a:cubicBezTo>
                    <a:cubicBezTo>
                      <a:pt x="438" y="3030"/>
                      <a:pt x="438" y="3030"/>
                      <a:pt x="438" y="3030"/>
                    </a:cubicBezTo>
                    <a:cubicBezTo>
                      <a:pt x="439" y="3030"/>
                      <a:pt x="439" y="3029"/>
                      <a:pt x="439" y="3029"/>
                    </a:cubicBezTo>
                    <a:cubicBezTo>
                      <a:pt x="440" y="3028"/>
                      <a:pt x="441" y="3028"/>
                      <a:pt x="442" y="3027"/>
                    </a:cubicBezTo>
                    <a:cubicBezTo>
                      <a:pt x="447" y="3023"/>
                      <a:pt x="452" y="3018"/>
                      <a:pt x="453" y="3012"/>
                    </a:cubicBezTo>
                    <a:cubicBezTo>
                      <a:pt x="455" y="3008"/>
                      <a:pt x="455" y="3003"/>
                      <a:pt x="454" y="2997"/>
                    </a:cubicBezTo>
                    <a:cubicBezTo>
                      <a:pt x="452" y="2981"/>
                      <a:pt x="454" y="2981"/>
                      <a:pt x="456" y="2962"/>
                    </a:cubicBezTo>
                    <a:cubicBezTo>
                      <a:pt x="456" y="2961"/>
                      <a:pt x="456" y="2960"/>
                      <a:pt x="456" y="2959"/>
                    </a:cubicBezTo>
                    <a:cubicBezTo>
                      <a:pt x="459" y="2953"/>
                      <a:pt x="464" y="2948"/>
                      <a:pt x="466" y="2939"/>
                    </a:cubicBezTo>
                    <a:cubicBezTo>
                      <a:pt x="467" y="2936"/>
                      <a:pt x="468" y="2933"/>
                      <a:pt x="468" y="2929"/>
                    </a:cubicBezTo>
                    <a:cubicBezTo>
                      <a:pt x="469" y="2914"/>
                      <a:pt x="458" y="2851"/>
                      <a:pt x="459" y="2843"/>
                    </a:cubicBezTo>
                    <a:cubicBezTo>
                      <a:pt x="462" y="2823"/>
                      <a:pt x="448" y="2807"/>
                      <a:pt x="444" y="2775"/>
                    </a:cubicBezTo>
                    <a:cubicBezTo>
                      <a:pt x="439" y="2742"/>
                      <a:pt x="452" y="2632"/>
                      <a:pt x="452" y="2612"/>
                    </a:cubicBezTo>
                    <a:cubicBezTo>
                      <a:pt x="452" y="2574"/>
                      <a:pt x="472" y="2511"/>
                      <a:pt x="467" y="2434"/>
                    </a:cubicBezTo>
                    <a:cubicBezTo>
                      <a:pt x="463" y="2389"/>
                      <a:pt x="441" y="2252"/>
                      <a:pt x="441" y="2221"/>
                    </a:cubicBezTo>
                    <a:cubicBezTo>
                      <a:pt x="441" y="2215"/>
                      <a:pt x="440" y="2181"/>
                      <a:pt x="442" y="2175"/>
                    </a:cubicBezTo>
                    <a:cubicBezTo>
                      <a:pt x="448" y="2155"/>
                      <a:pt x="465" y="1903"/>
                      <a:pt x="465" y="1900"/>
                    </a:cubicBezTo>
                    <a:cubicBezTo>
                      <a:pt x="468" y="1870"/>
                      <a:pt x="489" y="1711"/>
                      <a:pt x="489" y="1711"/>
                    </a:cubicBezTo>
                    <a:cubicBezTo>
                      <a:pt x="490" y="1711"/>
                      <a:pt x="490" y="1711"/>
                      <a:pt x="490" y="1711"/>
                    </a:cubicBezTo>
                    <a:cubicBezTo>
                      <a:pt x="492" y="1711"/>
                      <a:pt x="494" y="1712"/>
                      <a:pt x="496" y="1712"/>
                    </a:cubicBezTo>
                    <a:cubicBezTo>
                      <a:pt x="497" y="1712"/>
                      <a:pt x="498" y="1712"/>
                      <a:pt x="499" y="1712"/>
                    </a:cubicBezTo>
                    <a:cubicBezTo>
                      <a:pt x="500" y="1719"/>
                      <a:pt x="523" y="1868"/>
                      <a:pt x="525" y="1897"/>
                    </a:cubicBezTo>
                    <a:cubicBezTo>
                      <a:pt x="525" y="1900"/>
                      <a:pt x="539" y="2156"/>
                      <a:pt x="546" y="2177"/>
                    </a:cubicBezTo>
                    <a:cubicBezTo>
                      <a:pt x="548" y="2183"/>
                      <a:pt x="546" y="2217"/>
                      <a:pt x="546" y="2223"/>
                    </a:cubicBezTo>
                    <a:cubicBezTo>
                      <a:pt x="546" y="2254"/>
                      <a:pt x="524" y="2390"/>
                      <a:pt x="521" y="2435"/>
                    </a:cubicBezTo>
                    <a:cubicBezTo>
                      <a:pt x="516" y="2513"/>
                      <a:pt x="536" y="2576"/>
                      <a:pt x="536" y="2613"/>
                    </a:cubicBezTo>
                    <a:cubicBezTo>
                      <a:pt x="536" y="2634"/>
                      <a:pt x="549" y="2744"/>
                      <a:pt x="544" y="2776"/>
                    </a:cubicBezTo>
                    <a:cubicBezTo>
                      <a:pt x="543" y="2784"/>
                      <a:pt x="541" y="2791"/>
                      <a:pt x="539" y="2798"/>
                    </a:cubicBezTo>
                    <a:cubicBezTo>
                      <a:pt x="537" y="2807"/>
                      <a:pt x="533" y="2815"/>
                      <a:pt x="531" y="2822"/>
                    </a:cubicBezTo>
                    <a:cubicBezTo>
                      <a:pt x="529" y="2829"/>
                      <a:pt x="528" y="2837"/>
                      <a:pt x="529" y="2844"/>
                    </a:cubicBezTo>
                    <a:cubicBezTo>
                      <a:pt x="530" y="2853"/>
                      <a:pt x="518" y="2916"/>
                      <a:pt x="519" y="2931"/>
                    </a:cubicBezTo>
                    <a:cubicBezTo>
                      <a:pt x="521" y="2949"/>
                      <a:pt x="531" y="2953"/>
                      <a:pt x="532" y="2963"/>
                    </a:cubicBezTo>
                    <a:cubicBezTo>
                      <a:pt x="534" y="2983"/>
                      <a:pt x="536" y="2983"/>
                      <a:pt x="533" y="2999"/>
                    </a:cubicBezTo>
                    <a:cubicBezTo>
                      <a:pt x="531" y="3014"/>
                      <a:pt x="537" y="3020"/>
                      <a:pt x="545" y="3027"/>
                    </a:cubicBezTo>
                    <a:cubicBezTo>
                      <a:pt x="546" y="3028"/>
                      <a:pt x="547" y="3028"/>
                      <a:pt x="548" y="3029"/>
                    </a:cubicBezTo>
                    <a:cubicBezTo>
                      <a:pt x="548" y="3029"/>
                      <a:pt x="549" y="3030"/>
                      <a:pt x="549" y="3030"/>
                    </a:cubicBezTo>
                    <a:cubicBezTo>
                      <a:pt x="549" y="3030"/>
                      <a:pt x="549" y="3030"/>
                      <a:pt x="549" y="3030"/>
                    </a:cubicBezTo>
                    <a:cubicBezTo>
                      <a:pt x="556" y="3036"/>
                      <a:pt x="562" y="3043"/>
                      <a:pt x="575" y="3045"/>
                    </a:cubicBezTo>
                    <a:cubicBezTo>
                      <a:pt x="589" y="3048"/>
                      <a:pt x="613" y="3050"/>
                      <a:pt x="620" y="3036"/>
                    </a:cubicBezTo>
                    <a:cubicBezTo>
                      <a:pt x="620" y="3036"/>
                      <a:pt x="620" y="3036"/>
                      <a:pt x="620" y="3036"/>
                    </a:cubicBezTo>
                    <a:cubicBezTo>
                      <a:pt x="620" y="3035"/>
                      <a:pt x="620" y="3035"/>
                      <a:pt x="621" y="3034"/>
                    </a:cubicBezTo>
                    <a:cubicBezTo>
                      <a:pt x="629" y="3044"/>
                      <a:pt x="651" y="3043"/>
                      <a:pt x="662" y="3037"/>
                    </a:cubicBezTo>
                    <a:cubicBezTo>
                      <a:pt x="670" y="3045"/>
                      <a:pt x="691" y="3041"/>
                      <a:pt x="697" y="3032"/>
                    </a:cubicBezTo>
                    <a:cubicBezTo>
                      <a:pt x="699" y="3030"/>
                      <a:pt x="699" y="3028"/>
                      <a:pt x="700" y="3027"/>
                    </a:cubicBezTo>
                    <a:cubicBezTo>
                      <a:pt x="700" y="3026"/>
                      <a:pt x="700" y="3025"/>
                      <a:pt x="701" y="3024"/>
                    </a:cubicBezTo>
                    <a:cubicBezTo>
                      <a:pt x="701" y="3025"/>
                      <a:pt x="701" y="3025"/>
                      <a:pt x="701" y="3025"/>
                    </a:cubicBezTo>
                    <a:cubicBezTo>
                      <a:pt x="711" y="3026"/>
                      <a:pt x="721" y="3023"/>
                      <a:pt x="723" y="3017"/>
                    </a:cubicBezTo>
                    <a:cubicBezTo>
                      <a:pt x="723" y="3017"/>
                      <a:pt x="723" y="3016"/>
                      <a:pt x="724" y="3015"/>
                    </a:cubicBezTo>
                    <a:cubicBezTo>
                      <a:pt x="724" y="3013"/>
                      <a:pt x="724" y="3011"/>
                      <a:pt x="724" y="3009"/>
                    </a:cubicBezTo>
                    <a:cubicBezTo>
                      <a:pt x="725" y="3009"/>
                      <a:pt x="726" y="3008"/>
                      <a:pt x="727" y="3007"/>
                    </a:cubicBezTo>
                    <a:cubicBezTo>
                      <a:pt x="729" y="3006"/>
                      <a:pt x="730" y="3005"/>
                      <a:pt x="730" y="3003"/>
                    </a:cubicBezTo>
                    <a:cubicBezTo>
                      <a:pt x="733" y="2996"/>
                      <a:pt x="725" y="2986"/>
                      <a:pt x="722" y="2978"/>
                    </a:cubicBezTo>
                    <a:cubicBezTo>
                      <a:pt x="718" y="2967"/>
                      <a:pt x="713" y="2962"/>
                      <a:pt x="702" y="2956"/>
                    </a:cubicBezTo>
                    <a:cubicBezTo>
                      <a:pt x="692" y="2950"/>
                      <a:pt x="689" y="2942"/>
                      <a:pt x="676" y="2932"/>
                    </a:cubicBezTo>
                    <a:cubicBezTo>
                      <a:pt x="662" y="2922"/>
                      <a:pt x="638" y="2869"/>
                      <a:pt x="637" y="2865"/>
                    </a:cubicBezTo>
                    <a:cubicBezTo>
                      <a:pt x="638" y="2863"/>
                      <a:pt x="639" y="2861"/>
                      <a:pt x="640" y="2859"/>
                    </a:cubicBezTo>
                    <a:cubicBezTo>
                      <a:pt x="645" y="2845"/>
                      <a:pt x="642" y="2830"/>
                      <a:pt x="640" y="2822"/>
                    </a:cubicBezTo>
                    <a:cubicBezTo>
                      <a:pt x="638" y="2810"/>
                      <a:pt x="643" y="2766"/>
                      <a:pt x="657" y="2710"/>
                    </a:cubicBezTo>
                    <a:cubicBezTo>
                      <a:pt x="659" y="2703"/>
                      <a:pt x="661" y="2696"/>
                      <a:pt x="663" y="2689"/>
                    </a:cubicBezTo>
                    <a:cubicBezTo>
                      <a:pt x="670" y="2666"/>
                      <a:pt x="679" y="2640"/>
                      <a:pt x="687" y="2612"/>
                    </a:cubicBezTo>
                    <a:cubicBezTo>
                      <a:pt x="699" y="2574"/>
                      <a:pt x="709" y="2532"/>
                      <a:pt x="711" y="2488"/>
                    </a:cubicBezTo>
                    <a:cubicBezTo>
                      <a:pt x="713" y="2435"/>
                      <a:pt x="705" y="2339"/>
                      <a:pt x="706" y="2265"/>
                    </a:cubicBezTo>
                    <a:cubicBezTo>
                      <a:pt x="707" y="2236"/>
                      <a:pt x="713" y="2213"/>
                      <a:pt x="718" y="2197"/>
                    </a:cubicBezTo>
                    <a:cubicBezTo>
                      <a:pt x="720" y="2189"/>
                      <a:pt x="722" y="2184"/>
                      <a:pt x="723" y="2181"/>
                    </a:cubicBezTo>
                    <a:cubicBezTo>
                      <a:pt x="723" y="2179"/>
                      <a:pt x="724" y="2178"/>
                      <a:pt x="724" y="2177"/>
                    </a:cubicBezTo>
                    <a:cubicBezTo>
                      <a:pt x="730" y="2148"/>
                      <a:pt x="732" y="2095"/>
                      <a:pt x="735" y="2079"/>
                    </a:cubicBezTo>
                    <a:cubicBezTo>
                      <a:pt x="778" y="1831"/>
                      <a:pt x="786" y="1666"/>
                      <a:pt x="786" y="1588"/>
                    </a:cubicBezTo>
                    <a:cubicBezTo>
                      <a:pt x="786" y="1570"/>
                      <a:pt x="786" y="1555"/>
                      <a:pt x="786" y="1546"/>
                    </a:cubicBezTo>
                    <a:cubicBezTo>
                      <a:pt x="786" y="1546"/>
                      <a:pt x="783" y="1527"/>
                      <a:pt x="781" y="1506"/>
                    </a:cubicBezTo>
                    <a:cubicBezTo>
                      <a:pt x="779" y="1486"/>
                      <a:pt x="777" y="1466"/>
                      <a:pt x="775" y="1458"/>
                    </a:cubicBezTo>
                    <a:cubicBezTo>
                      <a:pt x="775" y="1453"/>
                      <a:pt x="775" y="1443"/>
                      <a:pt x="775" y="1430"/>
                    </a:cubicBezTo>
                    <a:cubicBezTo>
                      <a:pt x="778" y="1367"/>
                      <a:pt x="788" y="1235"/>
                      <a:pt x="784" y="1147"/>
                    </a:cubicBezTo>
                    <a:cubicBezTo>
                      <a:pt x="785" y="1125"/>
                      <a:pt x="784" y="1112"/>
                      <a:pt x="784" y="1110"/>
                    </a:cubicBezTo>
                    <a:cubicBezTo>
                      <a:pt x="785" y="1084"/>
                      <a:pt x="783" y="1044"/>
                      <a:pt x="781" y="1012"/>
                    </a:cubicBezTo>
                    <a:cubicBezTo>
                      <a:pt x="781" y="1004"/>
                      <a:pt x="781" y="997"/>
                      <a:pt x="780" y="988"/>
                    </a:cubicBezTo>
                    <a:cubicBezTo>
                      <a:pt x="781" y="978"/>
                      <a:pt x="781" y="968"/>
                      <a:pt x="780" y="959"/>
                    </a:cubicBezTo>
                    <a:cubicBezTo>
                      <a:pt x="780" y="960"/>
                      <a:pt x="781" y="961"/>
                      <a:pt x="781" y="962"/>
                    </a:cubicBezTo>
                    <a:cubicBezTo>
                      <a:pt x="783" y="978"/>
                      <a:pt x="796" y="1067"/>
                      <a:pt x="797" y="1100"/>
                    </a:cubicBezTo>
                    <a:cubicBezTo>
                      <a:pt x="794" y="1125"/>
                      <a:pt x="798" y="1143"/>
                      <a:pt x="804" y="1166"/>
                    </a:cubicBezTo>
                    <a:cubicBezTo>
                      <a:pt x="808" y="1183"/>
                      <a:pt x="814" y="1202"/>
                      <a:pt x="819" y="1228"/>
                    </a:cubicBezTo>
                    <a:cubicBezTo>
                      <a:pt x="820" y="1233"/>
                      <a:pt x="823" y="1245"/>
                      <a:pt x="827" y="1260"/>
                    </a:cubicBezTo>
                    <a:cubicBezTo>
                      <a:pt x="840" y="1317"/>
                      <a:pt x="870" y="1424"/>
                      <a:pt x="872" y="1438"/>
                    </a:cubicBezTo>
                    <a:cubicBezTo>
                      <a:pt x="875" y="1455"/>
                      <a:pt x="880" y="1473"/>
                      <a:pt x="882" y="1477"/>
                    </a:cubicBezTo>
                    <a:cubicBezTo>
                      <a:pt x="882" y="1477"/>
                      <a:pt x="882" y="1478"/>
                      <a:pt x="882" y="1480"/>
                    </a:cubicBezTo>
                    <a:cubicBezTo>
                      <a:pt x="880" y="1485"/>
                      <a:pt x="877" y="1493"/>
                      <a:pt x="875" y="1501"/>
                    </a:cubicBezTo>
                    <a:cubicBezTo>
                      <a:pt x="874" y="1501"/>
                      <a:pt x="874" y="1501"/>
                      <a:pt x="874" y="1501"/>
                    </a:cubicBezTo>
                    <a:cubicBezTo>
                      <a:pt x="873" y="1503"/>
                      <a:pt x="872" y="1505"/>
                      <a:pt x="871" y="1507"/>
                    </a:cubicBezTo>
                    <a:cubicBezTo>
                      <a:pt x="861" y="1522"/>
                      <a:pt x="861" y="1558"/>
                      <a:pt x="848" y="1576"/>
                    </a:cubicBezTo>
                    <a:cubicBezTo>
                      <a:pt x="848" y="1577"/>
                      <a:pt x="847" y="1578"/>
                      <a:pt x="846" y="1579"/>
                    </a:cubicBezTo>
                    <a:cubicBezTo>
                      <a:pt x="843" y="1582"/>
                      <a:pt x="838" y="1587"/>
                      <a:pt x="834" y="1592"/>
                    </a:cubicBezTo>
                    <a:cubicBezTo>
                      <a:pt x="817" y="1613"/>
                      <a:pt x="798" y="1646"/>
                      <a:pt x="817" y="1658"/>
                    </a:cubicBezTo>
                    <a:cubicBezTo>
                      <a:pt x="825" y="1663"/>
                      <a:pt x="832" y="1663"/>
                      <a:pt x="839" y="1660"/>
                    </a:cubicBezTo>
                    <a:cubicBezTo>
                      <a:pt x="854" y="1654"/>
                      <a:pt x="865" y="1633"/>
                      <a:pt x="870" y="1620"/>
                    </a:cubicBezTo>
                    <a:cubicBezTo>
                      <a:pt x="871" y="1618"/>
                      <a:pt x="872" y="1616"/>
                      <a:pt x="873" y="1615"/>
                    </a:cubicBezTo>
                    <a:cubicBezTo>
                      <a:pt x="881" y="1605"/>
                      <a:pt x="890" y="1600"/>
                      <a:pt x="890" y="1600"/>
                    </a:cubicBezTo>
                    <a:cubicBezTo>
                      <a:pt x="890" y="1600"/>
                      <a:pt x="889" y="1601"/>
                      <a:pt x="888" y="1603"/>
                    </a:cubicBezTo>
                    <a:cubicBezTo>
                      <a:pt x="888" y="1603"/>
                      <a:pt x="888" y="1603"/>
                      <a:pt x="888" y="1603"/>
                    </a:cubicBezTo>
                    <a:cubicBezTo>
                      <a:pt x="888" y="1604"/>
                      <a:pt x="888" y="1604"/>
                      <a:pt x="888" y="1604"/>
                    </a:cubicBezTo>
                    <a:cubicBezTo>
                      <a:pt x="885" y="1610"/>
                      <a:pt x="879" y="1622"/>
                      <a:pt x="883" y="1629"/>
                    </a:cubicBezTo>
                    <a:cubicBezTo>
                      <a:pt x="883" y="1630"/>
                      <a:pt x="883" y="1630"/>
                      <a:pt x="884" y="1631"/>
                    </a:cubicBezTo>
                    <a:cubicBezTo>
                      <a:pt x="871" y="1696"/>
                      <a:pt x="871" y="1696"/>
                      <a:pt x="871" y="1696"/>
                    </a:cubicBezTo>
                    <a:cubicBezTo>
                      <a:pt x="866" y="1698"/>
                      <a:pt x="859" y="1693"/>
                      <a:pt x="851" y="1705"/>
                    </a:cubicBezTo>
                    <a:cubicBezTo>
                      <a:pt x="850" y="1705"/>
                      <a:pt x="849" y="1705"/>
                      <a:pt x="848" y="1705"/>
                    </a:cubicBezTo>
                    <a:cubicBezTo>
                      <a:pt x="848" y="1705"/>
                      <a:pt x="848" y="1705"/>
                      <a:pt x="848" y="1705"/>
                    </a:cubicBezTo>
                    <a:cubicBezTo>
                      <a:pt x="848" y="1705"/>
                      <a:pt x="848" y="1705"/>
                      <a:pt x="848" y="1705"/>
                    </a:cubicBezTo>
                    <a:cubicBezTo>
                      <a:pt x="846" y="1704"/>
                      <a:pt x="844" y="1704"/>
                      <a:pt x="843" y="1703"/>
                    </a:cubicBezTo>
                    <a:cubicBezTo>
                      <a:pt x="837" y="1700"/>
                      <a:pt x="830" y="1696"/>
                      <a:pt x="824" y="1696"/>
                    </a:cubicBezTo>
                    <a:cubicBezTo>
                      <a:pt x="817" y="1696"/>
                      <a:pt x="811" y="1699"/>
                      <a:pt x="810" y="1714"/>
                    </a:cubicBezTo>
                    <a:cubicBezTo>
                      <a:pt x="810" y="1714"/>
                      <a:pt x="811" y="1714"/>
                      <a:pt x="811" y="1714"/>
                    </a:cubicBezTo>
                    <a:cubicBezTo>
                      <a:pt x="811" y="1715"/>
                      <a:pt x="811" y="1715"/>
                      <a:pt x="811" y="1715"/>
                    </a:cubicBezTo>
                    <a:cubicBezTo>
                      <a:pt x="810" y="1717"/>
                      <a:pt x="822" y="1720"/>
                      <a:pt x="831" y="1723"/>
                    </a:cubicBezTo>
                    <a:cubicBezTo>
                      <a:pt x="815" y="1732"/>
                      <a:pt x="815" y="1732"/>
                      <a:pt x="815" y="1732"/>
                    </a:cubicBezTo>
                    <a:cubicBezTo>
                      <a:pt x="812" y="1733"/>
                      <a:pt x="811" y="1733"/>
                      <a:pt x="811" y="1734"/>
                    </a:cubicBezTo>
                    <a:cubicBezTo>
                      <a:pt x="811" y="1734"/>
                      <a:pt x="793" y="1750"/>
                      <a:pt x="807" y="1758"/>
                    </a:cubicBezTo>
                    <a:cubicBezTo>
                      <a:pt x="808" y="1758"/>
                      <a:pt x="808" y="1758"/>
                      <a:pt x="808" y="1758"/>
                    </a:cubicBezTo>
                    <a:cubicBezTo>
                      <a:pt x="808" y="1758"/>
                      <a:pt x="808" y="1759"/>
                      <a:pt x="808" y="1759"/>
                    </a:cubicBezTo>
                    <a:cubicBezTo>
                      <a:pt x="819" y="1760"/>
                      <a:pt x="819" y="1760"/>
                      <a:pt x="819" y="1760"/>
                    </a:cubicBezTo>
                    <a:cubicBezTo>
                      <a:pt x="818" y="1761"/>
                      <a:pt x="803" y="1772"/>
                      <a:pt x="815" y="1783"/>
                    </a:cubicBezTo>
                    <a:cubicBezTo>
                      <a:pt x="815" y="1784"/>
                      <a:pt x="817" y="1785"/>
                      <a:pt x="819" y="1785"/>
                    </a:cubicBezTo>
                    <a:cubicBezTo>
                      <a:pt x="826" y="1787"/>
                      <a:pt x="840" y="1786"/>
                      <a:pt x="844" y="1786"/>
                    </a:cubicBezTo>
                    <a:cubicBezTo>
                      <a:pt x="848" y="1786"/>
                      <a:pt x="851" y="1785"/>
                      <a:pt x="852" y="1785"/>
                    </a:cubicBezTo>
                    <a:cubicBezTo>
                      <a:pt x="852" y="1787"/>
                      <a:pt x="852" y="1795"/>
                      <a:pt x="859" y="1798"/>
                    </a:cubicBezTo>
                    <a:cubicBezTo>
                      <a:pt x="860" y="1799"/>
                      <a:pt x="861" y="1799"/>
                      <a:pt x="863" y="1799"/>
                    </a:cubicBezTo>
                    <a:cubicBezTo>
                      <a:pt x="863" y="1799"/>
                      <a:pt x="864" y="1799"/>
                      <a:pt x="864" y="1799"/>
                    </a:cubicBezTo>
                    <a:cubicBezTo>
                      <a:pt x="865" y="1800"/>
                      <a:pt x="866" y="1800"/>
                      <a:pt x="868" y="1799"/>
                    </a:cubicBezTo>
                    <a:cubicBezTo>
                      <a:pt x="868" y="1799"/>
                      <a:pt x="868" y="1799"/>
                      <a:pt x="868" y="1799"/>
                    </a:cubicBezTo>
                    <a:cubicBezTo>
                      <a:pt x="878" y="1798"/>
                      <a:pt x="886" y="1791"/>
                      <a:pt x="889" y="1787"/>
                    </a:cubicBezTo>
                    <a:cubicBezTo>
                      <a:pt x="889" y="1787"/>
                      <a:pt x="890" y="1787"/>
                      <a:pt x="890" y="1787"/>
                    </a:cubicBezTo>
                    <a:cubicBezTo>
                      <a:pt x="891" y="1786"/>
                      <a:pt x="891" y="1786"/>
                      <a:pt x="891" y="1786"/>
                    </a:cubicBezTo>
                    <a:cubicBezTo>
                      <a:pt x="891" y="1786"/>
                      <a:pt x="891" y="1786"/>
                      <a:pt x="891" y="1786"/>
                    </a:cubicBezTo>
                    <a:cubicBezTo>
                      <a:pt x="897" y="1781"/>
                      <a:pt x="917" y="1772"/>
                      <a:pt x="925" y="1759"/>
                    </a:cubicBezTo>
                    <a:cubicBezTo>
                      <a:pt x="934" y="1746"/>
                      <a:pt x="946" y="1745"/>
                      <a:pt x="956" y="1703"/>
                    </a:cubicBezTo>
                    <a:cubicBezTo>
                      <a:pt x="960" y="1684"/>
                      <a:pt x="976" y="1659"/>
                      <a:pt x="978" y="1644"/>
                    </a:cubicBezTo>
                    <a:cubicBezTo>
                      <a:pt x="979" y="1628"/>
                      <a:pt x="982" y="1613"/>
                      <a:pt x="978" y="1587"/>
                    </a:cubicBezTo>
                    <a:cubicBezTo>
                      <a:pt x="975" y="1569"/>
                      <a:pt x="980" y="1528"/>
                      <a:pt x="983" y="1501"/>
                    </a:cubicBezTo>
                    <a:cubicBezTo>
                      <a:pt x="989" y="1500"/>
                      <a:pt x="989" y="1500"/>
                      <a:pt x="989" y="1500"/>
                    </a:cubicBezTo>
                    <a:cubicBezTo>
                      <a:pt x="987" y="1497"/>
                      <a:pt x="987" y="1487"/>
                      <a:pt x="986" y="1476"/>
                    </a:cubicBezTo>
                    <a:cubicBezTo>
                      <a:pt x="986" y="1476"/>
                      <a:pt x="986" y="1476"/>
                      <a:pt x="986" y="1475"/>
                    </a:cubicBezTo>
                    <a:cubicBezTo>
                      <a:pt x="986" y="1470"/>
                      <a:pt x="985" y="1464"/>
                      <a:pt x="983" y="1459"/>
                    </a:cubicBezTo>
                    <a:cubicBezTo>
                      <a:pt x="979" y="1444"/>
                      <a:pt x="980" y="1429"/>
                      <a:pt x="976" y="1412"/>
                    </a:cubicBezTo>
                    <a:cubicBezTo>
                      <a:pt x="972" y="1395"/>
                      <a:pt x="971" y="1360"/>
                      <a:pt x="970" y="1337"/>
                    </a:cubicBezTo>
                    <a:cubicBezTo>
                      <a:pt x="969" y="1297"/>
                      <a:pt x="969" y="1139"/>
                      <a:pt x="946" y="1082"/>
                    </a:cubicBezTo>
                    <a:cubicBezTo>
                      <a:pt x="941" y="1064"/>
                      <a:pt x="936" y="1035"/>
                      <a:pt x="937" y="994"/>
                    </a:cubicBezTo>
                    <a:cubicBezTo>
                      <a:pt x="934" y="881"/>
                      <a:pt x="909" y="816"/>
                      <a:pt x="911" y="782"/>
                    </a:cubicBezTo>
                    <a:cubicBezTo>
                      <a:pt x="918" y="731"/>
                      <a:pt x="909" y="681"/>
                      <a:pt x="899" y="638"/>
                    </a:cubicBezTo>
                    <a:cubicBezTo>
                      <a:pt x="896" y="626"/>
                      <a:pt x="892" y="615"/>
                      <a:pt x="886" y="604"/>
                    </a:cubicBezTo>
                    <a:cubicBezTo>
                      <a:pt x="852" y="537"/>
                      <a:pt x="771" y="512"/>
                      <a:pt x="741" y="505"/>
                    </a:cubicBezTo>
                    <a:cubicBezTo>
                      <a:pt x="718" y="499"/>
                      <a:pt x="656" y="468"/>
                      <a:pt x="636" y="459"/>
                    </a:cubicBezTo>
                    <a:cubicBezTo>
                      <a:pt x="634" y="458"/>
                      <a:pt x="632" y="457"/>
                      <a:pt x="630" y="456"/>
                    </a:cubicBezTo>
                    <a:cubicBezTo>
                      <a:pt x="627" y="454"/>
                      <a:pt x="624" y="453"/>
                      <a:pt x="621" y="451"/>
                    </a:cubicBezTo>
                    <a:cubicBezTo>
                      <a:pt x="620" y="450"/>
                      <a:pt x="618" y="449"/>
                      <a:pt x="616" y="448"/>
                    </a:cubicBezTo>
                    <a:cubicBezTo>
                      <a:pt x="589" y="427"/>
                      <a:pt x="583" y="399"/>
                      <a:pt x="584" y="375"/>
                    </a:cubicBezTo>
                    <a:cubicBezTo>
                      <a:pt x="585" y="364"/>
                      <a:pt x="587" y="354"/>
                      <a:pt x="588" y="349"/>
                    </a:cubicBezTo>
                    <a:cubicBezTo>
                      <a:pt x="588" y="349"/>
                      <a:pt x="588" y="348"/>
                      <a:pt x="588" y="348"/>
                    </a:cubicBezTo>
                    <a:cubicBezTo>
                      <a:pt x="594" y="340"/>
                      <a:pt x="598" y="332"/>
                      <a:pt x="600" y="327"/>
                    </a:cubicBezTo>
                    <a:cubicBezTo>
                      <a:pt x="600" y="325"/>
                      <a:pt x="601" y="323"/>
                      <a:pt x="602" y="321"/>
                    </a:cubicBezTo>
                    <a:cubicBezTo>
                      <a:pt x="602" y="321"/>
                      <a:pt x="602" y="321"/>
                      <a:pt x="602" y="321"/>
                    </a:cubicBezTo>
                    <a:cubicBezTo>
                      <a:pt x="603" y="319"/>
                      <a:pt x="603" y="317"/>
                      <a:pt x="604" y="315"/>
                    </a:cubicBezTo>
                    <a:cubicBezTo>
                      <a:pt x="604" y="315"/>
                      <a:pt x="604" y="314"/>
                      <a:pt x="604" y="314"/>
                    </a:cubicBezTo>
                    <a:cubicBezTo>
                      <a:pt x="605" y="312"/>
                      <a:pt x="605" y="310"/>
                      <a:pt x="606" y="308"/>
                    </a:cubicBezTo>
                    <a:cubicBezTo>
                      <a:pt x="606" y="308"/>
                      <a:pt x="606" y="307"/>
                      <a:pt x="606" y="307"/>
                    </a:cubicBezTo>
                    <a:cubicBezTo>
                      <a:pt x="606" y="305"/>
                      <a:pt x="607" y="303"/>
                      <a:pt x="608" y="300"/>
                    </a:cubicBezTo>
                    <a:cubicBezTo>
                      <a:pt x="608" y="300"/>
                      <a:pt x="608" y="300"/>
                      <a:pt x="608" y="300"/>
                    </a:cubicBezTo>
                    <a:cubicBezTo>
                      <a:pt x="608" y="298"/>
                      <a:pt x="609" y="295"/>
                      <a:pt x="609" y="293"/>
                    </a:cubicBezTo>
                    <a:cubicBezTo>
                      <a:pt x="609" y="293"/>
                      <a:pt x="609" y="293"/>
                      <a:pt x="609" y="293"/>
                    </a:cubicBezTo>
                    <a:cubicBezTo>
                      <a:pt x="610" y="290"/>
                      <a:pt x="610" y="288"/>
                      <a:pt x="611" y="286"/>
                    </a:cubicBezTo>
                    <a:cubicBezTo>
                      <a:pt x="611" y="286"/>
                      <a:pt x="611" y="286"/>
                      <a:pt x="611" y="286"/>
                    </a:cubicBezTo>
                    <a:cubicBezTo>
                      <a:pt x="611" y="283"/>
                      <a:pt x="611" y="281"/>
                      <a:pt x="612" y="279"/>
                    </a:cubicBezTo>
                    <a:cubicBezTo>
                      <a:pt x="612" y="279"/>
                      <a:pt x="612" y="279"/>
                      <a:pt x="612" y="279"/>
                    </a:cubicBezTo>
                    <a:cubicBezTo>
                      <a:pt x="612" y="277"/>
                      <a:pt x="612" y="275"/>
                      <a:pt x="612" y="273"/>
                    </a:cubicBezTo>
                    <a:cubicBezTo>
                      <a:pt x="612" y="273"/>
                      <a:pt x="612" y="273"/>
                      <a:pt x="612" y="273"/>
                    </a:cubicBezTo>
                    <a:cubicBezTo>
                      <a:pt x="612" y="273"/>
                      <a:pt x="613" y="272"/>
                      <a:pt x="613" y="272"/>
                    </a:cubicBezTo>
                    <a:cubicBezTo>
                      <a:pt x="613" y="272"/>
                      <a:pt x="613" y="272"/>
                      <a:pt x="613" y="272"/>
                    </a:cubicBezTo>
                    <a:cubicBezTo>
                      <a:pt x="614" y="271"/>
                      <a:pt x="616" y="270"/>
                      <a:pt x="618" y="269"/>
                    </a:cubicBezTo>
                    <a:cubicBezTo>
                      <a:pt x="618" y="269"/>
                      <a:pt x="618" y="269"/>
                      <a:pt x="618" y="269"/>
                    </a:cubicBezTo>
                    <a:cubicBezTo>
                      <a:pt x="618" y="268"/>
                      <a:pt x="619" y="268"/>
                      <a:pt x="620" y="268"/>
                    </a:cubicBezTo>
                    <a:cubicBezTo>
                      <a:pt x="620" y="267"/>
                      <a:pt x="620" y="267"/>
                      <a:pt x="620" y="267"/>
                    </a:cubicBezTo>
                    <a:cubicBezTo>
                      <a:pt x="621" y="267"/>
                      <a:pt x="621" y="266"/>
                      <a:pt x="622" y="266"/>
                    </a:cubicBezTo>
                    <a:cubicBezTo>
                      <a:pt x="622" y="266"/>
                      <a:pt x="622" y="265"/>
                      <a:pt x="622" y="265"/>
                    </a:cubicBezTo>
                    <a:cubicBezTo>
                      <a:pt x="623" y="265"/>
                      <a:pt x="623" y="265"/>
                      <a:pt x="623" y="264"/>
                    </a:cubicBezTo>
                    <a:cubicBezTo>
                      <a:pt x="624" y="264"/>
                      <a:pt x="624" y="264"/>
                      <a:pt x="624" y="263"/>
                    </a:cubicBezTo>
                    <a:cubicBezTo>
                      <a:pt x="625" y="263"/>
                      <a:pt x="625" y="263"/>
                      <a:pt x="625" y="263"/>
                    </a:cubicBezTo>
                    <a:cubicBezTo>
                      <a:pt x="625" y="262"/>
                      <a:pt x="626" y="261"/>
                      <a:pt x="626" y="261"/>
                    </a:cubicBezTo>
                    <a:cubicBezTo>
                      <a:pt x="630" y="256"/>
                      <a:pt x="631" y="251"/>
                      <a:pt x="634" y="246"/>
                    </a:cubicBezTo>
                    <a:cubicBezTo>
                      <a:pt x="638" y="240"/>
                      <a:pt x="636" y="236"/>
                      <a:pt x="640" y="226"/>
                    </a:cubicBezTo>
                    <a:cubicBezTo>
                      <a:pt x="643" y="217"/>
                      <a:pt x="645" y="202"/>
                      <a:pt x="645" y="196"/>
                    </a:cubicBezTo>
                    <a:cubicBezTo>
                      <a:pt x="645" y="190"/>
                      <a:pt x="652" y="174"/>
                      <a:pt x="652" y="166"/>
                    </a:cubicBezTo>
                    <a:cubicBezTo>
                      <a:pt x="652" y="161"/>
                      <a:pt x="650" y="157"/>
                      <a:pt x="648" y="156"/>
                    </a:cubicBezTo>
                    <a:cubicBezTo>
                      <a:pt x="647" y="155"/>
                      <a:pt x="646" y="155"/>
                      <a:pt x="645" y="155"/>
                    </a:cubicBezTo>
                    <a:cubicBezTo>
                      <a:pt x="644" y="154"/>
                      <a:pt x="643" y="155"/>
                      <a:pt x="642" y="155"/>
                    </a:cubicBezTo>
                    <a:moveTo>
                      <a:pt x="612" y="272"/>
                    </a:moveTo>
                    <a:cubicBezTo>
                      <a:pt x="612" y="272"/>
                      <a:pt x="612" y="272"/>
                      <a:pt x="612" y="272"/>
                    </a:cubicBezTo>
                    <a:cubicBezTo>
                      <a:pt x="612" y="272"/>
                      <a:pt x="612" y="272"/>
                      <a:pt x="612" y="272"/>
                    </a:cubicBezTo>
                    <a:cubicBezTo>
                      <a:pt x="612" y="272"/>
                      <a:pt x="612" y="272"/>
                      <a:pt x="612" y="272"/>
                    </a:cubicBezTo>
                    <a:close/>
                    <a:moveTo>
                      <a:pt x="160" y="1730"/>
                    </a:moveTo>
                    <a:cubicBezTo>
                      <a:pt x="159" y="1730"/>
                      <a:pt x="158" y="1730"/>
                      <a:pt x="157" y="1730"/>
                    </a:cubicBezTo>
                    <a:cubicBezTo>
                      <a:pt x="156" y="1729"/>
                      <a:pt x="154" y="1729"/>
                      <a:pt x="152" y="1729"/>
                    </a:cubicBezTo>
                    <a:cubicBezTo>
                      <a:pt x="155" y="1729"/>
                      <a:pt x="158" y="1729"/>
                      <a:pt x="160" y="1730"/>
                    </a:cubicBezTo>
                    <a:close/>
                    <a:moveTo>
                      <a:pt x="824" y="1731"/>
                    </a:moveTo>
                    <a:cubicBezTo>
                      <a:pt x="823" y="1732"/>
                      <a:pt x="822" y="1732"/>
                      <a:pt x="821" y="1732"/>
                    </a:cubicBezTo>
                    <a:cubicBezTo>
                      <a:pt x="824" y="1731"/>
                      <a:pt x="827" y="1731"/>
                      <a:pt x="830" y="1731"/>
                    </a:cubicBezTo>
                    <a:cubicBezTo>
                      <a:pt x="828" y="1731"/>
                      <a:pt x="826" y="1731"/>
                      <a:pt x="824" y="1731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58595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1" name="Group 49">
              <a:extLst>
                <a:ext uri="{FF2B5EF4-FFF2-40B4-BE49-F238E27FC236}">
                  <a16:creationId xmlns:a16="http://schemas.microsoft.com/office/drawing/2014/main" id="{6AFE9212-5777-7851-B62A-4734F18ECF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07452" y="1767210"/>
              <a:ext cx="604607" cy="1989578"/>
              <a:chOff x="2162" y="1674"/>
              <a:chExt cx="717" cy="2360"/>
            </a:xfrm>
          </p:grpSpPr>
          <p:sp>
            <p:nvSpPr>
              <p:cNvPr id="62" name="Freeform 50">
                <a:extLst>
                  <a:ext uri="{FF2B5EF4-FFF2-40B4-BE49-F238E27FC236}">
                    <a16:creationId xmlns:a16="http://schemas.microsoft.com/office/drawing/2014/main" id="{BD9D3EC2-2D0D-BD64-52A5-8C44145D3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" y="1674"/>
                <a:ext cx="717" cy="2360"/>
              </a:xfrm>
              <a:custGeom>
                <a:avLst/>
                <a:gdLst>
                  <a:gd name="T0" fmla="*/ 470 w 878"/>
                  <a:gd name="T1" fmla="*/ 695 h 2896"/>
                  <a:gd name="T2" fmla="*/ 297 w 878"/>
                  <a:gd name="T3" fmla="*/ 246 h 2896"/>
                  <a:gd name="T4" fmla="*/ 289 w 878"/>
                  <a:gd name="T5" fmla="*/ 235 h 2896"/>
                  <a:gd name="T6" fmla="*/ 285 w 878"/>
                  <a:gd name="T7" fmla="*/ 223 h 2896"/>
                  <a:gd name="T8" fmla="*/ 289 w 878"/>
                  <a:gd name="T9" fmla="*/ 194 h 2896"/>
                  <a:gd name="T10" fmla="*/ 307 w 878"/>
                  <a:gd name="T11" fmla="*/ 101 h 2896"/>
                  <a:gd name="T12" fmla="*/ 313 w 878"/>
                  <a:gd name="T13" fmla="*/ 51 h 2896"/>
                  <a:gd name="T14" fmla="*/ 147 w 878"/>
                  <a:gd name="T15" fmla="*/ 54 h 2896"/>
                  <a:gd name="T16" fmla="*/ 152 w 878"/>
                  <a:gd name="T17" fmla="*/ 81 h 2896"/>
                  <a:gd name="T18" fmla="*/ 180 w 878"/>
                  <a:gd name="T19" fmla="*/ 153 h 2896"/>
                  <a:gd name="T20" fmla="*/ 25 w 878"/>
                  <a:gd name="T21" fmla="*/ 522 h 2896"/>
                  <a:gd name="T22" fmla="*/ 0 w 878"/>
                  <a:gd name="T23" fmla="*/ 779 h 2896"/>
                  <a:gd name="T24" fmla="*/ 4 w 878"/>
                  <a:gd name="T25" fmla="*/ 813 h 2896"/>
                  <a:gd name="T26" fmla="*/ 3 w 878"/>
                  <a:gd name="T27" fmla="*/ 850 h 2896"/>
                  <a:gd name="T28" fmla="*/ 53 w 878"/>
                  <a:gd name="T29" fmla="*/ 917 h 2896"/>
                  <a:gd name="T30" fmla="*/ 61 w 878"/>
                  <a:gd name="T31" fmla="*/ 911 h 2896"/>
                  <a:gd name="T32" fmla="*/ 70 w 878"/>
                  <a:gd name="T33" fmla="*/ 912 h 2896"/>
                  <a:gd name="T34" fmla="*/ 78 w 878"/>
                  <a:gd name="T35" fmla="*/ 899 h 2896"/>
                  <a:gd name="T36" fmla="*/ 52 w 878"/>
                  <a:gd name="T37" fmla="*/ 871 h 2896"/>
                  <a:gd name="T38" fmla="*/ 51 w 878"/>
                  <a:gd name="T39" fmla="*/ 829 h 2896"/>
                  <a:gd name="T40" fmla="*/ 56 w 878"/>
                  <a:gd name="T41" fmla="*/ 838 h 2896"/>
                  <a:gd name="T42" fmla="*/ 62 w 878"/>
                  <a:gd name="T43" fmla="*/ 845 h 2896"/>
                  <a:gd name="T44" fmla="*/ 70 w 878"/>
                  <a:gd name="T45" fmla="*/ 850 h 2896"/>
                  <a:gd name="T46" fmla="*/ 78 w 878"/>
                  <a:gd name="T47" fmla="*/ 851 h 2896"/>
                  <a:gd name="T48" fmla="*/ 40 w 878"/>
                  <a:gd name="T49" fmla="*/ 765 h 2896"/>
                  <a:gd name="T50" fmla="*/ 104 w 878"/>
                  <a:gd name="T51" fmla="*/ 518 h 2896"/>
                  <a:gd name="T52" fmla="*/ 123 w 878"/>
                  <a:gd name="T53" fmla="*/ 1123 h 2896"/>
                  <a:gd name="T54" fmla="*/ 136 w 878"/>
                  <a:gd name="T55" fmla="*/ 1416 h 2896"/>
                  <a:gd name="T56" fmla="*/ 137 w 878"/>
                  <a:gd name="T57" fmla="*/ 1436 h 2896"/>
                  <a:gd name="T58" fmla="*/ 138 w 878"/>
                  <a:gd name="T59" fmla="*/ 1447 h 2896"/>
                  <a:gd name="T60" fmla="*/ 107 w 878"/>
                  <a:gd name="T61" fmla="*/ 1531 h 2896"/>
                  <a:gd name="T62" fmla="*/ 144 w 878"/>
                  <a:gd name="T63" fmla="*/ 1559 h 2896"/>
                  <a:gd name="T64" fmla="*/ 176 w 878"/>
                  <a:gd name="T65" fmla="*/ 1530 h 2896"/>
                  <a:gd name="T66" fmla="*/ 196 w 878"/>
                  <a:gd name="T67" fmla="*/ 1318 h 2896"/>
                  <a:gd name="T68" fmla="*/ 202 w 878"/>
                  <a:gd name="T69" fmla="*/ 1287 h 2896"/>
                  <a:gd name="T70" fmla="*/ 206 w 878"/>
                  <a:gd name="T71" fmla="*/ 1256 h 2896"/>
                  <a:gd name="T72" fmla="*/ 219 w 878"/>
                  <a:gd name="T73" fmla="*/ 981 h 2896"/>
                  <a:gd name="T74" fmla="*/ 220 w 878"/>
                  <a:gd name="T75" fmla="*/ 969 h 2896"/>
                  <a:gd name="T76" fmla="*/ 220 w 878"/>
                  <a:gd name="T77" fmla="*/ 937 h 2896"/>
                  <a:gd name="T78" fmla="*/ 258 w 878"/>
                  <a:gd name="T79" fmla="*/ 920 h 2896"/>
                  <a:gd name="T80" fmla="*/ 260 w 878"/>
                  <a:gd name="T81" fmla="*/ 948 h 2896"/>
                  <a:gd name="T82" fmla="*/ 260 w 878"/>
                  <a:gd name="T83" fmla="*/ 966 h 2896"/>
                  <a:gd name="T84" fmla="*/ 261 w 878"/>
                  <a:gd name="T85" fmla="*/ 980 h 2896"/>
                  <a:gd name="T86" fmla="*/ 268 w 878"/>
                  <a:gd name="T87" fmla="*/ 1250 h 2896"/>
                  <a:gd name="T88" fmla="*/ 269 w 878"/>
                  <a:gd name="T89" fmla="*/ 1283 h 2896"/>
                  <a:gd name="T90" fmla="*/ 274 w 878"/>
                  <a:gd name="T91" fmla="*/ 1316 h 2896"/>
                  <a:gd name="T92" fmla="*/ 293 w 878"/>
                  <a:gd name="T93" fmla="*/ 1462 h 2896"/>
                  <a:gd name="T94" fmla="*/ 327 w 878"/>
                  <a:gd name="T95" fmla="*/ 1560 h 2896"/>
                  <a:gd name="T96" fmla="*/ 365 w 878"/>
                  <a:gd name="T97" fmla="*/ 1546 h 2896"/>
                  <a:gd name="T98" fmla="*/ 334 w 878"/>
                  <a:gd name="T99" fmla="*/ 1449 h 2896"/>
                  <a:gd name="T100" fmla="*/ 334 w 878"/>
                  <a:gd name="T101" fmla="*/ 1438 h 2896"/>
                  <a:gd name="T102" fmla="*/ 336 w 878"/>
                  <a:gd name="T103" fmla="*/ 1420 h 2896"/>
                  <a:gd name="T104" fmla="*/ 346 w 878"/>
                  <a:gd name="T105" fmla="*/ 1167 h 2896"/>
                  <a:gd name="T106" fmla="*/ 397 w 878"/>
                  <a:gd name="T107" fmla="*/ 675 h 2896"/>
                  <a:gd name="T108" fmla="*/ 381 w 878"/>
                  <a:gd name="T109" fmla="*/ 473 h 2896"/>
                  <a:gd name="T110" fmla="*/ 432 w 878"/>
                  <a:gd name="T111" fmla="*/ 750 h 2896"/>
                  <a:gd name="T112" fmla="*/ 435 w 878"/>
                  <a:gd name="T113" fmla="*/ 766 h 2896"/>
                  <a:gd name="T114" fmla="*/ 419 w 878"/>
                  <a:gd name="T115" fmla="*/ 872 h 2896"/>
                  <a:gd name="T116" fmla="*/ 420 w 878"/>
                  <a:gd name="T117" fmla="*/ 906 h 2896"/>
                  <a:gd name="T118" fmla="*/ 435 w 878"/>
                  <a:gd name="T119" fmla="*/ 907 h 2896"/>
                  <a:gd name="T120" fmla="*/ 476 w 878"/>
                  <a:gd name="T121" fmla="*/ 755 h 289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78" h="2896">
                    <a:moveTo>
                      <a:pt x="874" y="1396"/>
                    </a:moveTo>
                    <a:cubicBezTo>
                      <a:pt x="872" y="1384"/>
                      <a:pt x="872" y="1384"/>
                      <a:pt x="872" y="1384"/>
                    </a:cubicBezTo>
                    <a:cubicBezTo>
                      <a:pt x="872" y="1379"/>
                      <a:pt x="871" y="1375"/>
                      <a:pt x="871" y="1370"/>
                    </a:cubicBezTo>
                    <a:cubicBezTo>
                      <a:pt x="871" y="1370"/>
                      <a:pt x="871" y="1370"/>
                      <a:pt x="870" y="1370"/>
                    </a:cubicBezTo>
                    <a:cubicBezTo>
                      <a:pt x="870" y="1368"/>
                      <a:pt x="870" y="1366"/>
                      <a:pt x="870" y="1364"/>
                    </a:cubicBezTo>
                    <a:cubicBezTo>
                      <a:pt x="870" y="1363"/>
                      <a:pt x="869" y="1363"/>
                      <a:pt x="869" y="1362"/>
                    </a:cubicBezTo>
                    <a:cubicBezTo>
                      <a:pt x="869" y="1360"/>
                      <a:pt x="869" y="1358"/>
                      <a:pt x="868" y="1356"/>
                    </a:cubicBezTo>
                    <a:cubicBezTo>
                      <a:pt x="868" y="1355"/>
                      <a:pt x="868" y="1354"/>
                      <a:pt x="867" y="1352"/>
                    </a:cubicBezTo>
                    <a:cubicBezTo>
                      <a:pt x="864" y="1336"/>
                      <a:pt x="864" y="1306"/>
                      <a:pt x="863" y="1285"/>
                    </a:cubicBezTo>
                    <a:cubicBezTo>
                      <a:pt x="862" y="1250"/>
                      <a:pt x="862" y="1118"/>
                      <a:pt x="844" y="1057"/>
                    </a:cubicBezTo>
                    <a:cubicBezTo>
                      <a:pt x="842" y="1053"/>
                      <a:pt x="841" y="1049"/>
                      <a:pt x="840" y="1046"/>
                    </a:cubicBezTo>
                    <a:cubicBezTo>
                      <a:pt x="835" y="1029"/>
                      <a:pt x="831" y="964"/>
                      <a:pt x="831" y="964"/>
                    </a:cubicBezTo>
                    <a:cubicBezTo>
                      <a:pt x="819" y="857"/>
                      <a:pt x="795" y="797"/>
                      <a:pt x="797" y="765"/>
                    </a:cubicBezTo>
                    <a:cubicBezTo>
                      <a:pt x="796" y="713"/>
                      <a:pt x="767" y="650"/>
                      <a:pt x="753" y="622"/>
                    </a:cubicBezTo>
                    <a:cubicBezTo>
                      <a:pt x="735" y="585"/>
                      <a:pt x="666" y="532"/>
                      <a:pt x="648" y="525"/>
                    </a:cubicBezTo>
                    <a:cubicBezTo>
                      <a:pt x="639" y="521"/>
                      <a:pt x="592" y="485"/>
                      <a:pt x="552" y="460"/>
                    </a:cubicBezTo>
                    <a:cubicBezTo>
                      <a:pt x="550" y="459"/>
                      <a:pt x="549" y="457"/>
                      <a:pt x="547" y="456"/>
                    </a:cubicBezTo>
                    <a:cubicBezTo>
                      <a:pt x="547" y="456"/>
                      <a:pt x="546" y="455"/>
                      <a:pt x="546" y="455"/>
                    </a:cubicBezTo>
                    <a:cubicBezTo>
                      <a:pt x="545" y="454"/>
                      <a:pt x="544" y="453"/>
                      <a:pt x="543" y="452"/>
                    </a:cubicBezTo>
                    <a:cubicBezTo>
                      <a:pt x="543" y="451"/>
                      <a:pt x="542" y="451"/>
                      <a:pt x="542" y="451"/>
                    </a:cubicBezTo>
                    <a:cubicBezTo>
                      <a:pt x="541" y="449"/>
                      <a:pt x="539" y="448"/>
                      <a:pt x="538" y="446"/>
                    </a:cubicBezTo>
                    <a:cubicBezTo>
                      <a:pt x="538" y="446"/>
                      <a:pt x="538" y="446"/>
                      <a:pt x="538" y="446"/>
                    </a:cubicBezTo>
                    <a:cubicBezTo>
                      <a:pt x="537" y="445"/>
                      <a:pt x="536" y="443"/>
                      <a:pt x="535" y="442"/>
                    </a:cubicBezTo>
                    <a:cubicBezTo>
                      <a:pt x="535" y="442"/>
                      <a:pt x="535" y="441"/>
                      <a:pt x="534" y="441"/>
                    </a:cubicBezTo>
                    <a:cubicBezTo>
                      <a:pt x="534" y="440"/>
                      <a:pt x="533" y="439"/>
                      <a:pt x="532" y="438"/>
                    </a:cubicBezTo>
                    <a:cubicBezTo>
                      <a:pt x="532" y="437"/>
                      <a:pt x="532" y="437"/>
                      <a:pt x="532" y="437"/>
                    </a:cubicBezTo>
                    <a:cubicBezTo>
                      <a:pt x="531" y="436"/>
                      <a:pt x="530" y="434"/>
                      <a:pt x="530" y="433"/>
                    </a:cubicBezTo>
                    <a:cubicBezTo>
                      <a:pt x="529" y="432"/>
                      <a:pt x="529" y="432"/>
                      <a:pt x="529" y="432"/>
                    </a:cubicBezTo>
                    <a:cubicBezTo>
                      <a:pt x="529" y="431"/>
                      <a:pt x="528" y="430"/>
                      <a:pt x="528" y="428"/>
                    </a:cubicBezTo>
                    <a:cubicBezTo>
                      <a:pt x="528" y="428"/>
                      <a:pt x="527" y="428"/>
                      <a:pt x="527" y="427"/>
                    </a:cubicBezTo>
                    <a:cubicBezTo>
                      <a:pt x="527" y="426"/>
                      <a:pt x="526" y="425"/>
                      <a:pt x="526" y="423"/>
                    </a:cubicBezTo>
                    <a:cubicBezTo>
                      <a:pt x="525" y="421"/>
                      <a:pt x="524" y="418"/>
                      <a:pt x="524" y="415"/>
                    </a:cubicBezTo>
                    <a:cubicBezTo>
                      <a:pt x="524" y="414"/>
                      <a:pt x="524" y="414"/>
                      <a:pt x="524" y="414"/>
                    </a:cubicBezTo>
                    <a:cubicBezTo>
                      <a:pt x="524" y="414"/>
                      <a:pt x="523" y="414"/>
                      <a:pt x="523" y="414"/>
                    </a:cubicBezTo>
                    <a:cubicBezTo>
                      <a:pt x="523" y="413"/>
                      <a:pt x="523" y="413"/>
                      <a:pt x="523" y="412"/>
                    </a:cubicBezTo>
                    <a:cubicBezTo>
                      <a:pt x="523" y="412"/>
                      <a:pt x="523" y="412"/>
                      <a:pt x="523" y="412"/>
                    </a:cubicBezTo>
                    <a:cubicBezTo>
                      <a:pt x="522" y="404"/>
                      <a:pt x="522" y="396"/>
                      <a:pt x="523" y="388"/>
                    </a:cubicBezTo>
                    <a:cubicBezTo>
                      <a:pt x="523" y="388"/>
                      <a:pt x="523" y="388"/>
                      <a:pt x="523" y="388"/>
                    </a:cubicBezTo>
                    <a:cubicBezTo>
                      <a:pt x="523" y="387"/>
                      <a:pt x="523" y="385"/>
                      <a:pt x="524" y="383"/>
                    </a:cubicBezTo>
                    <a:cubicBezTo>
                      <a:pt x="524" y="383"/>
                      <a:pt x="524" y="383"/>
                      <a:pt x="524" y="383"/>
                    </a:cubicBezTo>
                    <a:cubicBezTo>
                      <a:pt x="524" y="382"/>
                      <a:pt x="524" y="380"/>
                      <a:pt x="524" y="379"/>
                    </a:cubicBezTo>
                    <a:cubicBezTo>
                      <a:pt x="525" y="376"/>
                      <a:pt x="525" y="373"/>
                      <a:pt x="525" y="370"/>
                    </a:cubicBezTo>
                    <a:cubicBezTo>
                      <a:pt x="525" y="370"/>
                      <a:pt x="525" y="370"/>
                      <a:pt x="525" y="370"/>
                    </a:cubicBezTo>
                    <a:cubicBezTo>
                      <a:pt x="526" y="366"/>
                      <a:pt x="528" y="362"/>
                      <a:pt x="529" y="358"/>
                    </a:cubicBezTo>
                    <a:cubicBezTo>
                      <a:pt x="530" y="358"/>
                      <a:pt x="530" y="358"/>
                      <a:pt x="530" y="358"/>
                    </a:cubicBezTo>
                    <a:cubicBezTo>
                      <a:pt x="531" y="357"/>
                      <a:pt x="532" y="356"/>
                      <a:pt x="533" y="355"/>
                    </a:cubicBezTo>
                    <a:cubicBezTo>
                      <a:pt x="533" y="355"/>
                      <a:pt x="533" y="354"/>
                      <a:pt x="533" y="354"/>
                    </a:cubicBezTo>
                    <a:cubicBezTo>
                      <a:pt x="547" y="338"/>
                      <a:pt x="559" y="314"/>
                      <a:pt x="564" y="292"/>
                    </a:cubicBezTo>
                    <a:cubicBezTo>
                      <a:pt x="564" y="291"/>
                      <a:pt x="565" y="291"/>
                      <a:pt x="565" y="291"/>
                    </a:cubicBezTo>
                    <a:cubicBezTo>
                      <a:pt x="564" y="291"/>
                      <a:pt x="564" y="291"/>
                      <a:pt x="564" y="291"/>
                    </a:cubicBezTo>
                    <a:cubicBezTo>
                      <a:pt x="565" y="287"/>
                      <a:pt x="565" y="284"/>
                      <a:pt x="566" y="281"/>
                    </a:cubicBezTo>
                    <a:cubicBezTo>
                      <a:pt x="568" y="255"/>
                      <a:pt x="562" y="206"/>
                      <a:pt x="564" y="192"/>
                    </a:cubicBezTo>
                    <a:cubicBezTo>
                      <a:pt x="565" y="188"/>
                      <a:pt x="566" y="183"/>
                      <a:pt x="566" y="177"/>
                    </a:cubicBezTo>
                    <a:cubicBezTo>
                      <a:pt x="566" y="183"/>
                      <a:pt x="565" y="187"/>
                      <a:pt x="565" y="187"/>
                    </a:cubicBezTo>
                    <a:cubicBezTo>
                      <a:pt x="567" y="180"/>
                      <a:pt x="567" y="179"/>
                      <a:pt x="572" y="160"/>
                    </a:cubicBezTo>
                    <a:cubicBezTo>
                      <a:pt x="573" y="164"/>
                      <a:pt x="574" y="167"/>
                      <a:pt x="575" y="171"/>
                    </a:cubicBezTo>
                    <a:cubicBezTo>
                      <a:pt x="577" y="167"/>
                      <a:pt x="578" y="162"/>
                      <a:pt x="577" y="157"/>
                    </a:cubicBezTo>
                    <a:cubicBezTo>
                      <a:pt x="578" y="160"/>
                      <a:pt x="579" y="163"/>
                      <a:pt x="580" y="167"/>
                    </a:cubicBezTo>
                    <a:cubicBezTo>
                      <a:pt x="584" y="154"/>
                      <a:pt x="591" y="128"/>
                      <a:pt x="579" y="118"/>
                    </a:cubicBezTo>
                    <a:cubicBezTo>
                      <a:pt x="583" y="120"/>
                      <a:pt x="587" y="125"/>
                      <a:pt x="588" y="128"/>
                    </a:cubicBezTo>
                    <a:cubicBezTo>
                      <a:pt x="588" y="121"/>
                      <a:pt x="587" y="116"/>
                      <a:pt x="585" y="111"/>
                    </a:cubicBezTo>
                    <a:cubicBezTo>
                      <a:pt x="585" y="111"/>
                      <a:pt x="585" y="111"/>
                      <a:pt x="586" y="111"/>
                    </a:cubicBezTo>
                    <a:cubicBezTo>
                      <a:pt x="586" y="103"/>
                      <a:pt x="580" y="98"/>
                      <a:pt x="574" y="95"/>
                    </a:cubicBezTo>
                    <a:cubicBezTo>
                      <a:pt x="578" y="94"/>
                      <a:pt x="582" y="95"/>
                      <a:pt x="587" y="95"/>
                    </a:cubicBezTo>
                    <a:cubicBezTo>
                      <a:pt x="580" y="82"/>
                      <a:pt x="564" y="85"/>
                      <a:pt x="554" y="77"/>
                    </a:cubicBezTo>
                    <a:cubicBezTo>
                      <a:pt x="555" y="79"/>
                      <a:pt x="555" y="79"/>
                      <a:pt x="555" y="79"/>
                    </a:cubicBezTo>
                    <a:cubicBezTo>
                      <a:pt x="529" y="8"/>
                      <a:pt x="451" y="0"/>
                      <a:pt x="390" y="15"/>
                    </a:cubicBezTo>
                    <a:cubicBezTo>
                      <a:pt x="356" y="23"/>
                      <a:pt x="328" y="38"/>
                      <a:pt x="318" y="53"/>
                    </a:cubicBezTo>
                    <a:cubicBezTo>
                      <a:pt x="315" y="57"/>
                      <a:pt x="313" y="60"/>
                      <a:pt x="311" y="64"/>
                    </a:cubicBezTo>
                    <a:cubicBezTo>
                      <a:pt x="310" y="64"/>
                      <a:pt x="307" y="70"/>
                      <a:pt x="303" y="78"/>
                    </a:cubicBezTo>
                    <a:cubicBezTo>
                      <a:pt x="301" y="79"/>
                      <a:pt x="299" y="81"/>
                      <a:pt x="297" y="83"/>
                    </a:cubicBezTo>
                    <a:cubicBezTo>
                      <a:pt x="288" y="87"/>
                      <a:pt x="279" y="89"/>
                      <a:pt x="270" y="99"/>
                    </a:cubicBezTo>
                    <a:cubicBezTo>
                      <a:pt x="274" y="97"/>
                      <a:pt x="275" y="98"/>
                      <a:pt x="279" y="97"/>
                    </a:cubicBezTo>
                    <a:cubicBezTo>
                      <a:pt x="269" y="104"/>
                      <a:pt x="261" y="117"/>
                      <a:pt x="266" y="130"/>
                    </a:cubicBezTo>
                    <a:cubicBezTo>
                      <a:pt x="266" y="130"/>
                      <a:pt x="266" y="130"/>
                      <a:pt x="266" y="130"/>
                    </a:cubicBezTo>
                    <a:cubicBezTo>
                      <a:pt x="266" y="130"/>
                      <a:pt x="266" y="130"/>
                      <a:pt x="266" y="131"/>
                    </a:cubicBezTo>
                    <a:cubicBezTo>
                      <a:pt x="267" y="130"/>
                      <a:pt x="267" y="129"/>
                      <a:pt x="268" y="128"/>
                    </a:cubicBezTo>
                    <a:cubicBezTo>
                      <a:pt x="270" y="126"/>
                      <a:pt x="273" y="124"/>
                      <a:pt x="276" y="122"/>
                    </a:cubicBezTo>
                    <a:cubicBezTo>
                      <a:pt x="275" y="129"/>
                      <a:pt x="271" y="134"/>
                      <a:pt x="270" y="140"/>
                    </a:cubicBezTo>
                    <a:cubicBezTo>
                      <a:pt x="269" y="147"/>
                      <a:pt x="270" y="156"/>
                      <a:pt x="271" y="163"/>
                    </a:cubicBezTo>
                    <a:cubicBezTo>
                      <a:pt x="273" y="158"/>
                      <a:pt x="275" y="153"/>
                      <a:pt x="279" y="148"/>
                    </a:cubicBezTo>
                    <a:cubicBezTo>
                      <a:pt x="278" y="160"/>
                      <a:pt x="274" y="173"/>
                      <a:pt x="280" y="183"/>
                    </a:cubicBezTo>
                    <a:cubicBezTo>
                      <a:pt x="281" y="179"/>
                      <a:pt x="281" y="174"/>
                      <a:pt x="283" y="170"/>
                    </a:cubicBezTo>
                    <a:cubicBezTo>
                      <a:pt x="284" y="180"/>
                      <a:pt x="291" y="192"/>
                      <a:pt x="299" y="201"/>
                    </a:cubicBezTo>
                    <a:cubicBezTo>
                      <a:pt x="299" y="206"/>
                      <a:pt x="300" y="211"/>
                      <a:pt x="299" y="216"/>
                    </a:cubicBezTo>
                    <a:cubicBezTo>
                      <a:pt x="299" y="216"/>
                      <a:pt x="299" y="216"/>
                      <a:pt x="299" y="217"/>
                    </a:cubicBezTo>
                    <a:cubicBezTo>
                      <a:pt x="299" y="220"/>
                      <a:pt x="298" y="223"/>
                      <a:pt x="298" y="226"/>
                    </a:cubicBezTo>
                    <a:cubicBezTo>
                      <a:pt x="297" y="237"/>
                      <a:pt x="298" y="249"/>
                      <a:pt x="301" y="259"/>
                    </a:cubicBezTo>
                    <a:cubicBezTo>
                      <a:pt x="304" y="268"/>
                      <a:pt x="311" y="283"/>
                      <a:pt x="321" y="285"/>
                    </a:cubicBezTo>
                    <a:cubicBezTo>
                      <a:pt x="324" y="285"/>
                      <a:pt x="327" y="285"/>
                      <a:pt x="329" y="284"/>
                    </a:cubicBezTo>
                    <a:cubicBezTo>
                      <a:pt x="330" y="294"/>
                      <a:pt x="333" y="306"/>
                      <a:pt x="338" y="319"/>
                    </a:cubicBezTo>
                    <a:cubicBezTo>
                      <a:pt x="339" y="320"/>
                      <a:pt x="339" y="321"/>
                      <a:pt x="339" y="322"/>
                    </a:cubicBezTo>
                    <a:cubicBezTo>
                      <a:pt x="340" y="332"/>
                      <a:pt x="343" y="351"/>
                      <a:pt x="344" y="373"/>
                    </a:cubicBezTo>
                    <a:cubicBezTo>
                      <a:pt x="344" y="403"/>
                      <a:pt x="340" y="439"/>
                      <a:pt x="323" y="461"/>
                    </a:cubicBezTo>
                    <a:cubicBezTo>
                      <a:pt x="322" y="463"/>
                      <a:pt x="321" y="464"/>
                      <a:pt x="319" y="466"/>
                    </a:cubicBezTo>
                    <a:cubicBezTo>
                      <a:pt x="305" y="473"/>
                      <a:pt x="219" y="541"/>
                      <a:pt x="195" y="550"/>
                    </a:cubicBezTo>
                    <a:cubicBezTo>
                      <a:pt x="155" y="567"/>
                      <a:pt x="109" y="641"/>
                      <a:pt x="96" y="697"/>
                    </a:cubicBezTo>
                    <a:cubicBezTo>
                      <a:pt x="91" y="722"/>
                      <a:pt x="73" y="774"/>
                      <a:pt x="72" y="789"/>
                    </a:cubicBezTo>
                    <a:cubicBezTo>
                      <a:pt x="74" y="822"/>
                      <a:pt x="57" y="843"/>
                      <a:pt x="47" y="964"/>
                    </a:cubicBezTo>
                    <a:cubicBezTo>
                      <a:pt x="48" y="1002"/>
                      <a:pt x="44" y="1029"/>
                      <a:pt x="39" y="1046"/>
                    </a:cubicBezTo>
                    <a:cubicBezTo>
                      <a:pt x="38" y="1049"/>
                      <a:pt x="36" y="1053"/>
                      <a:pt x="35" y="1057"/>
                    </a:cubicBezTo>
                    <a:cubicBezTo>
                      <a:pt x="17" y="1118"/>
                      <a:pt x="17" y="1250"/>
                      <a:pt x="16" y="1285"/>
                    </a:cubicBezTo>
                    <a:cubicBezTo>
                      <a:pt x="15" y="1306"/>
                      <a:pt x="14" y="1336"/>
                      <a:pt x="11" y="1352"/>
                    </a:cubicBezTo>
                    <a:cubicBezTo>
                      <a:pt x="11" y="1354"/>
                      <a:pt x="11" y="1355"/>
                      <a:pt x="10" y="1356"/>
                    </a:cubicBezTo>
                    <a:cubicBezTo>
                      <a:pt x="10" y="1360"/>
                      <a:pt x="9" y="1364"/>
                      <a:pt x="9" y="1367"/>
                    </a:cubicBezTo>
                    <a:cubicBezTo>
                      <a:pt x="8" y="1379"/>
                      <a:pt x="8" y="1390"/>
                      <a:pt x="5" y="1400"/>
                    </a:cubicBezTo>
                    <a:cubicBezTo>
                      <a:pt x="2" y="1410"/>
                      <a:pt x="1" y="1423"/>
                      <a:pt x="0" y="1432"/>
                    </a:cubicBezTo>
                    <a:cubicBezTo>
                      <a:pt x="0" y="1435"/>
                      <a:pt x="0" y="1438"/>
                      <a:pt x="0" y="1440"/>
                    </a:cubicBezTo>
                    <a:cubicBezTo>
                      <a:pt x="4" y="1473"/>
                      <a:pt x="4" y="1473"/>
                      <a:pt x="4" y="1473"/>
                    </a:cubicBezTo>
                    <a:cubicBezTo>
                      <a:pt x="4" y="1473"/>
                      <a:pt x="4" y="1474"/>
                      <a:pt x="4" y="1474"/>
                    </a:cubicBezTo>
                    <a:cubicBezTo>
                      <a:pt x="4" y="1476"/>
                      <a:pt x="5" y="1478"/>
                      <a:pt x="5" y="1481"/>
                    </a:cubicBezTo>
                    <a:cubicBezTo>
                      <a:pt x="5" y="1481"/>
                      <a:pt x="5" y="1481"/>
                      <a:pt x="5" y="1481"/>
                    </a:cubicBezTo>
                    <a:cubicBezTo>
                      <a:pt x="5" y="1483"/>
                      <a:pt x="5" y="1486"/>
                      <a:pt x="6" y="1488"/>
                    </a:cubicBezTo>
                    <a:cubicBezTo>
                      <a:pt x="6" y="1488"/>
                      <a:pt x="6" y="1488"/>
                      <a:pt x="6" y="1489"/>
                    </a:cubicBezTo>
                    <a:cubicBezTo>
                      <a:pt x="6" y="1491"/>
                      <a:pt x="6" y="1493"/>
                      <a:pt x="6" y="1495"/>
                    </a:cubicBezTo>
                    <a:cubicBezTo>
                      <a:pt x="6" y="1496"/>
                      <a:pt x="6" y="1496"/>
                      <a:pt x="6" y="1496"/>
                    </a:cubicBezTo>
                    <a:cubicBezTo>
                      <a:pt x="6" y="1498"/>
                      <a:pt x="6" y="1501"/>
                      <a:pt x="7" y="1503"/>
                    </a:cubicBezTo>
                    <a:cubicBezTo>
                      <a:pt x="7" y="1503"/>
                      <a:pt x="7" y="1503"/>
                      <a:pt x="7" y="1503"/>
                    </a:cubicBezTo>
                    <a:cubicBezTo>
                      <a:pt x="7" y="1505"/>
                      <a:pt x="7" y="1508"/>
                      <a:pt x="7" y="1510"/>
                    </a:cubicBezTo>
                    <a:cubicBezTo>
                      <a:pt x="7" y="1510"/>
                      <a:pt x="7" y="1510"/>
                      <a:pt x="7" y="1510"/>
                    </a:cubicBezTo>
                    <a:cubicBezTo>
                      <a:pt x="7" y="1512"/>
                      <a:pt x="7" y="1514"/>
                      <a:pt x="7" y="1516"/>
                    </a:cubicBezTo>
                    <a:cubicBezTo>
                      <a:pt x="7" y="1516"/>
                      <a:pt x="7" y="1516"/>
                      <a:pt x="7" y="1516"/>
                    </a:cubicBezTo>
                    <a:cubicBezTo>
                      <a:pt x="7" y="1518"/>
                      <a:pt x="7" y="1520"/>
                      <a:pt x="7" y="1521"/>
                    </a:cubicBezTo>
                    <a:cubicBezTo>
                      <a:pt x="7" y="1521"/>
                      <a:pt x="7" y="1522"/>
                      <a:pt x="7" y="1522"/>
                    </a:cubicBezTo>
                    <a:cubicBezTo>
                      <a:pt x="7" y="1523"/>
                      <a:pt x="7" y="1525"/>
                      <a:pt x="6" y="1526"/>
                    </a:cubicBezTo>
                    <a:cubicBezTo>
                      <a:pt x="3" y="1547"/>
                      <a:pt x="5" y="1559"/>
                      <a:pt x="6" y="1571"/>
                    </a:cubicBezTo>
                    <a:cubicBezTo>
                      <a:pt x="8" y="1584"/>
                      <a:pt x="20" y="1603"/>
                      <a:pt x="24" y="1619"/>
                    </a:cubicBezTo>
                    <a:cubicBezTo>
                      <a:pt x="31" y="1652"/>
                      <a:pt x="41" y="1652"/>
                      <a:pt x="49" y="1663"/>
                    </a:cubicBezTo>
                    <a:cubicBezTo>
                      <a:pt x="55" y="1673"/>
                      <a:pt x="71" y="1680"/>
                      <a:pt x="76" y="1684"/>
                    </a:cubicBezTo>
                    <a:cubicBezTo>
                      <a:pt x="76" y="1684"/>
                      <a:pt x="76" y="1685"/>
                      <a:pt x="76" y="1685"/>
                    </a:cubicBezTo>
                    <a:cubicBezTo>
                      <a:pt x="77" y="1685"/>
                      <a:pt x="77" y="1685"/>
                      <a:pt x="77" y="1685"/>
                    </a:cubicBezTo>
                    <a:cubicBezTo>
                      <a:pt x="77" y="1685"/>
                      <a:pt x="77" y="1685"/>
                      <a:pt x="77" y="1685"/>
                    </a:cubicBezTo>
                    <a:cubicBezTo>
                      <a:pt x="79" y="1688"/>
                      <a:pt x="86" y="1694"/>
                      <a:pt x="93" y="1695"/>
                    </a:cubicBezTo>
                    <a:cubicBezTo>
                      <a:pt x="94" y="1695"/>
                      <a:pt x="94" y="1695"/>
                      <a:pt x="94" y="1695"/>
                    </a:cubicBezTo>
                    <a:cubicBezTo>
                      <a:pt x="95" y="1695"/>
                      <a:pt x="96" y="1695"/>
                      <a:pt x="97" y="1695"/>
                    </a:cubicBezTo>
                    <a:cubicBezTo>
                      <a:pt x="97" y="1695"/>
                      <a:pt x="98" y="1695"/>
                      <a:pt x="98" y="1695"/>
                    </a:cubicBezTo>
                    <a:cubicBezTo>
                      <a:pt x="98" y="1695"/>
                      <a:pt x="98" y="1695"/>
                      <a:pt x="98" y="1695"/>
                    </a:cubicBezTo>
                    <a:cubicBezTo>
                      <a:pt x="98" y="1695"/>
                      <a:pt x="98" y="1695"/>
                      <a:pt x="98" y="1695"/>
                    </a:cubicBezTo>
                    <a:cubicBezTo>
                      <a:pt x="107" y="1694"/>
                      <a:pt x="106" y="1685"/>
                      <a:pt x="106" y="1684"/>
                    </a:cubicBezTo>
                    <a:cubicBezTo>
                      <a:pt x="107" y="1684"/>
                      <a:pt x="107" y="1684"/>
                      <a:pt x="108" y="1684"/>
                    </a:cubicBezTo>
                    <a:cubicBezTo>
                      <a:pt x="108" y="1684"/>
                      <a:pt x="108" y="1684"/>
                      <a:pt x="108" y="1684"/>
                    </a:cubicBezTo>
                    <a:cubicBezTo>
                      <a:pt x="108" y="1684"/>
                      <a:pt x="109" y="1684"/>
                      <a:pt x="110" y="1684"/>
                    </a:cubicBezTo>
                    <a:cubicBezTo>
                      <a:pt x="110" y="1684"/>
                      <a:pt x="110" y="1684"/>
                      <a:pt x="110" y="1684"/>
                    </a:cubicBezTo>
                    <a:cubicBezTo>
                      <a:pt x="111" y="1684"/>
                      <a:pt x="112" y="1684"/>
                      <a:pt x="113" y="1684"/>
                    </a:cubicBezTo>
                    <a:cubicBezTo>
                      <a:pt x="113" y="1684"/>
                      <a:pt x="114" y="1684"/>
                      <a:pt x="115" y="1684"/>
                    </a:cubicBezTo>
                    <a:cubicBezTo>
                      <a:pt x="115" y="1684"/>
                      <a:pt x="116" y="1684"/>
                      <a:pt x="117" y="1684"/>
                    </a:cubicBezTo>
                    <a:cubicBezTo>
                      <a:pt x="117" y="1684"/>
                      <a:pt x="118" y="1684"/>
                      <a:pt x="118" y="1684"/>
                    </a:cubicBezTo>
                    <a:cubicBezTo>
                      <a:pt x="119" y="1685"/>
                      <a:pt x="120" y="1685"/>
                      <a:pt x="120" y="1685"/>
                    </a:cubicBezTo>
                    <a:cubicBezTo>
                      <a:pt x="121" y="1685"/>
                      <a:pt x="121" y="1685"/>
                      <a:pt x="122" y="1685"/>
                    </a:cubicBezTo>
                    <a:cubicBezTo>
                      <a:pt x="122" y="1685"/>
                      <a:pt x="123" y="1685"/>
                      <a:pt x="124" y="1685"/>
                    </a:cubicBezTo>
                    <a:cubicBezTo>
                      <a:pt x="124" y="1685"/>
                      <a:pt x="125" y="1685"/>
                      <a:pt x="125" y="1685"/>
                    </a:cubicBezTo>
                    <a:cubicBezTo>
                      <a:pt x="126" y="1685"/>
                      <a:pt x="126" y="1685"/>
                      <a:pt x="127" y="1685"/>
                    </a:cubicBezTo>
                    <a:cubicBezTo>
                      <a:pt x="127" y="1685"/>
                      <a:pt x="128" y="1685"/>
                      <a:pt x="128" y="1685"/>
                    </a:cubicBezTo>
                    <a:cubicBezTo>
                      <a:pt x="129" y="1684"/>
                      <a:pt x="130" y="1684"/>
                      <a:pt x="130" y="1684"/>
                    </a:cubicBezTo>
                    <a:cubicBezTo>
                      <a:pt x="131" y="1684"/>
                      <a:pt x="131" y="1684"/>
                      <a:pt x="131" y="1684"/>
                    </a:cubicBezTo>
                    <a:cubicBezTo>
                      <a:pt x="132" y="1684"/>
                      <a:pt x="133" y="1684"/>
                      <a:pt x="133" y="1684"/>
                    </a:cubicBezTo>
                    <a:cubicBezTo>
                      <a:pt x="133" y="1684"/>
                      <a:pt x="134" y="1684"/>
                      <a:pt x="134" y="1684"/>
                    </a:cubicBezTo>
                    <a:cubicBezTo>
                      <a:pt x="135" y="1683"/>
                      <a:pt x="136" y="1683"/>
                      <a:pt x="136" y="1682"/>
                    </a:cubicBezTo>
                    <a:cubicBezTo>
                      <a:pt x="145" y="1673"/>
                      <a:pt x="134" y="1664"/>
                      <a:pt x="133" y="1664"/>
                    </a:cubicBezTo>
                    <a:cubicBezTo>
                      <a:pt x="142" y="1663"/>
                      <a:pt x="142" y="1663"/>
                      <a:pt x="142" y="1663"/>
                    </a:cubicBezTo>
                    <a:cubicBezTo>
                      <a:pt x="142" y="1663"/>
                      <a:pt x="142" y="1663"/>
                      <a:pt x="142" y="1662"/>
                    </a:cubicBezTo>
                    <a:cubicBezTo>
                      <a:pt x="142" y="1662"/>
                      <a:pt x="142" y="1662"/>
                      <a:pt x="142" y="1662"/>
                    </a:cubicBezTo>
                    <a:cubicBezTo>
                      <a:pt x="154" y="1656"/>
                      <a:pt x="139" y="1643"/>
                      <a:pt x="139" y="1643"/>
                    </a:cubicBezTo>
                    <a:cubicBezTo>
                      <a:pt x="140" y="1620"/>
                      <a:pt x="111" y="1625"/>
                      <a:pt x="107" y="1620"/>
                    </a:cubicBezTo>
                    <a:cubicBezTo>
                      <a:pt x="106" y="1618"/>
                      <a:pt x="104" y="1616"/>
                      <a:pt x="103" y="1615"/>
                    </a:cubicBezTo>
                    <a:cubicBezTo>
                      <a:pt x="103" y="1615"/>
                      <a:pt x="103" y="1615"/>
                      <a:pt x="103" y="1615"/>
                    </a:cubicBezTo>
                    <a:cubicBezTo>
                      <a:pt x="102" y="1614"/>
                      <a:pt x="101" y="1614"/>
                      <a:pt x="100" y="1613"/>
                    </a:cubicBezTo>
                    <a:cubicBezTo>
                      <a:pt x="100" y="1612"/>
                      <a:pt x="100" y="1612"/>
                      <a:pt x="99" y="1612"/>
                    </a:cubicBezTo>
                    <a:cubicBezTo>
                      <a:pt x="99" y="1611"/>
                      <a:pt x="98" y="1611"/>
                      <a:pt x="98" y="1611"/>
                    </a:cubicBezTo>
                    <a:cubicBezTo>
                      <a:pt x="97" y="1610"/>
                      <a:pt x="97" y="1610"/>
                      <a:pt x="96" y="1610"/>
                    </a:cubicBezTo>
                    <a:cubicBezTo>
                      <a:pt x="96" y="1610"/>
                      <a:pt x="96" y="1610"/>
                      <a:pt x="96" y="1610"/>
                    </a:cubicBezTo>
                    <a:cubicBezTo>
                      <a:pt x="85" y="1534"/>
                      <a:pt x="85" y="1534"/>
                      <a:pt x="85" y="1534"/>
                    </a:cubicBezTo>
                    <a:cubicBezTo>
                      <a:pt x="85" y="1530"/>
                      <a:pt x="85" y="1527"/>
                      <a:pt x="85" y="1526"/>
                    </a:cubicBezTo>
                    <a:cubicBezTo>
                      <a:pt x="85" y="1526"/>
                      <a:pt x="86" y="1526"/>
                      <a:pt x="86" y="1527"/>
                    </a:cubicBezTo>
                    <a:cubicBezTo>
                      <a:pt x="86" y="1527"/>
                      <a:pt x="87" y="1527"/>
                      <a:pt x="87" y="1527"/>
                    </a:cubicBezTo>
                    <a:cubicBezTo>
                      <a:pt x="87" y="1527"/>
                      <a:pt x="88" y="1527"/>
                      <a:pt x="88" y="1528"/>
                    </a:cubicBezTo>
                    <a:cubicBezTo>
                      <a:pt x="88" y="1528"/>
                      <a:pt x="89" y="1528"/>
                      <a:pt x="89" y="1528"/>
                    </a:cubicBezTo>
                    <a:cubicBezTo>
                      <a:pt x="89" y="1528"/>
                      <a:pt x="90" y="1529"/>
                      <a:pt x="90" y="1529"/>
                    </a:cubicBezTo>
                    <a:cubicBezTo>
                      <a:pt x="91" y="1529"/>
                      <a:pt x="91" y="1529"/>
                      <a:pt x="91" y="1530"/>
                    </a:cubicBezTo>
                    <a:cubicBezTo>
                      <a:pt x="92" y="1530"/>
                      <a:pt x="92" y="1531"/>
                      <a:pt x="93" y="1531"/>
                    </a:cubicBezTo>
                    <a:cubicBezTo>
                      <a:pt x="93" y="1531"/>
                      <a:pt x="93" y="1532"/>
                      <a:pt x="94" y="1532"/>
                    </a:cubicBezTo>
                    <a:cubicBezTo>
                      <a:pt x="94" y="1532"/>
                      <a:pt x="95" y="1533"/>
                      <a:pt x="95" y="1534"/>
                    </a:cubicBezTo>
                    <a:cubicBezTo>
                      <a:pt x="96" y="1534"/>
                      <a:pt x="96" y="1534"/>
                      <a:pt x="96" y="1535"/>
                    </a:cubicBezTo>
                    <a:cubicBezTo>
                      <a:pt x="97" y="1536"/>
                      <a:pt x="97" y="1536"/>
                      <a:pt x="98" y="1537"/>
                    </a:cubicBezTo>
                    <a:cubicBezTo>
                      <a:pt x="98" y="1538"/>
                      <a:pt x="99" y="1538"/>
                      <a:pt x="99" y="1538"/>
                    </a:cubicBezTo>
                    <a:cubicBezTo>
                      <a:pt x="100" y="1540"/>
                      <a:pt x="100" y="1541"/>
                      <a:pt x="101" y="1543"/>
                    </a:cubicBezTo>
                    <a:cubicBezTo>
                      <a:pt x="101" y="1544"/>
                      <a:pt x="102" y="1545"/>
                      <a:pt x="102" y="1546"/>
                    </a:cubicBezTo>
                    <a:cubicBezTo>
                      <a:pt x="102" y="1546"/>
                      <a:pt x="102" y="1546"/>
                      <a:pt x="103" y="1546"/>
                    </a:cubicBezTo>
                    <a:cubicBezTo>
                      <a:pt x="103" y="1547"/>
                      <a:pt x="103" y="1548"/>
                      <a:pt x="104" y="1548"/>
                    </a:cubicBezTo>
                    <a:cubicBezTo>
                      <a:pt x="104" y="1549"/>
                      <a:pt x="104" y="1549"/>
                      <a:pt x="104" y="1549"/>
                    </a:cubicBezTo>
                    <a:cubicBezTo>
                      <a:pt x="105" y="1550"/>
                      <a:pt x="105" y="1551"/>
                      <a:pt x="105" y="1551"/>
                    </a:cubicBezTo>
                    <a:cubicBezTo>
                      <a:pt x="106" y="1552"/>
                      <a:pt x="106" y="1552"/>
                      <a:pt x="106" y="1553"/>
                    </a:cubicBezTo>
                    <a:cubicBezTo>
                      <a:pt x="107" y="1553"/>
                      <a:pt x="107" y="1554"/>
                      <a:pt x="108" y="1554"/>
                    </a:cubicBezTo>
                    <a:cubicBezTo>
                      <a:pt x="108" y="1555"/>
                      <a:pt x="108" y="1555"/>
                      <a:pt x="109" y="1556"/>
                    </a:cubicBezTo>
                    <a:cubicBezTo>
                      <a:pt x="109" y="1556"/>
                      <a:pt x="110" y="1557"/>
                      <a:pt x="110" y="1557"/>
                    </a:cubicBezTo>
                    <a:cubicBezTo>
                      <a:pt x="110" y="1558"/>
                      <a:pt x="111" y="1558"/>
                      <a:pt x="111" y="1559"/>
                    </a:cubicBezTo>
                    <a:cubicBezTo>
                      <a:pt x="112" y="1559"/>
                      <a:pt x="112" y="1560"/>
                      <a:pt x="113" y="1560"/>
                    </a:cubicBezTo>
                    <a:cubicBezTo>
                      <a:pt x="113" y="1561"/>
                      <a:pt x="113" y="1561"/>
                      <a:pt x="114" y="1561"/>
                    </a:cubicBezTo>
                    <a:cubicBezTo>
                      <a:pt x="114" y="1562"/>
                      <a:pt x="115" y="1562"/>
                      <a:pt x="115" y="1563"/>
                    </a:cubicBezTo>
                    <a:cubicBezTo>
                      <a:pt x="116" y="1563"/>
                      <a:pt x="116" y="1564"/>
                      <a:pt x="117" y="1564"/>
                    </a:cubicBezTo>
                    <a:cubicBezTo>
                      <a:pt x="117" y="1565"/>
                      <a:pt x="118" y="1565"/>
                      <a:pt x="119" y="1566"/>
                    </a:cubicBezTo>
                    <a:cubicBezTo>
                      <a:pt x="119" y="1566"/>
                      <a:pt x="119" y="1566"/>
                      <a:pt x="120" y="1567"/>
                    </a:cubicBezTo>
                    <a:cubicBezTo>
                      <a:pt x="121" y="1567"/>
                      <a:pt x="121" y="1567"/>
                      <a:pt x="122" y="1568"/>
                    </a:cubicBezTo>
                    <a:cubicBezTo>
                      <a:pt x="122" y="1568"/>
                      <a:pt x="123" y="1569"/>
                      <a:pt x="123" y="1569"/>
                    </a:cubicBezTo>
                    <a:cubicBezTo>
                      <a:pt x="124" y="1569"/>
                      <a:pt x="124" y="1570"/>
                      <a:pt x="125" y="1570"/>
                    </a:cubicBezTo>
                    <a:cubicBezTo>
                      <a:pt x="126" y="1570"/>
                      <a:pt x="126" y="1570"/>
                      <a:pt x="127" y="1571"/>
                    </a:cubicBezTo>
                    <a:cubicBezTo>
                      <a:pt x="127" y="1571"/>
                      <a:pt x="128" y="1571"/>
                      <a:pt x="128" y="1571"/>
                    </a:cubicBezTo>
                    <a:cubicBezTo>
                      <a:pt x="129" y="1572"/>
                      <a:pt x="129" y="1572"/>
                      <a:pt x="130" y="1572"/>
                    </a:cubicBezTo>
                    <a:cubicBezTo>
                      <a:pt x="131" y="1572"/>
                      <a:pt x="131" y="1572"/>
                      <a:pt x="132" y="1573"/>
                    </a:cubicBezTo>
                    <a:cubicBezTo>
                      <a:pt x="132" y="1573"/>
                      <a:pt x="133" y="1573"/>
                      <a:pt x="133" y="1573"/>
                    </a:cubicBezTo>
                    <a:cubicBezTo>
                      <a:pt x="134" y="1573"/>
                      <a:pt x="135" y="1573"/>
                      <a:pt x="135" y="1573"/>
                    </a:cubicBezTo>
                    <a:cubicBezTo>
                      <a:pt x="136" y="1573"/>
                      <a:pt x="136" y="1573"/>
                      <a:pt x="137" y="1573"/>
                    </a:cubicBezTo>
                    <a:cubicBezTo>
                      <a:pt x="138" y="1573"/>
                      <a:pt x="138" y="1573"/>
                      <a:pt x="139" y="1573"/>
                    </a:cubicBezTo>
                    <a:cubicBezTo>
                      <a:pt x="139" y="1573"/>
                      <a:pt x="140" y="1573"/>
                      <a:pt x="140" y="1573"/>
                    </a:cubicBezTo>
                    <a:cubicBezTo>
                      <a:pt x="141" y="1573"/>
                      <a:pt x="142" y="1573"/>
                      <a:pt x="143" y="1572"/>
                    </a:cubicBezTo>
                    <a:cubicBezTo>
                      <a:pt x="143" y="1572"/>
                      <a:pt x="144" y="1572"/>
                      <a:pt x="144" y="1572"/>
                    </a:cubicBezTo>
                    <a:cubicBezTo>
                      <a:pt x="144" y="1572"/>
                      <a:pt x="144" y="1572"/>
                      <a:pt x="144" y="1572"/>
                    </a:cubicBezTo>
                    <a:cubicBezTo>
                      <a:pt x="145" y="1572"/>
                      <a:pt x="146" y="1571"/>
                      <a:pt x="148" y="1570"/>
                    </a:cubicBezTo>
                    <a:cubicBezTo>
                      <a:pt x="166" y="1559"/>
                      <a:pt x="141" y="1526"/>
                      <a:pt x="125" y="1512"/>
                    </a:cubicBezTo>
                    <a:cubicBezTo>
                      <a:pt x="110" y="1498"/>
                      <a:pt x="100" y="1469"/>
                      <a:pt x="89" y="1458"/>
                    </a:cubicBezTo>
                    <a:cubicBezTo>
                      <a:pt x="78" y="1447"/>
                      <a:pt x="77" y="1424"/>
                      <a:pt x="77" y="1424"/>
                    </a:cubicBezTo>
                    <a:cubicBezTo>
                      <a:pt x="76" y="1422"/>
                      <a:pt x="76" y="1422"/>
                      <a:pt x="76" y="1422"/>
                    </a:cubicBezTo>
                    <a:cubicBezTo>
                      <a:pt x="76" y="1422"/>
                      <a:pt x="76" y="1422"/>
                      <a:pt x="75" y="1422"/>
                    </a:cubicBezTo>
                    <a:cubicBezTo>
                      <a:pt x="73" y="1415"/>
                      <a:pt x="73" y="1415"/>
                      <a:pt x="73" y="1415"/>
                    </a:cubicBezTo>
                    <a:cubicBezTo>
                      <a:pt x="73" y="1415"/>
                      <a:pt x="73" y="1414"/>
                      <a:pt x="73" y="1414"/>
                    </a:cubicBezTo>
                    <a:cubicBezTo>
                      <a:pt x="75" y="1409"/>
                      <a:pt x="79" y="1393"/>
                      <a:pt x="81" y="1379"/>
                    </a:cubicBezTo>
                    <a:cubicBezTo>
                      <a:pt x="84" y="1364"/>
                      <a:pt x="117" y="1236"/>
                      <a:pt x="125" y="1194"/>
                    </a:cubicBezTo>
                    <a:cubicBezTo>
                      <a:pt x="126" y="1191"/>
                      <a:pt x="126" y="1189"/>
                      <a:pt x="126" y="1187"/>
                    </a:cubicBezTo>
                    <a:cubicBezTo>
                      <a:pt x="138" y="1126"/>
                      <a:pt x="158" y="1103"/>
                      <a:pt x="152" y="1061"/>
                    </a:cubicBezTo>
                    <a:cubicBezTo>
                      <a:pt x="153" y="1030"/>
                      <a:pt x="165" y="947"/>
                      <a:pt x="167" y="932"/>
                    </a:cubicBezTo>
                    <a:cubicBezTo>
                      <a:pt x="169" y="929"/>
                      <a:pt x="169" y="914"/>
                      <a:pt x="171" y="903"/>
                    </a:cubicBezTo>
                    <a:cubicBezTo>
                      <a:pt x="171" y="898"/>
                      <a:pt x="172" y="887"/>
                      <a:pt x="173" y="874"/>
                    </a:cubicBezTo>
                    <a:cubicBezTo>
                      <a:pt x="173" y="876"/>
                      <a:pt x="173" y="876"/>
                      <a:pt x="173" y="876"/>
                    </a:cubicBezTo>
                    <a:cubicBezTo>
                      <a:pt x="173" y="890"/>
                      <a:pt x="188" y="920"/>
                      <a:pt x="190" y="958"/>
                    </a:cubicBezTo>
                    <a:cubicBezTo>
                      <a:pt x="188" y="989"/>
                      <a:pt x="159" y="1033"/>
                      <a:pt x="161" y="1062"/>
                    </a:cubicBezTo>
                    <a:cubicBezTo>
                      <a:pt x="149" y="1120"/>
                      <a:pt x="145" y="1171"/>
                      <a:pt x="147" y="1215"/>
                    </a:cubicBezTo>
                    <a:cubicBezTo>
                      <a:pt x="149" y="1312"/>
                      <a:pt x="174" y="1374"/>
                      <a:pt x="173" y="1399"/>
                    </a:cubicBezTo>
                    <a:cubicBezTo>
                      <a:pt x="172" y="1433"/>
                      <a:pt x="185" y="1447"/>
                      <a:pt x="190" y="1471"/>
                    </a:cubicBezTo>
                    <a:cubicBezTo>
                      <a:pt x="191" y="1476"/>
                      <a:pt x="191" y="1481"/>
                      <a:pt x="192" y="1487"/>
                    </a:cubicBezTo>
                    <a:cubicBezTo>
                      <a:pt x="192" y="1489"/>
                      <a:pt x="192" y="1491"/>
                      <a:pt x="192" y="1494"/>
                    </a:cubicBezTo>
                    <a:cubicBezTo>
                      <a:pt x="192" y="1494"/>
                      <a:pt x="192" y="1494"/>
                      <a:pt x="192" y="1494"/>
                    </a:cubicBezTo>
                    <a:cubicBezTo>
                      <a:pt x="222" y="1980"/>
                      <a:pt x="222" y="1980"/>
                      <a:pt x="222" y="1980"/>
                    </a:cubicBezTo>
                    <a:cubicBezTo>
                      <a:pt x="223" y="1995"/>
                      <a:pt x="220" y="2048"/>
                      <a:pt x="226" y="2075"/>
                    </a:cubicBezTo>
                    <a:cubicBezTo>
                      <a:pt x="227" y="2082"/>
                      <a:pt x="236" y="2112"/>
                      <a:pt x="237" y="2156"/>
                    </a:cubicBezTo>
                    <a:cubicBezTo>
                      <a:pt x="239" y="2225"/>
                      <a:pt x="224" y="2324"/>
                      <a:pt x="226" y="2374"/>
                    </a:cubicBezTo>
                    <a:cubicBezTo>
                      <a:pt x="230" y="2455"/>
                      <a:pt x="228" y="2526"/>
                      <a:pt x="241" y="2578"/>
                    </a:cubicBezTo>
                    <a:cubicBezTo>
                      <a:pt x="244" y="2596"/>
                      <a:pt x="244" y="2596"/>
                      <a:pt x="244" y="2596"/>
                    </a:cubicBezTo>
                    <a:cubicBezTo>
                      <a:pt x="245" y="2598"/>
                      <a:pt x="245" y="2600"/>
                      <a:pt x="245" y="2602"/>
                    </a:cubicBezTo>
                    <a:cubicBezTo>
                      <a:pt x="245" y="2603"/>
                      <a:pt x="246" y="2604"/>
                      <a:pt x="246" y="2605"/>
                    </a:cubicBezTo>
                    <a:cubicBezTo>
                      <a:pt x="246" y="2607"/>
                      <a:pt x="246" y="2608"/>
                      <a:pt x="246" y="2609"/>
                    </a:cubicBezTo>
                    <a:cubicBezTo>
                      <a:pt x="247" y="2611"/>
                      <a:pt x="247" y="2612"/>
                      <a:pt x="247" y="2614"/>
                    </a:cubicBezTo>
                    <a:cubicBezTo>
                      <a:pt x="247" y="2615"/>
                      <a:pt x="247" y="2616"/>
                      <a:pt x="248" y="2617"/>
                    </a:cubicBezTo>
                    <a:cubicBezTo>
                      <a:pt x="248" y="2619"/>
                      <a:pt x="248" y="2620"/>
                      <a:pt x="248" y="2622"/>
                    </a:cubicBezTo>
                    <a:cubicBezTo>
                      <a:pt x="248" y="2623"/>
                      <a:pt x="248" y="2624"/>
                      <a:pt x="249" y="2625"/>
                    </a:cubicBezTo>
                    <a:cubicBezTo>
                      <a:pt x="249" y="2627"/>
                      <a:pt x="249" y="2628"/>
                      <a:pt x="249" y="2629"/>
                    </a:cubicBezTo>
                    <a:cubicBezTo>
                      <a:pt x="249" y="2630"/>
                      <a:pt x="249" y="2632"/>
                      <a:pt x="250" y="2633"/>
                    </a:cubicBezTo>
                    <a:cubicBezTo>
                      <a:pt x="250" y="2634"/>
                      <a:pt x="250" y="2635"/>
                      <a:pt x="250" y="2637"/>
                    </a:cubicBezTo>
                    <a:cubicBezTo>
                      <a:pt x="250" y="2638"/>
                      <a:pt x="250" y="2639"/>
                      <a:pt x="250" y="2640"/>
                    </a:cubicBezTo>
                    <a:cubicBezTo>
                      <a:pt x="251" y="2641"/>
                      <a:pt x="251" y="2643"/>
                      <a:pt x="251" y="2644"/>
                    </a:cubicBezTo>
                    <a:cubicBezTo>
                      <a:pt x="251" y="2645"/>
                      <a:pt x="251" y="2646"/>
                      <a:pt x="251" y="2646"/>
                    </a:cubicBezTo>
                    <a:cubicBezTo>
                      <a:pt x="251" y="2648"/>
                      <a:pt x="252" y="2651"/>
                      <a:pt x="252" y="2653"/>
                    </a:cubicBezTo>
                    <a:cubicBezTo>
                      <a:pt x="252" y="2653"/>
                      <a:pt x="252" y="2654"/>
                      <a:pt x="252" y="2654"/>
                    </a:cubicBezTo>
                    <a:cubicBezTo>
                      <a:pt x="252" y="2655"/>
                      <a:pt x="252" y="2657"/>
                      <a:pt x="252" y="2658"/>
                    </a:cubicBezTo>
                    <a:cubicBezTo>
                      <a:pt x="252" y="2659"/>
                      <a:pt x="252" y="2660"/>
                      <a:pt x="252" y="2660"/>
                    </a:cubicBezTo>
                    <a:cubicBezTo>
                      <a:pt x="252" y="2661"/>
                      <a:pt x="253" y="2663"/>
                      <a:pt x="253" y="2664"/>
                    </a:cubicBezTo>
                    <a:cubicBezTo>
                      <a:pt x="253" y="2664"/>
                      <a:pt x="253" y="2665"/>
                      <a:pt x="253" y="2666"/>
                    </a:cubicBezTo>
                    <a:cubicBezTo>
                      <a:pt x="253" y="2667"/>
                      <a:pt x="253" y="2667"/>
                      <a:pt x="253" y="2668"/>
                    </a:cubicBezTo>
                    <a:cubicBezTo>
                      <a:pt x="253" y="2669"/>
                      <a:pt x="253" y="2670"/>
                      <a:pt x="253" y="2670"/>
                    </a:cubicBezTo>
                    <a:cubicBezTo>
                      <a:pt x="253" y="2671"/>
                      <a:pt x="253" y="2672"/>
                      <a:pt x="253" y="2673"/>
                    </a:cubicBezTo>
                    <a:cubicBezTo>
                      <a:pt x="253" y="2673"/>
                      <a:pt x="253" y="2674"/>
                      <a:pt x="253" y="2674"/>
                    </a:cubicBezTo>
                    <a:cubicBezTo>
                      <a:pt x="253" y="2675"/>
                      <a:pt x="253" y="2676"/>
                      <a:pt x="253" y="2676"/>
                    </a:cubicBezTo>
                    <a:cubicBezTo>
                      <a:pt x="253" y="2677"/>
                      <a:pt x="253" y="2677"/>
                      <a:pt x="253" y="2678"/>
                    </a:cubicBezTo>
                    <a:cubicBezTo>
                      <a:pt x="253" y="2678"/>
                      <a:pt x="253" y="2679"/>
                      <a:pt x="253" y="2680"/>
                    </a:cubicBezTo>
                    <a:cubicBezTo>
                      <a:pt x="253" y="2680"/>
                      <a:pt x="253" y="2680"/>
                      <a:pt x="253" y="2680"/>
                    </a:cubicBezTo>
                    <a:cubicBezTo>
                      <a:pt x="253" y="2681"/>
                      <a:pt x="253" y="2682"/>
                      <a:pt x="253" y="2683"/>
                    </a:cubicBezTo>
                    <a:cubicBezTo>
                      <a:pt x="251" y="2691"/>
                      <a:pt x="249" y="2709"/>
                      <a:pt x="255" y="2724"/>
                    </a:cubicBezTo>
                    <a:cubicBezTo>
                      <a:pt x="255" y="2725"/>
                      <a:pt x="238" y="2777"/>
                      <a:pt x="228" y="2786"/>
                    </a:cubicBezTo>
                    <a:cubicBezTo>
                      <a:pt x="220" y="2795"/>
                      <a:pt x="217" y="2804"/>
                      <a:pt x="210" y="2809"/>
                    </a:cubicBezTo>
                    <a:cubicBezTo>
                      <a:pt x="203" y="2814"/>
                      <a:pt x="200" y="2819"/>
                      <a:pt x="197" y="2830"/>
                    </a:cubicBezTo>
                    <a:cubicBezTo>
                      <a:pt x="195" y="2838"/>
                      <a:pt x="188" y="2849"/>
                      <a:pt x="193" y="2855"/>
                    </a:cubicBezTo>
                    <a:cubicBezTo>
                      <a:pt x="194" y="2856"/>
                      <a:pt x="195" y="2857"/>
                      <a:pt x="196" y="2857"/>
                    </a:cubicBezTo>
                    <a:cubicBezTo>
                      <a:pt x="196" y="2857"/>
                      <a:pt x="196" y="2857"/>
                      <a:pt x="196" y="2857"/>
                    </a:cubicBezTo>
                    <a:cubicBezTo>
                      <a:pt x="195" y="2860"/>
                      <a:pt x="195" y="2863"/>
                      <a:pt x="196" y="2865"/>
                    </a:cubicBezTo>
                    <a:cubicBezTo>
                      <a:pt x="199" y="2872"/>
                      <a:pt x="204" y="2873"/>
                      <a:pt x="211" y="2872"/>
                    </a:cubicBezTo>
                    <a:cubicBezTo>
                      <a:pt x="211" y="2871"/>
                      <a:pt x="211" y="2871"/>
                      <a:pt x="211" y="2871"/>
                    </a:cubicBezTo>
                    <a:cubicBezTo>
                      <a:pt x="212" y="2873"/>
                      <a:pt x="212" y="2876"/>
                      <a:pt x="214" y="2878"/>
                    </a:cubicBezTo>
                    <a:cubicBezTo>
                      <a:pt x="218" y="2887"/>
                      <a:pt x="232" y="2891"/>
                      <a:pt x="238" y="2883"/>
                    </a:cubicBezTo>
                    <a:cubicBezTo>
                      <a:pt x="245" y="2889"/>
                      <a:pt x="260" y="2890"/>
                      <a:pt x="265" y="2881"/>
                    </a:cubicBezTo>
                    <a:cubicBezTo>
                      <a:pt x="266" y="2881"/>
                      <a:pt x="266" y="2882"/>
                      <a:pt x="266" y="2882"/>
                    </a:cubicBezTo>
                    <a:cubicBezTo>
                      <a:pt x="266" y="2882"/>
                      <a:pt x="266" y="2882"/>
                      <a:pt x="266" y="2882"/>
                    </a:cubicBezTo>
                    <a:cubicBezTo>
                      <a:pt x="271" y="2896"/>
                      <a:pt x="287" y="2894"/>
                      <a:pt x="296" y="2891"/>
                    </a:cubicBezTo>
                    <a:cubicBezTo>
                      <a:pt x="305" y="2889"/>
                      <a:pt x="310" y="2882"/>
                      <a:pt x="314" y="2876"/>
                    </a:cubicBezTo>
                    <a:cubicBezTo>
                      <a:pt x="314" y="2876"/>
                      <a:pt x="314" y="2876"/>
                      <a:pt x="314" y="2876"/>
                    </a:cubicBezTo>
                    <a:cubicBezTo>
                      <a:pt x="314" y="2876"/>
                      <a:pt x="314" y="2876"/>
                      <a:pt x="315" y="2876"/>
                    </a:cubicBezTo>
                    <a:cubicBezTo>
                      <a:pt x="315" y="2875"/>
                      <a:pt x="316" y="2874"/>
                      <a:pt x="317" y="2874"/>
                    </a:cubicBezTo>
                    <a:cubicBezTo>
                      <a:pt x="322" y="2868"/>
                      <a:pt x="326" y="2862"/>
                      <a:pt x="325" y="2848"/>
                    </a:cubicBezTo>
                    <a:cubicBezTo>
                      <a:pt x="324" y="2842"/>
                      <a:pt x="324" y="2835"/>
                      <a:pt x="324" y="2829"/>
                    </a:cubicBezTo>
                    <a:cubicBezTo>
                      <a:pt x="325" y="2826"/>
                      <a:pt x="325" y="2821"/>
                      <a:pt x="326" y="2814"/>
                    </a:cubicBezTo>
                    <a:cubicBezTo>
                      <a:pt x="326" y="2804"/>
                      <a:pt x="333" y="2801"/>
                      <a:pt x="334" y="2783"/>
                    </a:cubicBezTo>
                    <a:cubicBezTo>
                      <a:pt x="335" y="2769"/>
                      <a:pt x="327" y="2710"/>
                      <a:pt x="328" y="2702"/>
                    </a:cubicBezTo>
                    <a:cubicBezTo>
                      <a:pt x="330" y="2684"/>
                      <a:pt x="333" y="2663"/>
                      <a:pt x="330" y="2632"/>
                    </a:cubicBezTo>
                    <a:cubicBezTo>
                      <a:pt x="329" y="2620"/>
                      <a:pt x="331" y="2596"/>
                      <a:pt x="334" y="2571"/>
                    </a:cubicBezTo>
                    <a:cubicBezTo>
                      <a:pt x="340" y="2530"/>
                      <a:pt x="349" y="2486"/>
                      <a:pt x="352" y="2474"/>
                    </a:cubicBezTo>
                    <a:cubicBezTo>
                      <a:pt x="351" y="2475"/>
                      <a:pt x="351" y="2475"/>
                      <a:pt x="351" y="2475"/>
                    </a:cubicBezTo>
                    <a:cubicBezTo>
                      <a:pt x="355" y="2460"/>
                      <a:pt x="355" y="2460"/>
                      <a:pt x="355" y="2460"/>
                    </a:cubicBezTo>
                    <a:cubicBezTo>
                      <a:pt x="356" y="2452"/>
                      <a:pt x="358" y="2444"/>
                      <a:pt x="360" y="2435"/>
                    </a:cubicBezTo>
                    <a:cubicBezTo>
                      <a:pt x="360" y="2434"/>
                      <a:pt x="360" y="2434"/>
                      <a:pt x="360" y="2433"/>
                    </a:cubicBezTo>
                    <a:cubicBezTo>
                      <a:pt x="362" y="2427"/>
                      <a:pt x="363" y="2421"/>
                      <a:pt x="364" y="2414"/>
                    </a:cubicBezTo>
                    <a:cubicBezTo>
                      <a:pt x="364" y="2414"/>
                      <a:pt x="365" y="2413"/>
                      <a:pt x="365" y="2413"/>
                    </a:cubicBezTo>
                    <a:cubicBezTo>
                      <a:pt x="365" y="2410"/>
                      <a:pt x="366" y="2406"/>
                      <a:pt x="367" y="2403"/>
                    </a:cubicBezTo>
                    <a:cubicBezTo>
                      <a:pt x="367" y="2402"/>
                      <a:pt x="367" y="2402"/>
                      <a:pt x="367" y="2402"/>
                    </a:cubicBezTo>
                    <a:cubicBezTo>
                      <a:pt x="367" y="2398"/>
                      <a:pt x="368" y="2395"/>
                      <a:pt x="369" y="2392"/>
                    </a:cubicBezTo>
                    <a:cubicBezTo>
                      <a:pt x="369" y="2392"/>
                      <a:pt x="369" y="2391"/>
                      <a:pt x="369" y="2391"/>
                    </a:cubicBezTo>
                    <a:cubicBezTo>
                      <a:pt x="369" y="2387"/>
                      <a:pt x="370" y="2384"/>
                      <a:pt x="371" y="2380"/>
                    </a:cubicBezTo>
                    <a:cubicBezTo>
                      <a:pt x="371" y="2380"/>
                      <a:pt x="371" y="2379"/>
                      <a:pt x="371" y="2378"/>
                    </a:cubicBezTo>
                    <a:cubicBezTo>
                      <a:pt x="372" y="2375"/>
                      <a:pt x="372" y="2371"/>
                      <a:pt x="373" y="2368"/>
                    </a:cubicBezTo>
                    <a:cubicBezTo>
                      <a:pt x="373" y="2368"/>
                      <a:pt x="373" y="2368"/>
                      <a:pt x="373" y="2368"/>
                    </a:cubicBezTo>
                    <a:cubicBezTo>
                      <a:pt x="373" y="2364"/>
                      <a:pt x="374" y="2361"/>
                      <a:pt x="374" y="2357"/>
                    </a:cubicBezTo>
                    <a:cubicBezTo>
                      <a:pt x="374" y="2356"/>
                      <a:pt x="374" y="2355"/>
                      <a:pt x="375" y="2355"/>
                    </a:cubicBezTo>
                    <a:cubicBezTo>
                      <a:pt x="375" y="2351"/>
                      <a:pt x="375" y="2348"/>
                      <a:pt x="376" y="2344"/>
                    </a:cubicBezTo>
                    <a:cubicBezTo>
                      <a:pt x="376" y="2344"/>
                      <a:pt x="376" y="2343"/>
                      <a:pt x="376" y="2343"/>
                    </a:cubicBezTo>
                    <a:cubicBezTo>
                      <a:pt x="376" y="2340"/>
                      <a:pt x="377" y="2337"/>
                      <a:pt x="377" y="2333"/>
                    </a:cubicBezTo>
                    <a:cubicBezTo>
                      <a:pt x="377" y="2333"/>
                      <a:pt x="377" y="2332"/>
                      <a:pt x="377" y="2331"/>
                    </a:cubicBezTo>
                    <a:cubicBezTo>
                      <a:pt x="378" y="2328"/>
                      <a:pt x="378" y="2324"/>
                      <a:pt x="378" y="2321"/>
                    </a:cubicBezTo>
                    <a:cubicBezTo>
                      <a:pt x="378" y="2320"/>
                      <a:pt x="378" y="2320"/>
                      <a:pt x="378" y="2319"/>
                    </a:cubicBezTo>
                    <a:cubicBezTo>
                      <a:pt x="379" y="2316"/>
                      <a:pt x="379" y="2313"/>
                      <a:pt x="379" y="2310"/>
                    </a:cubicBezTo>
                    <a:cubicBezTo>
                      <a:pt x="379" y="2310"/>
                      <a:pt x="379" y="2309"/>
                      <a:pt x="379" y="2309"/>
                    </a:cubicBezTo>
                    <a:cubicBezTo>
                      <a:pt x="379" y="2305"/>
                      <a:pt x="379" y="2302"/>
                      <a:pt x="379" y="2299"/>
                    </a:cubicBezTo>
                    <a:cubicBezTo>
                      <a:pt x="379" y="2298"/>
                      <a:pt x="379" y="2298"/>
                      <a:pt x="379" y="2297"/>
                    </a:cubicBezTo>
                    <a:cubicBezTo>
                      <a:pt x="379" y="2294"/>
                      <a:pt x="379" y="2290"/>
                      <a:pt x="379" y="2287"/>
                    </a:cubicBezTo>
                    <a:cubicBezTo>
                      <a:pt x="378" y="2245"/>
                      <a:pt x="387" y="2144"/>
                      <a:pt x="387" y="2115"/>
                    </a:cubicBezTo>
                    <a:cubicBezTo>
                      <a:pt x="387" y="2110"/>
                      <a:pt x="389" y="2078"/>
                      <a:pt x="388" y="2072"/>
                    </a:cubicBezTo>
                    <a:cubicBezTo>
                      <a:pt x="378" y="2028"/>
                      <a:pt x="402" y="1815"/>
                      <a:pt x="402" y="1813"/>
                    </a:cubicBezTo>
                    <a:cubicBezTo>
                      <a:pt x="402" y="1812"/>
                      <a:pt x="402" y="1811"/>
                      <a:pt x="402" y="1810"/>
                    </a:cubicBezTo>
                    <a:cubicBezTo>
                      <a:pt x="402" y="1810"/>
                      <a:pt x="402" y="1809"/>
                      <a:pt x="402" y="1809"/>
                    </a:cubicBezTo>
                    <a:cubicBezTo>
                      <a:pt x="402" y="1808"/>
                      <a:pt x="402" y="1807"/>
                      <a:pt x="402" y="1806"/>
                    </a:cubicBezTo>
                    <a:cubicBezTo>
                      <a:pt x="402" y="1806"/>
                      <a:pt x="402" y="1806"/>
                      <a:pt x="402" y="1805"/>
                    </a:cubicBezTo>
                    <a:cubicBezTo>
                      <a:pt x="402" y="1804"/>
                      <a:pt x="402" y="1803"/>
                      <a:pt x="402" y="1801"/>
                    </a:cubicBezTo>
                    <a:cubicBezTo>
                      <a:pt x="402" y="1801"/>
                      <a:pt x="402" y="1801"/>
                      <a:pt x="402" y="1801"/>
                    </a:cubicBezTo>
                    <a:cubicBezTo>
                      <a:pt x="402" y="1799"/>
                      <a:pt x="403" y="1798"/>
                      <a:pt x="403" y="1796"/>
                    </a:cubicBezTo>
                    <a:cubicBezTo>
                      <a:pt x="403" y="1795"/>
                      <a:pt x="403" y="1795"/>
                      <a:pt x="403" y="1795"/>
                    </a:cubicBezTo>
                    <a:cubicBezTo>
                      <a:pt x="403" y="1793"/>
                      <a:pt x="403" y="1792"/>
                      <a:pt x="403" y="1790"/>
                    </a:cubicBezTo>
                    <a:cubicBezTo>
                      <a:pt x="403" y="1790"/>
                      <a:pt x="403" y="1789"/>
                      <a:pt x="403" y="1789"/>
                    </a:cubicBezTo>
                    <a:cubicBezTo>
                      <a:pt x="403" y="1783"/>
                      <a:pt x="403" y="1776"/>
                      <a:pt x="404" y="1768"/>
                    </a:cubicBezTo>
                    <a:cubicBezTo>
                      <a:pt x="404" y="1768"/>
                      <a:pt x="404" y="1767"/>
                      <a:pt x="404" y="1767"/>
                    </a:cubicBezTo>
                    <a:cubicBezTo>
                      <a:pt x="404" y="1765"/>
                      <a:pt x="404" y="1762"/>
                      <a:pt x="404" y="1760"/>
                    </a:cubicBezTo>
                    <a:cubicBezTo>
                      <a:pt x="404" y="1760"/>
                      <a:pt x="404" y="1759"/>
                      <a:pt x="404" y="1759"/>
                    </a:cubicBezTo>
                    <a:cubicBezTo>
                      <a:pt x="404" y="1754"/>
                      <a:pt x="404" y="1748"/>
                      <a:pt x="405" y="1743"/>
                    </a:cubicBezTo>
                    <a:cubicBezTo>
                      <a:pt x="405" y="1742"/>
                      <a:pt x="405" y="1742"/>
                      <a:pt x="405" y="1741"/>
                    </a:cubicBezTo>
                    <a:cubicBezTo>
                      <a:pt x="405" y="1739"/>
                      <a:pt x="405" y="1737"/>
                      <a:pt x="405" y="1735"/>
                    </a:cubicBezTo>
                    <a:cubicBezTo>
                      <a:pt x="405" y="1734"/>
                      <a:pt x="405" y="1733"/>
                      <a:pt x="405" y="1732"/>
                    </a:cubicBezTo>
                    <a:cubicBezTo>
                      <a:pt x="405" y="1730"/>
                      <a:pt x="405" y="1728"/>
                      <a:pt x="405" y="1726"/>
                    </a:cubicBezTo>
                    <a:cubicBezTo>
                      <a:pt x="405" y="1724"/>
                      <a:pt x="405" y="1722"/>
                      <a:pt x="405" y="1719"/>
                    </a:cubicBezTo>
                    <a:cubicBezTo>
                      <a:pt x="405" y="1718"/>
                      <a:pt x="405" y="1717"/>
                      <a:pt x="405" y="1716"/>
                    </a:cubicBezTo>
                    <a:cubicBezTo>
                      <a:pt x="405" y="1714"/>
                      <a:pt x="405" y="1712"/>
                      <a:pt x="405" y="1710"/>
                    </a:cubicBezTo>
                    <a:cubicBezTo>
                      <a:pt x="405" y="1710"/>
                      <a:pt x="405" y="1709"/>
                      <a:pt x="405" y="1709"/>
                    </a:cubicBezTo>
                    <a:cubicBezTo>
                      <a:pt x="406" y="1670"/>
                      <a:pt x="407" y="1632"/>
                      <a:pt x="408" y="1613"/>
                    </a:cubicBezTo>
                    <a:cubicBezTo>
                      <a:pt x="411" y="1614"/>
                      <a:pt x="446" y="1623"/>
                      <a:pt x="470" y="1606"/>
                    </a:cubicBezTo>
                    <a:cubicBezTo>
                      <a:pt x="471" y="1621"/>
                      <a:pt x="471" y="1621"/>
                      <a:pt x="471" y="1621"/>
                    </a:cubicBezTo>
                    <a:cubicBezTo>
                      <a:pt x="472" y="1640"/>
                      <a:pt x="473" y="1669"/>
                      <a:pt x="474" y="1699"/>
                    </a:cubicBezTo>
                    <a:cubicBezTo>
                      <a:pt x="474" y="1699"/>
                      <a:pt x="474" y="1699"/>
                      <a:pt x="474" y="1699"/>
                    </a:cubicBezTo>
                    <a:cubicBezTo>
                      <a:pt x="474" y="1706"/>
                      <a:pt x="475" y="1714"/>
                      <a:pt x="475" y="1721"/>
                    </a:cubicBezTo>
                    <a:cubicBezTo>
                      <a:pt x="475" y="1721"/>
                      <a:pt x="475" y="1721"/>
                      <a:pt x="475" y="1721"/>
                    </a:cubicBezTo>
                    <a:cubicBezTo>
                      <a:pt x="475" y="1723"/>
                      <a:pt x="475" y="1725"/>
                      <a:pt x="475" y="1727"/>
                    </a:cubicBezTo>
                    <a:cubicBezTo>
                      <a:pt x="475" y="1728"/>
                      <a:pt x="475" y="1729"/>
                      <a:pt x="475" y="1730"/>
                    </a:cubicBezTo>
                    <a:cubicBezTo>
                      <a:pt x="476" y="1732"/>
                      <a:pt x="476" y="1734"/>
                      <a:pt x="476" y="1735"/>
                    </a:cubicBezTo>
                    <a:cubicBezTo>
                      <a:pt x="476" y="1737"/>
                      <a:pt x="476" y="1739"/>
                      <a:pt x="476" y="1741"/>
                    </a:cubicBezTo>
                    <a:cubicBezTo>
                      <a:pt x="476" y="1742"/>
                      <a:pt x="476" y="1743"/>
                      <a:pt x="476" y="1745"/>
                    </a:cubicBezTo>
                    <a:cubicBezTo>
                      <a:pt x="476" y="1747"/>
                      <a:pt x="476" y="1749"/>
                      <a:pt x="476" y="1751"/>
                    </a:cubicBezTo>
                    <a:cubicBezTo>
                      <a:pt x="476" y="1752"/>
                      <a:pt x="477" y="1753"/>
                      <a:pt x="477" y="1754"/>
                    </a:cubicBezTo>
                    <a:cubicBezTo>
                      <a:pt x="477" y="1756"/>
                      <a:pt x="477" y="1757"/>
                      <a:pt x="477" y="1759"/>
                    </a:cubicBezTo>
                    <a:cubicBezTo>
                      <a:pt x="477" y="1760"/>
                      <a:pt x="477" y="1761"/>
                      <a:pt x="477" y="1762"/>
                    </a:cubicBezTo>
                    <a:cubicBezTo>
                      <a:pt x="477" y="1764"/>
                      <a:pt x="477" y="1765"/>
                      <a:pt x="477" y="1767"/>
                    </a:cubicBezTo>
                    <a:cubicBezTo>
                      <a:pt x="477" y="1768"/>
                      <a:pt x="477" y="1769"/>
                      <a:pt x="477" y="1770"/>
                    </a:cubicBezTo>
                    <a:cubicBezTo>
                      <a:pt x="477" y="1772"/>
                      <a:pt x="478" y="1774"/>
                      <a:pt x="478" y="1776"/>
                    </a:cubicBezTo>
                    <a:cubicBezTo>
                      <a:pt x="478" y="1777"/>
                      <a:pt x="478" y="1778"/>
                      <a:pt x="478" y="1778"/>
                    </a:cubicBezTo>
                    <a:cubicBezTo>
                      <a:pt x="478" y="1780"/>
                      <a:pt x="478" y="1782"/>
                      <a:pt x="478" y="1783"/>
                    </a:cubicBezTo>
                    <a:cubicBezTo>
                      <a:pt x="478" y="1784"/>
                      <a:pt x="478" y="1785"/>
                      <a:pt x="478" y="1785"/>
                    </a:cubicBezTo>
                    <a:cubicBezTo>
                      <a:pt x="478" y="1787"/>
                      <a:pt x="478" y="1788"/>
                      <a:pt x="478" y="1790"/>
                    </a:cubicBezTo>
                    <a:cubicBezTo>
                      <a:pt x="478" y="1790"/>
                      <a:pt x="478" y="1791"/>
                      <a:pt x="478" y="1792"/>
                    </a:cubicBezTo>
                    <a:cubicBezTo>
                      <a:pt x="479" y="1793"/>
                      <a:pt x="479" y="1795"/>
                      <a:pt x="479" y="1796"/>
                    </a:cubicBezTo>
                    <a:cubicBezTo>
                      <a:pt x="479" y="1797"/>
                      <a:pt x="479" y="1797"/>
                      <a:pt x="479" y="1797"/>
                    </a:cubicBezTo>
                    <a:cubicBezTo>
                      <a:pt x="479" y="1799"/>
                      <a:pt x="479" y="1801"/>
                      <a:pt x="479" y="1802"/>
                    </a:cubicBezTo>
                    <a:cubicBezTo>
                      <a:pt x="479" y="1803"/>
                      <a:pt x="479" y="1803"/>
                      <a:pt x="479" y="1804"/>
                    </a:cubicBezTo>
                    <a:cubicBezTo>
                      <a:pt x="479" y="1805"/>
                      <a:pt x="479" y="1806"/>
                      <a:pt x="479" y="1807"/>
                    </a:cubicBezTo>
                    <a:cubicBezTo>
                      <a:pt x="479" y="1807"/>
                      <a:pt x="479" y="1808"/>
                      <a:pt x="480" y="1808"/>
                    </a:cubicBezTo>
                    <a:cubicBezTo>
                      <a:pt x="480" y="1809"/>
                      <a:pt x="480" y="1810"/>
                      <a:pt x="480" y="1811"/>
                    </a:cubicBezTo>
                    <a:cubicBezTo>
                      <a:pt x="480" y="1811"/>
                      <a:pt x="480" y="1811"/>
                      <a:pt x="480" y="1812"/>
                    </a:cubicBezTo>
                    <a:cubicBezTo>
                      <a:pt x="480" y="1813"/>
                      <a:pt x="480" y="1814"/>
                      <a:pt x="480" y="1814"/>
                    </a:cubicBezTo>
                    <a:cubicBezTo>
                      <a:pt x="480" y="1817"/>
                      <a:pt x="493" y="2030"/>
                      <a:pt x="485" y="2072"/>
                    </a:cubicBezTo>
                    <a:cubicBezTo>
                      <a:pt x="484" y="2078"/>
                      <a:pt x="486" y="2110"/>
                      <a:pt x="486" y="2115"/>
                    </a:cubicBezTo>
                    <a:cubicBezTo>
                      <a:pt x="486" y="2144"/>
                      <a:pt x="496" y="2241"/>
                      <a:pt x="493" y="2284"/>
                    </a:cubicBezTo>
                    <a:cubicBezTo>
                      <a:pt x="493" y="2287"/>
                      <a:pt x="493" y="2291"/>
                      <a:pt x="492" y="2294"/>
                    </a:cubicBezTo>
                    <a:cubicBezTo>
                      <a:pt x="492" y="2295"/>
                      <a:pt x="492" y="2296"/>
                      <a:pt x="492" y="2296"/>
                    </a:cubicBezTo>
                    <a:cubicBezTo>
                      <a:pt x="492" y="2300"/>
                      <a:pt x="492" y="2303"/>
                      <a:pt x="492" y="2307"/>
                    </a:cubicBezTo>
                    <a:cubicBezTo>
                      <a:pt x="492" y="2307"/>
                      <a:pt x="492" y="2308"/>
                      <a:pt x="492" y="2309"/>
                    </a:cubicBezTo>
                    <a:cubicBezTo>
                      <a:pt x="492" y="2312"/>
                      <a:pt x="492" y="2316"/>
                      <a:pt x="492" y="2320"/>
                    </a:cubicBezTo>
                    <a:cubicBezTo>
                      <a:pt x="492" y="2320"/>
                      <a:pt x="492" y="2320"/>
                      <a:pt x="492" y="2321"/>
                    </a:cubicBezTo>
                    <a:cubicBezTo>
                      <a:pt x="492" y="2324"/>
                      <a:pt x="492" y="2328"/>
                      <a:pt x="493" y="2331"/>
                    </a:cubicBezTo>
                    <a:cubicBezTo>
                      <a:pt x="493" y="2332"/>
                      <a:pt x="493" y="2333"/>
                      <a:pt x="493" y="2333"/>
                    </a:cubicBezTo>
                    <a:cubicBezTo>
                      <a:pt x="493" y="2337"/>
                      <a:pt x="493" y="2340"/>
                      <a:pt x="493" y="2344"/>
                    </a:cubicBezTo>
                    <a:cubicBezTo>
                      <a:pt x="493" y="2345"/>
                      <a:pt x="493" y="2346"/>
                      <a:pt x="493" y="2346"/>
                    </a:cubicBezTo>
                    <a:cubicBezTo>
                      <a:pt x="494" y="2350"/>
                      <a:pt x="494" y="2354"/>
                      <a:pt x="494" y="2357"/>
                    </a:cubicBezTo>
                    <a:cubicBezTo>
                      <a:pt x="494" y="2358"/>
                      <a:pt x="494" y="2358"/>
                      <a:pt x="494" y="2359"/>
                    </a:cubicBezTo>
                    <a:cubicBezTo>
                      <a:pt x="495" y="2363"/>
                      <a:pt x="495" y="2366"/>
                      <a:pt x="495" y="2370"/>
                    </a:cubicBezTo>
                    <a:cubicBezTo>
                      <a:pt x="495" y="2370"/>
                      <a:pt x="495" y="2371"/>
                      <a:pt x="495" y="2371"/>
                    </a:cubicBezTo>
                    <a:cubicBezTo>
                      <a:pt x="496" y="2375"/>
                      <a:pt x="496" y="2378"/>
                      <a:pt x="497" y="2382"/>
                    </a:cubicBezTo>
                    <a:cubicBezTo>
                      <a:pt x="497" y="2383"/>
                      <a:pt x="497" y="2383"/>
                      <a:pt x="497" y="2384"/>
                    </a:cubicBezTo>
                    <a:cubicBezTo>
                      <a:pt x="497" y="2388"/>
                      <a:pt x="498" y="2391"/>
                      <a:pt x="498" y="2395"/>
                    </a:cubicBezTo>
                    <a:cubicBezTo>
                      <a:pt x="498" y="2395"/>
                      <a:pt x="498" y="2396"/>
                      <a:pt x="498" y="2396"/>
                    </a:cubicBezTo>
                    <a:cubicBezTo>
                      <a:pt x="499" y="2404"/>
                      <a:pt x="500" y="2411"/>
                      <a:pt x="502" y="2418"/>
                    </a:cubicBezTo>
                    <a:cubicBezTo>
                      <a:pt x="502" y="2419"/>
                      <a:pt x="502" y="2419"/>
                      <a:pt x="502" y="2420"/>
                    </a:cubicBezTo>
                    <a:cubicBezTo>
                      <a:pt x="502" y="2423"/>
                      <a:pt x="503" y="2427"/>
                      <a:pt x="503" y="2430"/>
                    </a:cubicBezTo>
                    <a:cubicBezTo>
                      <a:pt x="503" y="2431"/>
                      <a:pt x="503" y="2431"/>
                      <a:pt x="504" y="2432"/>
                    </a:cubicBezTo>
                    <a:cubicBezTo>
                      <a:pt x="505" y="2439"/>
                      <a:pt x="506" y="2445"/>
                      <a:pt x="507" y="2452"/>
                    </a:cubicBezTo>
                    <a:cubicBezTo>
                      <a:pt x="507" y="2452"/>
                      <a:pt x="507" y="2452"/>
                      <a:pt x="507" y="2452"/>
                    </a:cubicBezTo>
                    <a:cubicBezTo>
                      <a:pt x="508" y="2455"/>
                      <a:pt x="508" y="2458"/>
                      <a:pt x="509" y="2461"/>
                    </a:cubicBezTo>
                    <a:cubicBezTo>
                      <a:pt x="509" y="2462"/>
                      <a:pt x="509" y="2462"/>
                      <a:pt x="509" y="2462"/>
                    </a:cubicBezTo>
                    <a:cubicBezTo>
                      <a:pt x="510" y="2468"/>
                      <a:pt x="511" y="2473"/>
                      <a:pt x="512" y="2478"/>
                    </a:cubicBezTo>
                    <a:cubicBezTo>
                      <a:pt x="514" y="2492"/>
                      <a:pt x="514" y="2492"/>
                      <a:pt x="514" y="2492"/>
                    </a:cubicBezTo>
                    <a:cubicBezTo>
                      <a:pt x="514" y="2509"/>
                      <a:pt x="536" y="2589"/>
                      <a:pt x="537" y="2627"/>
                    </a:cubicBezTo>
                    <a:cubicBezTo>
                      <a:pt x="538" y="2631"/>
                      <a:pt x="538" y="2634"/>
                      <a:pt x="537" y="2637"/>
                    </a:cubicBezTo>
                    <a:cubicBezTo>
                      <a:pt x="534" y="2668"/>
                      <a:pt x="536" y="2684"/>
                      <a:pt x="538" y="2702"/>
                    </a:cubicBezTo>
                    <a:cubicBezTo>
                      <a:pt x="539" y="2710"/>
                      <a:pt x="531" y="2769"/>
                      <a:pt x="532" y="2783"/>
                    </a:cubicBezTo>
                    <a:cubicBezTo>
                      <a:pt x="533" y="2801"/>
                      <a:pt x="539" y="2804"/>
                      <a:pt x="540" y="2814"/>
                    </a:cubicBezTo>
                    <a:cubicBezTo>
                      <a:pt x="541" y="2832"/>
                      <a:pt x="543" y="2833"/>
                      <a:pt x="541" y="2848"/>
                    </a:cubicBezTo>
                    <a:cubicBezTo>
                      <a:pt x="540" y="2862"/>
                      <a:pt x="544" y="2868"/>
                      <a:pt x="549" y="2874"/>
                    </a:cubicBezTo>
                    <a:cubicBezTo>
                      <a:pt x="550" y="2874"/>
                      <a:pt x="551" y="2875"/>
                      <a:pt x="551" y="2876"/>
                    </a:cubicBezTo>
                    <a:cubicBezTo>
                      <a:pt x="551" y="2876"/>
                      <a:pt x="552" y="2876"/>
                      <a:pt x="552" y="2876"/>
                    </a:cubicBezTo>
                    <a:cubicBezTo>
                      <a:pt x="552" y="2876"/>
                      <a:pt x="552" y="2876"/>
                      <a:pt x="552" y="2876"/>
                    </a:cubicBezTo>
                    <a:cubicBezTo>
                      <a:pt x="556" y="2882"/>
                      <a:pt x="561" y="2889"/>
                      <a:pt x="569" y="2891"/>
                    </a:cubicBezTo>
                    <a:cubicBezTo>
                      <a:pt x="579" y="2894"/>
                      <a:pt x="595" y="2896"/>
                      <a:pt x="600" y="2882"/>
                    </a:cubicBezTo>
                    <a:cubicBezTo>
                      <a:pt x="600" y="2882"/>
                      <a:pt x="600" y="2882"/>
                      <a:pt x="600" y="2882"/>
                    </a:cubicBezTo>
                    <a:cubicBezTo>
                      <a:pt x="600" y="2882"/>
                      <a:pt x="600" y="2881"/>
                      <a:pt x="600" y="2881"/>
                    </a:cubicBezTo>
                    <a:cubicBezTo>
                      <a:pt x="606" y="2890"/>
                      <a:pt x="621" y="2889"/>
                      <a:pt x="628" y="2883"/>
                    </a:cubicBezTo>
                    <a:cubicBezTo>
                      <a:pt x="634" y="2891"/>
                      <a:pt x="648" y="2887"/>
                      <a:pt x="652" y="2878"/>
                    </a:cubicBezTo>
                    <a:cubicBezTo>
                      <a:pt x="654" y="2876"/>
                      <a:pt x="654" y="2874"/>
                      <a:pt x="654" y="2871"/>
                    </a:cubicBezTo>
                    <a:cubicBezTo>
                      <a:pt x="655" y="2872"/>
                      <a:pt x="655" y="2872"/>
                      <a:pt x="655" y="2872"/>
                    </a:cubicBezTo>
                    <a:cubicBezTo>
                      <a:pt x="661" y="2873"/>
                      <a:pt x="669" y="2870"/>
                      <a:pt x="670" y="2865"/>
                    </a:cubicBezTo>
                    <a:cubicBezTo>
                      <a:pt x="670" y="2863"/>
                      <a:pt x="670" y="2860"/>
                      <a:pt x="670" y="2857"/>
                    </a:cubicBezTo>
                    <a:cubicBezTo>
                      <a:pt x="670" y="2857"/>
                      <a:pt x="670" y="2857"/>
                      <a:pt x="670" y="2857"/>
                    </a:cubicBezTo>
                    <a:cubicBezTo>
                      <a:pt x="671" y="2857"/>
                      <a:pt x="672" y="2856"/>
                      <a:pt x="673" y="2855"/>
                    </a:cubicBezTo>
                    <a:cubicBezTo>
                      <a:pt x="678" y="2849"/>
                      <a:pt x="671" y="2838"/>
                      <a:pt x="669" y="2830"/>
                    </a:cubicBezTo>
                    <a:cubicBezTo>
                      <a:pt x="666" y="2819"/>
                      <a:pt x="662" y="2814"/>
                      <a:pt x="655" y="2809"/>
                    </a:cubicBezTo>
                    <a:cubicBezTo>
                      <a:pt x="649" y="2804"/>
                      <a:pt x="646" y="2795"/>
                      <a:pt x="638" y="2786"/>
                    </a:cubicBezTo>
                    <a:cubicBezTo>
                      <a:pt x="628" y="2777"/>
                      <a:pt x="611" y="2725"/>
                      <a:pt x="611" y="2724"/>
                    </a:cubicBezTo>
                    <a:cubicBezTo>
                      <a:pt x="617" y="2709"/>
                      <a:pt x="615" y="2691"/>
                      <a:pt x="613" y="2683"/>
                    </a:cubicBezTo>
                    <a:cubicBezTo>
                      <a:pt x="613" y="2682"/>
                      <a:pt x="613" y="2681"/>
                      <a:pt x="613" y="2680"/>
                    </a:cubicBezTo>
                    <a:cubicBezTo>
                      <a:pt x="613" y="2680"/>
                      <a:pt x="613" y="2680"/>
                      <a:pt x="613" y="2679"/>
                    </a:cubicBezTo>
                    <a:cubicBezTo>
                      <a:pt x="613" y="2679"/>
                      <a:pt x="613" y="2678"/>
                      <a:pt x="613" y="2678"/>
                    </a:cubicBezTo>
                    <a:cubicBezTo>
                      <a:pt x="613" y="2677"/>
                      <a:pt x="613" y="2677"/>
                      <a:pt x="613" y="2676"/>
                    </a:cubicBezTo>
                    <a:cubicBezTo>
                      <a:pt x="613" y="2676"/>
                      <a:pt x="613" y="2675"/>
                      <a:pt x="613" y="2674"/>
                    </a:cubicBezTo>
                    <a:cubicBezTo>
                      <a:pt x="613" y="2674"/>
                      <a:pt x="613" y="2673"/>
                      <a:pt x="613" y="2673"/>
                    </a:cubicBezTo>
                    <a:cubicBezTo>
                      <a:pt x="613" y="2672"/>
                      <a:pt x="613" y="2671"/>
                      <a:pt x="613" y="2670"/>
                    </a:cubicBezTo>
                    <a:cubicBezTo>
                      <a:pt x="613" y="2670"/>
                      <a:pt x="613" y="2669"/>
                      <a:pt x="613" y="2668"/>
                    </a:cubicBezTo>
                    <a:cubicBezTo>
                      <a:pt x="613" y="2667"/>
                      <a:pt x="613" y="2666"/>
                      <a:pt x="613" y="2666"/>
                    </a:cubicBezTo>
                    <a:cubicBezTo>
                      <a:pt x="613" y="2665"/>
                      <a:pt x="613" y="2664"/>
                      <a:pt x="613" y="2664"/>
                    </a:cubicBezTo>
                    <a:cubicBezTo>
                      <a:pt x="613" y="2662"/>
                      <a:pt x="613" y="2661"/>
                      <a:pt x="614" y="2660"/>
                    </a:cubicBezTo>
                    <a:cubicBezTo>
                      <a:pt x="614" y="2660"/>
                      <a:pt x="614" y="2659"/>
                      <a:pt x="614" y="2658"/>
                    </a:cubicBezTo>
                    <a:cubicBezTo>
                      <a:pt x="614" y="2657"/>
                      <a:pt x="614" y="2655"/>
                      <a:pt x="614" y="2654"/>
                    </a:cubicBezTo>
                    <a:cubicBezTo>
                      <a:pt x="614" y="2653"/>
                      <a:pt x="614" y="2653"/>
                      <a:pt x="614" y="2652"/>
                    </a:cubicBezTo>
                    <a:cubicBezTo>
                      <a:pt x="614" y="2650"/>
                      <a:pt x="615" y="2648"/>
                      <a:pt x="615" y="2646"/>
                    </a:cubicBezTo>
                    <a:cubicBezTo>
                      <a:pt x="615" y="2646"/>
                      <a:pt x="615" y="2646"/>
                      <a:pt x="615" y="2646"/>
                    </a:cubicBezTo>
                    <a:cubicBezTo>
                      <a:pt x="615" y="2644"/>
                      <a:pt x="615" y="2642"/>
                      <a:pt x="616" y="2639"/>
                    </a:cubicBezTo>
                    <a:cubicBezTo>
                      <a:pt x="616" y="2639"/>
                      <a:pt x="616" y="2638"/>
                      <a:pt x="616" y="2638"/>
                    </a:cubicBezTo>
                    <a:cubicBezTo>
                      <a:pt x="616" y="2636"/>
                      <a:pt x="616" y="2634"/>
                      <a:pt x="616" y="2632"/>
                    </a:cubicBezTo>
                    <a:cubicBezTo>
                      <a:pt x="616" y="2631"/>
                      <a:pt x="617" y="2631"/>
                      <a:pt x="617" y="2630"/>
                    </a:cubicBezTo>
                    <a:cubicBezTo>
                      <a:pt x="617" y="2628"/>
                      <a:pt x="617" y="2626"/>
                      <a:pt x="617" y="2624"/>
                    </a:cubicBezTo>
                    <a:cubicBezTo>
                      <a:pt x="617" y="2624"/>
                      <a:pt x="618" y="2623"/>
                      <a:pt x="618" y="2623"/>
                    </a:cubicBezTo>
                    <a:cubicBezTo>
                      <a:pt x="618" y="2620"/>
                      <a:pt x="618" y="2618"/>
                      <a:pt x="619" y="2616"/>
                    </a:cubicBezTo>
                    <a:cubicBezTo>
                      <a:pt x="619" y="2615"/>
                      <a:pt x="619" y="2615"/>
                      <a:pt x="619" y="2614"/>
                    </a:cubicBezTo>
                    <a:cubicBezTo>
                      <a:pt x="619" y="2612"/>
                      <a:pt x="620" y="2609"/>
                      <a:pt x="620" y="2607"/>
                    </a:cubicBezTo>
                    <a:cubicBezTo>
                      <a:pt x="620" y="2607"/>
                      <a:pt x="620" y="2606"/>
                      <a:pt x="620" y="2606"/>
                    </a:cubicBezTo>
                    <a:cubicBezTo>
                      <a:pt x="621" y="2602"/>
                      <a:pt x="621" y="2598"/>
                      <a:pt x="622" y="2594"/>
                    </a:cubicBezTo>
                    <a:cubicBezTo>
                      <a:pt x="625" y="2578"/>
                      <a:pt x="625" y="2578"/>
                      <a:pt x="625" y="2578"/>
                    </a:cubicBezTo>
                    <a:cubicBezTo>
                      <a:pt x="630" y="2515"/>
                      <a:pt x="638" y="2456"/>
                      <a:pt x="642" y="2375"/>
                    </a:cubicBezTo>
                    <a:cubicBezTo>
                      <a:pt x="644" y="2334"/>
                      <a:pt x="634" y="2245"/>
                      <a:pt x="636" y="2156"/>
                    </a:cubicBezTo>
                    <a:cubicBezTo>
                      <a:pt x="637" y="2112"/>
                      <a:pt x="644" y="2082"/>
                      <a:pt x="646" y="2075"/>
                    </a:cubicBezTo>
                    <a:cubicBezTo>
                      <a:pt x="651" y="2048"/>
                      <a:pt x="645" y="1995"/>
                      <a:pt x="645" y="1980"/>
                    </a:cubicBezTo>
                    <a:cubicBezTo>
                      <a:pt x="652" y="1739"/>
                      <a:pt x="684" y="1532"/>
                      <a:pt x="682" y="1482"/>
                    </a:cubicBezTo>
                    <a:cubicBezTo>
                      <a:pt x="682" y="1482"/>
                      <a:pt x="683" y="1480"/>
                      <a:pt x="684" y="1476"/>
                    </a:cubicBezTo>
                    <a:cubicBezTo>
                      <a:pt x="684" y="1474"/>
                      <a:pt x="685" y="1473"/>
                      <a:pt x="685" y="1471"/>
                    </a:cubicBezTo>
                    <a:cubicBezTo>
                      <a:pt x="685" y="1471"/>
                      <a:pt x="686" y="1470"/>
                      <a:pt x="686" y="1469"/>
                    </a:cubicBezTo>
                    <a:cubicBezTo>
                      <a:pt x="691" y="1451"/>
                      <a:pt x="701" y="1418"/>
                      <a:pt x="701" y="1403"/>
                    </a:cubicBezTo>
                    <a:cubicBezTo>
                      <a:pt x="701" y="1401"/>
                      <a:pt x="700" y="1400"/>
                      <a:pt x="700" y="1399"/>
                    </a:cubicBezTo>
                    <a:cubicBezTo>
                      <a:pt x="700" y="1376"/>
                      <a:pt x="723" y="1327"/>
                      <a:pt x="729" y="1247"/>
                    </a:cubicBezTo>
                    <a:cubicBezTo>
                      <a:pt x="730" y="1243"/>
                      <a:pt x="730" y="1239"/>
                      <a:pt x="730" y="1235"/>
                    </a:cubicBezTo>
                    <a:cubicBezTo>
                      <a:pt x="731" y="1226"/>
                      <a:pt x="731" y="1217"/>
                      <a:pt x="731" y="1208"/>
                    </a:cubicBezTo>
                    <a:cubicBezTo>
                      <a:pt x="731" y="1204"/>
                      <a:pt x="731" y="1199"/>
                      <a:pt x="731" y="1195"/>
                    </a:cubicBezTo>
                    <a:cubicBezTo>
                      <a:pt x="730" y="1176"/>
                      <a:pt x="729" y="1156"/>
                      <a:pt x="726" y="1135"/>
                    </a:cubicBezTo>
                    <a:cubicBezTo>
                      <a:pt x="724" y="1124"/>
                      <a:pt x="723" y="1113"/>
                      <a:pt x="720" y="1102"/>
                    </a:cubicBezTo>
                    <a:cubicBezTo>
                      <a:pt x="718" y="1090"/>
                      <a:pt x="716" y="1079"/>
                      <a:pt x="713" y="1067"/>
                    </a:cubicBezTo>
                    <a:cubicBezTo>
                      <a:pt x="715" y="1037"/>
                      <a:pt x="686" y="991"/>
                      <a:pt x="684" y="960"/>
                    </a:cubicBezTo>
                    <a:cubicBezTo>
                      <a:pt x="686" y="922"/>
                      <a:pt x="700" y="890"/>
                      <a:pt x="700" y="876"/>
                    </a:cubicBezTo>
                    <a:cubicBezTo>
                      <a:pt x="700" y="874"/>
                      <a:pt x="700" y="874"/>
                      <a:pt x="700" y="874"/>
                    </a:cubicBezTo>
                    <a:cubicBezTo>
                      <a:pt x="701" y="887"/>
                      <a:pt x="702" y="898"/>
                      <a:pt x="703" y="903"/>
                    </a:cubicBezTo>
                    <a:cubicBezTo>
                      <a:pt x="705" y="914"/>
                      <a:pt x="704" y="929"/>
                      <a:pt x="706" y="932"/>
                    </a:cubicBezTo>
                    <a:cubicBezTo>
                      <a:pt x="708" y="947"/>
                      <a:pt x="721" y="1030"/>
                      <a:pt x="722" y="1061"/>
                    </a:cubicBezTo>
                    <a:cubicBezTo>
                      <a:pt x="720" y="1072"/>
                      <a:pt x="720" y="1081"/>
                      <a:pt x="721" y="1090"/>
                    </a:cubicBezTo>
                    <a:cubicBezTo>
                      <a:pt x="726" y="1116"/>
                      <a:pt x="740" y="1140"/>
                      <a:pt x="749" y="1185"/>
                    </a:cubicBezTo>
                    <a:cubicBezTo>
                      <a:pt x="754" y="1217"/>
                      <a:pt x="789" y="1363"/>
                      <a:pt x="792" y="1379"/>
                    </a:cubicBezTo>
                    <a:cubicBezTo>
                      <a:pt x="792" y="1379"/>
                      <a:pt x="792" y="1379"/>
                      <a:pt x="792" y="1380"/>
                    </a:cubicBezTo>
                    <a:cubicBezTo>
                      <a:pt x="792" y="1381"/>
                      <a:pt x="793" y="1383"/>
                      <a:pt x="793" y="1384"/>
                    </a:cubicBezTo>
                    <a:cubicBezTo>
                      <a:pt x="793" y="1384"/>
                      <a:pt x="793" y="1385"/>
                      <a:pt x="793" y="1385"/>
                    </a:cubicBezTo>
                    <a:cubicBezTo>
                      <a:pt x="793" y="1387"/>
                      <a:pt x="794" y="1388"/>
                      <a:pt x="794" y="1389"/>
                    </a:cubicBezTo>
                    <a:cubicBezTo>
                      <a:pt x="794" y="1390"/>
                      <a:pt x="794" y="1390"/>
                      <a:pt x="794" y="1391"/>
                    </a:cubicBezTo>
                    <a:cubicBezTo>
                      <a:pt x="795" y="1392"/>
                      <a:pt x="795" y="1393"/>
                      <a:pt x="795" y="1395"/>
                    </a:cubicBezTo>
                    <a:cubicBezTo>
                      <a:pt x="795" y="1395"/>
                      <a:pt x="795" y="1396"/>
                      <a:pt x="796" y="1397"/>
                    </a:cubicBezTo>
                    <a:cubicBezTo>
                      <a:pt x="796" y="1397"/>
                      <a:pt x="796" y="1398"/>
                      <a:pt x="796" y="1399"/>
                    </a:cubicBezTo>
                    <a:cubicBezTo>
                      <a:pt x="796" y="1399"/>
                      <a:pt x="796" y="1399"/>
                      <a:pt x="796" y="1399"/>
                    </a:cubicBezTo>
                    <a:cubicBezTo>
                      <a:pt x="797" y="1403"/>
                      <a:pt x="798" y="1407"/>
                      <a:pt x="799" y="1409"/>
                    </a:cubicBezTo>
                    <a:cubicBezTo>
                      <a:pt x="799" y="1411"/>
                      <a:pt x="800" y="1413"/>
                      <a:pt x="800" y="1415"/>
                    </a:cubicBezTo>
                    <a:cubicBezTo>
                      <a:pt x="800" y="1415"/>
                      <a:pt x="800" y="1415"/>
                      <a:pt x="800" y="1415"/>
                    </a:cubicBezTo>
                    <a:cubicBezTo>
                      <a:pt x="800" y="1415"/>
                      <a:pt x="799" y="1438"/>
                      <a:pt x="788" y="1449"/>
                    </a:cubicBezTo>
                    <a:cubicBezTo>
                      <a:pt x="777" y="1460"/>
                      <a:pt x="766" y="1489"/>
                      <a:pt x="751" y="1503"/>
                    </a:cubicBezTo>
                    <a:cubicBezTo>
                      <a:pt x="736" y="1517"/>
                      <a:pt x="711" y="1550"/>
                      <a:pt x="729" y="1562"/>
                    </a:cubicBezTo>
                    <a:cubicBezTo>
                      <a:pt x="730" y="1562"/>
                      <a:pt x="731" y="1563"/>
                      <a:pt x="733" y="1563"/>
                    </a:cubicBezTo>
                    <a:cubicBezTo>
                      <a:pt x="750" y="1570"/>
                      <a:pt x="771" y="1547"/>
                      <a:pt x="776" y="1534"/>
                    </a:cubicBezTo>
                    <a:cubicBezTo>
                      <a:pt x="780" y="1522"/>
                      <a:pt x="789" y="1518"/>
                      <a:pt x="791" y="1517"/>
                    </a:cubicBezTo>
                    <a:cubicBezTo>
                      <a:pt x="791" y="1518"/>
                      <a:pt x="791" y="1521"/>
                      <a:pt x="791" y="1525"/>
                    </a:cubicBezTo>
                    <a:cubicBezTo>
                      <a:pt x="780" y="1604"/>
                      <a:pt x="780" y="1604"/>
                      <a:pt x="780" y="1604"/>
                    </a:cubicBezTo>
                    <a:cubicBezTo>
                      <a:pt x="777" y="1605"/>
                      <a:pt x="773" y="1605"/>
                      <a:pt x="769" y="1611"/>
                    </a:cubicBezTo>
                    <a:cubicBezTo>
                      <a:pt x="765" y="1616"/>
                      <a:pt x="737" y="1612"/>
                      <a:pt x="737" y="1634"/>
                    </a:cubicBezTo>
                    <a:cubicBezTo>
                      <a:pt x="737" y="1634"/>
                      <a:pt x="723" y="1647"/>
                      <a:pt x="734" y="1654"/>
                    </a:cubicBezTo>
                    <a:cubicBezTo>
                      <a:pt x="735" y="1654"/>
                      <a:pt x="735" y="1654"/>
                      <a:pt x="735" y="1654"/>
                    </a:cubicBezTo>
                    <a:cubicBezTo>
                      <a:pt x="735" y="1654"/>
                      <a:pt x="735" y="1654"/>
                      <a:pt x="735" y="1654"/>
                    </a:cubicBezTo>
                    <a:cubicBezTo>
                      <a:pt x="744" y="1655"/>
                      <a:pt x="744" y="1655"/>
                      <a:pt x="744" y="1655"/>
                    </a:cubicBezTo>
                    <a:cubicBezTo>
                      <a:pt x="743" y="1656"/>
                      <a:pt x="731" y="1664"/>
                      <a:pt x="740" y="1674"/>
                    </a:cubicBezTo>
                    <a:cubicBezTo>
                      <a:pt x="741" y="1674"/>
                      <a:pt x="742" y="1674"/>
                      <a:pt x="743" y="1675"/>
                    </a:cubicBezTo>
                    <a:cubicBezTo>
                      <a:pt x="748" y="1677"/>
                      <a:pt x="760" y="1675"/>
                      <a:pt x="764" y="1675"/>
                    </a:cubicBezTo>
                    <a:cubicBezTo>
                      <a:pt x="767" y="1675"/>
                      <a:pt x="769" y="1675"/>
                      <a:pt x="770" y="1675"/>
                    </a:cubicBezTo>
                    <a:cubicBezTo>
                      <a:pt x="770" y="1676"/>
                      <a:pt x="770" y="1683"/>
                      <a:pt x="776" y="1685"/>
                    </a:cubicBezTo>
                    <a:cubicBezTo>
                      <a:pt x="777" y="1686"/>
                      <a:pt x="778" y="1686"/>
                      <a:pt x="779" y="1686"/>
                    </a:cubicBezTo>
                    <a:cubicBezTo>
                      <a:pt x="779" y="1686"/>
                      <a:pt x="780" y="1686"/>
                      <a:pt x="780" y="1686"/>
                    </a:cubicBezTo>
                    <a:cubicBezTo>
                      <a:pt x="780" y="1686"/>
                      <a:pt x="781" y="1686"/>
                      <a:pt x="782" y="1686"/>
                    </a:cubicBezTo>
                    <a:cubicBezTo>
                      <a:pt x="782" y="1686"/>
                      <a:pt x="782" y="1686"/>
                      <a:pt x="782" y="1686"/>
                    </a:cubicBezTo>
                    <a:cubicBezTo>
                      <a:pt x="782" y="1686"/>
                      <a:pt x="783" y="1686"/>
                      <a:pt x="783" y="1686"/>
                    </a:cubicBezTo>
                    <a:cubicBezTo>
                      <a:pt x="783" y="1686"/>
                      <a:pt x="783" y="1686"/>
                      <a:pt x="783" y="1686"/>
                    </a:cubicBezTo>
                    <a:cubicBezTo>
                      <a:pt x="790" y="1685"/>
                      <a:pt x="797" y="1680"/>
                      <a:pt x="800" y="1677"/>
                    </a:cubicBezTo>
                    <a:cubicBezTo>
                      <a:pt x="800" y="1677"/>
                      <a:pt x="800" y="1676"/>
                      <a:pt x="800" y="1676"/>
                    </a:cubicBezTo>
                    <a:cubicBezTo>
                      <a:pt x="801" y="1676"/>
                      <a:pt x="801" y="1676"/>
                      <a:pt x="801" y="1676"/>
                    </a:cubicBezTo>
                    <a:cubicBezTo>
                      <a:pt x="801" y="1676"/>
                      <a:pt x="801" y="1676"/>
                      <a:pt x="801" y="1676"/>
                    </a:cubicBezTo>
                    <a:cubicBezTo>
                      <a:pt x="806" y="1672"/>
                      <a:pt x="821" y="1664"/>
                      <a:pt x="828" y="1654"/>
                    </a:cubicBezTo>
                    <a:cubicBezTo>
                      <a:pt x="835" y="1644"/>
                      <a:pt x="845" y="1643"/>
                      <a:pt x="853" y="1610"/>
                    </a:cubicBezTo>
                    <a:cubicBezTo>
                      <a:pt x="856" y="1594"/>
                      <a:pt x="869" y="1575"/>
                      <a:pt x="870" y="1562"/>
                    </a:cubicBezTo>
                    <a:cubicBezTo>
                      <a:pt x="871" y="1550"/>
                      <a:pt x="873" y="1538"/>
                      <a:pt x="870" y="1517"/>
                    </a:cubicBezTo>
                    <a:cubicBezTo>
                      <a:pt x="867" y="1497"/>
                      <a:pt x="877" y="1431"/>
                      <a:pt x="877" y="1431"/>
                    </a:cubicBezTo>
                    <a:cubicBezTo>
                      <a:pt x="877" y="1431"/>
                      <a:pt x="877" y="1428"/>
                      <a:pt x="877" y="1423"/>
                    </a:cubicBezTo>
                    <a:cubicBezTo>
                      <a:pt x="878" y="1411"/>
                      <a:pt x="876" y="1401"/>
                      <a:pt x="874" y="1396"/>
                    </a:cubicBezTo>
                    <a:close/>
                  </a:path>
                </a:pathLst>
              </a:custGeom>
              <a:solidFill>
                <a:srgbClr val="B1DF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:a16="http://schemas.microsoft.com/office/drawing/2014/main" id="{8ED2A3A4-7604-ED01-8793-096AEE0F0A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" y="1674"/>
                <a:ext cx="717" cy="2360"/>
              </a:xfrm>
              <a:custGeom>
                <a:avLst/>
                <a:gdLst>
                  <a:gd name="T0" fmla="*/ 470 w 878"/>
                  <a:gd name="T1" fmla="*/ 695 h 2896"/>
                  <a:gd name="T2" fmla="*/ 297 w 878"/>
                  <a:gd name="T3" fmla="*/ 246 h 2896"/>
                  <a:gd name="T4" fmla="*/ 289 w 878"/>
                  <a:gd name="T5" fmla="*/ 235 h 2896"/>
                  <a:gd name="T6" fmla="*/ 285 w 878"/>
                  <a:gd name="T7" fmla="*/ 223 h 2896"/>
                  <a:gd name="T8" fmla="*/ 289 w 878"/>
                  <a:gd name="T9" fmla="*/ 194 h 2896"/>
                  <a:gd name="T10" fmla="*/ 307 w 878"/>
                  <a:gd name="T11" fmla="*/ 101 h 2896"/>
                  <a:gd name="T12" fmla="*/ 313 w 878"/>
                  <a:gd name="T13" fmla="*/ 51 h 2896"/>
                  <a:gd name="T14" fmla="*/ 147 w 878"/>
                  <a:gd name="T15" fmla="*/ 54 h 2896"/>
                  <a:gd name="T16" fmla="*/ 152 w 878"/>
                  <a:gd name="T17" fmla="*/ 81 h 2896"/>
                  <a:gd name="T18" fmla="*/ 180 w 878"/>
                  <a:gd name="T19" fmla="*/ 153 h 2896"/>
                  <a:gd name="T20" fmla="*/ 25 w 878"/>
                  <a:gd name="T21" fmla="*/ 522 h 2896"/>
                  <a:gd name="T22" fmla="*/ 0 w 878"/>
                  <a:gd name="T23" fmla="*/ 779 h 2896"/>
                  <a:gd name="T24" fmla="*/ 4 w 878"/>
                  <a:gd name="T25" fmla="*/ 813 h 2896"/>
                  <a:gd name="T26" fmla="*/ 3 w 878"/>
                  <a:gd name="T27" fmla="*/ 850 h 2896"/>
                  <a:gd name="T28" fmla="*/ 53 w 878"/>
                  <a:gd name="T29" fmla="*/ 917 h 2896"/>
                  <a:gd name="T30" fmla="*/ 61 w 878"/>
                  <a:gd name="T31" fmla="*/ 911 h 2896"/>
                  <a:gd name="T32" fmla="*/ 70 w 878"/>
                  <a:gd name="T33" fmla="*/ 912 h 2896"/>
                  <a:gd name="T34" fmla="*/ 78 w 878"/>
                  <a:gd name="T35" fmla="*/ 899 h 2896"/>
                  <a:gd name="T36" fmla="*/ 52 w 878"/>
                  <a:gd name="T37" fmla="*/ 871 h 2896"/>
                  <a:gd name="T38" fmla="*/ 51 w 878"/>
                  <a:gd name="T39" fmla="*/ 829 h 2896"/>
                  <a:gd name="T40" fmla="*/ 56 w 878"/>
                  <a:gd name="T41" fmla="*/ 838 h 2896"/>
                  <a:gd name="T42" fmla="*/ 62 w 878"/>
                  <a:gd name="T43" fmla="*/ 845 h 2896"/>
                  <a:gd name="T44" fmla="*/ 70 w 878"/>
                  <a:gd name="T45" fmla="*/ 850 h 2896"/>
                  <a:gd name="T46" fmla="*/ 78 w 878"/>
                  <a:gd name="T47" fmla="*/ 851 h 2896"/>
                  <a:gd name="T48" fmla="*/ 40 w 878"/>
                  <a:gd name="T49" fmla="*/ 765 h 2896"/>
                  <a:gd name="T50" fmla="*/ 104 w 878"/>
                  <a:gd name="T51" fmla="*/ 518 h 2896"/>
                  <a:gd name="T52" fmla="*/ 123 w 878"/>
                  <a:gd name="T53" fmla="*/ 1123 h 2896"/>
                  <a:gd name="T54" fmla="*/ 136 w 878"/>
                  <a:gd name="T55" fmla="*/ 1416 h 2896"/>
                  <a:gd name="T56" fmla="*/ 137 w 878"/>
                  <a:gd name="T57" fmla="*/ 1436 h 2896"/>
                  <a:gd name="T58" fmla="*/ 138 w 878"/>
                  <a:gd name="T59" fmla="*/ 1447 h 2896"/>
                  <a:gd name="T60" fmla="*/ 107 w 878"/>
                  <a:gd name="T61" fmla="*/ 1531 h 2896"/>
                  <a:gd name="T62" fmla="*/ 144 w 878"/>
                  <a:gd name="T63" fmla="*/ 1559 h 2896"/>
                  <a:gd name="T64" fmla="*/ 176 w 878"/>
                  <a:gd name="T65" fmla="*/ 1530 h 2896"/>
                  <a:gd name="T66" fmla="*/ 196 w 878"/>
                  <a:gd name="T67" fmla="*/ 1318 h 2896"/>
                  <a:gd name="T68" fmla="*/ 202 w 878"/>
                  <a:gd name="T69" fmla="*/ 1287 h 2896"/>
                  <a:gd name="T70" fmla="*/ 206 w 878"/>
                  <a:gd name="T71" fmla="*/ 1256 h 2896"/>
                  <a:gd name="T72" fmla="*/ 219 w 878"/>
                  <a:gd name="T73" fmla="*/ 981 h 2896"/>
                  <a:gd name="T74" fmla="*/ 220 w 878"/>
                  <a:gd name="T75" fmla="*/ 969 h 2896"/>
                  <a:gd name="T76" fmla="*/ 220 w 878"/>
                  <a:gd name="T77" fmla="*/ 937 h 2896"/>
                  <a:gd name="T78" fmla="*/ 258 w 878"/>
                  <a:gd name="T79" fmla="*/ 920 h 2896"/>
                  <a:gd name="T80" fmla="*/ 260 w 878"/>
                  <a:gd name="T81" fmla="*/ 948 h 2896"/>
                  <a:gd name="T82" fmla="*/ 260 w 878"/>
                  <a:gd name="T83" fmla="*/ 966 h 2896"/>
                  <a:gd name="T84" fmla="*/ 261 w 878"/>
                  <a:gd name="T85" fmla="*/ 980 h 2896"/>
                  <a:gd name="T86" fmla="*/ 268 w 878"/>
                  <a:gd name="T87" fmla="*/ 1250 h 2896"/>
                  <a:gd name="T88" fmla="*/ 269 w 878"/>
                  <a:gd name="T89" fmla="*/ 1283 h 2896"/>
                  <a:gd name="T90" fmla="*/ 274 w 878"/>
                  <a:gd name="T91" fmla="*/ 1316 h 2896"/>
                  <a:gd name="T92" fmla="*/ 293 w 878"/>
                  <a:gd name="T93" fmla="*/ 1462 h 2896"/>
                  <a:gd name="T94" fmla="*/ 327 w 878"/>
                  <a:gd name="T95" fmla="*/ 1560 h 2896"/>
                  <a:gd name="T96" fmla="*/ 365 w 878"/>
                  <a:gd name="T97" fmla="*/ 1546 h 2896"/>
                  <a:gd name="T98" fmla="*/ 334 w 878"/>
                  <a:gd name="T99" fmla="*/ 1449 h 2896"/>
                  <a:gd name="T100" fmla="*/ 334 w 878"/>
                  <a:gd name="T101" fmla="*/ 1438 h 2896"/>
                  <a:gd name="T102" fmla="*/ 336 w 878"/>
                  <a:gd name="T103" fmla="*/ 1420 h 2896"/>
                  <a:gd name="T104" fmla="*/ 346 w 878"/>
                  <a:gd name="T105" fmla="*/ 1167 h 2896"/>
                  <a:gd name="T106" fmla="*/ 397 w 878"/>
                  <a:gd name="T107" fmla="*/ 675 h 2896"/>
                  <a:gd name="T108" fmla="*/ 381 w 878"/>
                  <a:gd name="T109" fmla="*/ 473 h 2896"/>
                  <a:gd name="T110" fmla="*/ 432 w 878"/>
                  <a:gd name="T111" fmla="*/ 750 h 2896"/>
                  <a:gd name="T112" fmla="*/ 435 w 878"/>
                  <a:gd name="T113" fmla="*/ 766 h 2896"/>
                  <a:gd name="T114" fmla="*/ 419 w 878"/>
                  <a:gd name="T115" fmla="*/ 872 h 2896"/>
                  <a:gd name="T116" fmla="*/ 420 w 878"/>
                  <a:gd name="T117" fmla="*/ 906 h 2896"/>
                  <a:gd name="T118" fmla="*/ 435 w 878"/>
                  <a:gd name="T119" fmla="*/ 907 h 2896"/>
                  <a:gd name="T120" fmla="*/ 476 w 878"/>
                  <a:gd name="T121" fmla="*/ 755 h 289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78" h="2896">
                    <a:moveTo>
                      <a:pt x="874" y="1396"/>
                    </a:moveTo>
                    <a:cubicBezTo>
                      <a:pt x="872" y="1384"/>
                      <a:pt x="872" y="1384"/>
                      <a:pt x="872" y="1384"/>
                    </a:cubicBezTo>
                    <a:cubicBezTo>
                      <a:pt x="872" y="1379"/>
                      <a:pt x="871" y="1375"/>
                      <a:pt x="871" y="1370"/>
                    </a:cubicBezTo>
                    <a:cubicBezTo>
                      <a:pt x="871" y="1370"/>
                      <a:pt x="871" y="1370"/>
                      <a:pt x="870" y="1370"/>
                    </a:cubicBezTo>
                    <a:cubicBezTo>
                      <a:pt x="870" y="1368"/>
                      <a:pt x="870" y="1366"/>
                      <a:pt x="870" y="1364"/>
                    </a:cubicBezTo>
                    <a:cubicBezTo>
                      <a:pt x="870" y="1363"/>
                      <a:pt x="869" y="1363"/>
                      <a:pt x="869" y="1362"/>
                    </a:cubicBezTo>
                    <a:cubicBezTo>
                      <a:pt x="869" y="1360"/>
                      <a:pt x="869" y="1358"/>
                      <a:pt x="868" y="1356"/>
                    </a:cubicBezTo>
                    <a:cubicBezTo>
                      <a:pt x="868" y="1355"/>
                      <a:pt x="868" y="1354"/>
                      <a:pt x="867" y="1352"/>
                    </a:cubicBezTo>
                    <a:cubicBezTo>
                      <a:pt x="864" y="1336"/>
                      <a:pt x="864" y="1306"/>
                      <a:pt x="863" y="1285"/>
                    </a:cubicBezTo>
                    <a:cubicBezTo>
                      <a:pt x="862" y="1250"/>
                      <a:pt x="862" y="1118"/>
                      <a:pt x="844" y="1057"/>
                    </a:cubicBezTo>
                    <a:cubicBezTo>
                      <a:pt x="842" y="1053"/>
                      <a:pt x="841" y="1049"/>
                      <a:pt x="840" y="1046"/>
                    </a:cubicBezTo>
                    <a:cubicBezTo>
                      <a:pt x="835" y="1029"/>
                      <a:pt x="831" y="964"/>
                      <a:pt x="831" y="964"/>
                    </a:cubicBezTo>
                    <a:cubicBezTo>
                      <a:pt x="819" y="857"/>
                      <a:pt x="795" y="797"/>
                      <a:pt x="797" y="765"/>
                    </a:cubicBezTo>
                    <a:cubicBezTo>
                      <a:pt x="796" y="713"/>
                      <a:pt x="767" y="650"/>
                      <a:pt x="753" y="622"/>
                    </a:cubicBezTo>
                    <a:cubicBezTo>
                      <a:pt x="735" y="585"/>
                      <a:pt x="666" y="532"/>
                      <a:pt x="648" y="525"/>
                    </a:cubicBezTo>
                    <a:cubicBezTo>
                      <a:pt x="639" y="521"/>
                      <a:pt x="592" y="485"/>
                      <a:pt x="552" y="460"/>
                    </a:cubicBezTo>
                    <a:cubicBezTo>
                      <a:pt x="550" y="459"/>
                      <a:pt x="549" y="457"/>
                      <a:pt x="547" y="456"/>
                    </a:cubicBezTo>
                    <a:cubicBezTo>
                      <a:pt x="547" y="456"/>
                      <a:pt x="546" y="455"/>
                      <a:pt x="546" y="455"/>
                    </a:cubicBezTo>
                    <a:cubicBezTo>
                      <a:pt x="545" y="454"/>
                      <a:pt x="544" y="453"/>
                      <a:pt x="543" y="452"/>
                    </a:cubicBezTo>
                    <a:cubicBezTo>
                      <a:pt x="543" y="451"/>
                      <a:pt x="542" y="451"/>
                      <a:pt x="542" y="451"/>
                    </a:cubicBezTo>
                    <a:cubicBezTo>
                      <a:pt x="541" y="449"/>
                      <a:pt x="539" y="448"/>
                      <a:pt x="538" y="446"/>
                    </a:cubicBezTo>
                    <a:cubicBezTo>
                      <a:pt x="538" y="446"/>
                      <a:pt x="538" y="446"/>
                      <a:pt x="538" y="446"/>
                    </a:cubicBezTo>
                    <a:cubicBezTo>
                      <a:pt x="537" y="445"/>
                      <a:pt x="536" y="443"/>
                      <a:pt x="535" y="442"/>
                    </a:cubicBezTo>
                    <a:cubicBezTo>
                      <a:pt x="535" y="442"/>
                      <a:pt x="535" y="441"/>
                      <a:pt x="534" y="441"/>
                    </a:cubicBezTo>
                    <a:cubicBezTo>
                      <a:pt x="534" y="440"/>
                      <a:pt x="533" y="439"/>
                      <a:pt x="532" y="438"/>
                    </a:cubicBezTo>
                    <a:cubicBezTo>
                      <a:pt x="532" y="437"/>
                      <a:pt x="532" y="437"/>
                      <a:pt x="532" y="437"/>
                    </a:cubicBezTo>
                    <a:cubicBezTo>
                      <a:pt x="531" y="436"/>
                      <a:pt x="530" y="434"/>
                      <a:pt x="530" y="433"/>
                    </a:cubicBezTo>
                    <a:cubicBezTo>
                      <a:pt x="529" y="432"/>
                      <a:pt x="529" y="432"/>
                      <a:pt x="529" y="432"/>
                    </a:cubicBezTo>
                    <a:cubicBezTo>
                      <a:pt x="529" y="431"/>
                      <a:pt x="528" y="430"/>
                      <a:pt x="528" y="428"/>
                    </a:cubicBezTo>
                    <a:cubicBezTo>
                      <a:pt x="528" y="428"/>
                      <a:pt x="527" y="428"/>
                      <a:pt x="527" y="427"/>
                    </a:cubicBezTo>
                    <a:cubicBezTo>
                      <a:pt x="527" y="426"/>
                      <a:pt x="526" y="425"/>
                      <a:pt x="526" y="423"/>
                    </a:cubicBezTo>
                    <a:cubicBezTo>
                      <a:pt x="525" y="421"/>
                      <a:pt x="524" y="418"/>
                      <a:pt x="524" y="415"/>
                    </a:cubicBezTo>
                    <a:cubicBezTo>
                      <a:pt x="524" y="414"/>
                      <a:pt x="524" y="414"/>
                      <a:pt x="524" y="414"/>
                    </a:cubicBezTo>
                    <a:cubicBezTo>
                      <a:pt x="524" y="414"/>
                      <a:pt x="523" y="414"/>
                      <a:pt x="523" y="414"/>
                    </a:cubicBezTo>
                    <a:cubicBezTo>
                      <a:pt x="523" y="413"/>
                      <a:pt x="523" y="413"/>
                      <a:pt x="523" y="412"/>
                    </a:cubicBezTo>
                    <a:cubicBezTo>
                      <a:pt x="523" y="412"/>
                      <a:pt x="523" y="412"/>
                      <a:pt x="523" y="412"/>
                    </a:cubicBezTo>
                    <a:cubicBezTo>
                      <a:pt x="522" y="404"/>
                      <a:pt x="522" y="396"/>
                      <a:pt x="523" y="388"/>
                    </a:cubicBezTo>
                    <a:cubicBezTo>
                      <a:pt x="523" y="388"/>
                      <a:pt x="523" y="388"/>
                      <a:pt x="523" y="388"/>
                    </a:cubicBezTo>
                    <a:cubicBezTo>
                      <a:pt x="523" y="387"/>
                      <a:pt x="523" y="385"/>
                      <a:pt x="524" y="383"/>
                    </a:cubicBezTo>
                    <a:cubicBezTo>
                      <a:pt x="524" y="383"/>
                      <a:pt x="524" y="383"/>
                      <a:pt x="524" y="383"/>
                    </a:cubicBezTo>
                    <a:cubicBezTo>
                      <a:pt x="524" y="382"/>
                      <a:pt x="524" y="380"/>
                      <a:pt x="524" y="379"/>
                    </a:cubicBezTo>
                    <a:cubicBezTo>
                      <a:pt x="525" y="376"/>
                      <a:pt x="525" y="373"/>
                      <a:pt x="525" y="370"/>
                    </a:cubicBezTo>
                    <a:cubicBezTo>
                      <a:pt x="525" y="370"/>
                      <a:pt x="525" y="370"/>
                      <a:pt x="525" y="370"/>
                    </a:cubicBezTo>
                    <a:cubicBezTo>
                      <a:pt x="526" y="366"/>
                      <a:pt x="528" y="362"/>
                      <a:pt x="529" y="358"/>
                    </a:cubicBezTo>
                    <a:cubicBezTo>
                      <a:pt x="530" y="358"/>
                      <a:pt x="530" y="358"/>
                      <a:pt x="530" y="358"/>
                    </a:cubicBezTo>
                    <a:cubicBezTo>
                      <a:pt x="531" y="357"/>
                      <a:pt x="532" y="356"/>
                      <a:pt x="533" y="355"/>
                    </a:cubicBezTo>
                    <a:cubicBezTo>
                      <a:pt x="533" y="355"/>
                      <a:pt x="533" y="354"/>
                      <a:pt x="533" y="354"/>
                    </a:cubicBezTo>
                    <a:cubicBezTo>
                      <a:pt x="547" y="338"/>
                      <a:pt x="559" y="314"/>
                      <a:pt x="564" y="292"/>
                    </a:cubicBezTo>
                    <a:cubicBezTo>
                      <a:pt x="564" y="291"/>
                      <a:pt x="565" y="291"/>
                      <a:pt x="565" y="291"/>
                    </a:cubicBezTo>
                    <a:cubicBezTo>
                      <a:pt x="564" y="291"/>
                      <a:pt x="564" y="291"/>
                      <a:pt x="564" y="291"/>
                    </a:cubicBezTo>
                    <a:cubicBezTo>
                      <a:pt x="565" y="287"/>
                      <a:pt x="565" y="284"/>
                      <a:pt x="566" y="281"/>
                    </a:cubicBezTo>
                    <a:cubicBezTo>
                      <a:pt x="568" y="255"/>
                      <a:pt x="562" y="206"/>
                      <a:pt x="564" y="192"/>
                    </a:cubicBezTo>
                    <a:cubicBezTo>
                      <a:pt x="565" y="188"/>
                      <a:pt x="566" y="183"/>
                      <a:pt x="566" y="177"/>
                    </a:cubicBezTo>
                    <a:cubicBezTo>
                      <a:pt x="566" y="183"/>
                      <a:pt x="565" y="187"/>
                      <a:pt x="565" y="187"/>
                    </a:cubicBezTo>
                    <a:cubicBezTo>
                      <a:pt x="567" y="180"/>
                      <a:pt x="567" y="179"/>
                      <a:pt x="572" y="160"/>
                    </a:cubicBezTo>
                    <a:cubicBezTo>
                      <a:pt x="573" y="164"/>
                      <a:pt x="574" y="167"/>
                      <a:pt x="575" y="171"/>
                    </a:cubicBezTo>
                    <a:cubicBezTo>
                      <a:pt x="577" y="167"/>
                      <a:pt x="578" y="162"/>
                      <a:pt x="577" y="157"/>
                    </a:cubicBezTo>
                    <a:cubicBezTo>
                      <a:pt x="578" y="160"/>
                      <a:pt x="579" y="163"/>
                      <a:pt x="580" y="167"/>
                    </a:cubicBezTo>
                    <a:cubicBezTo>
                      <a:pt x="584" y="154"/>
                      <a:pt x="591" y="128"/>
                      <a:pt x="579" y="118"/>
                    </a:cubicBezTo>
                    <a:cubicBezTo>
                      <a:pt x="583" y="120"/>
                      <a:pt x="587" y="125"/>
                      <a:pt x="588" y="128"/>
                    </a:cubicBezTo>
                    <a:cubicBezTo>
                      <a:pt x="588" y="121"/>
                      <a:pt x="587" y="116"/>
                      <a:pt x="585" y="111"/>
                    </a:cubicBezTo>
                    <a:cubicBezTo>
                      <a:pt x="585" y="111"/>
                      <a:pt x="585" y="111"/>
                      <a:pt x="586" y="111"/>
                    </a:cubicBezTo>
                    <a:cubicBezTo>
                      <a:pt x="586" y="103"/>
                      <a:pt x="580" y="98"/>
                      <a:pt x="574" y="95"/>
                    </a:cubicBezTo>
                    <a:cubicBezTo>
                      <a:pt x="578" y="94"/>
                      <a:pt x="582" y="95"/>
                      <a:pt x="587" y="95"/>
                    </a:cubicBezTo>
                    <a:cubicBezTo>
                      <a:pt x="580" y="82"/>
                      <a:pt x="564" y="85"/>
                      <a:pt x="554" y="77"/>
                    </a:cubicBezTo>
                    <a:cubicBezTo>
                      <a:pt x="555" y="79"/>
                      <a:pt x="555" y="79"/>
                      <a:pt x="555" y="79"/>
                    </a:cubicBezTo>
                    <a:cubicBezTo>
                      <a:pt x="529" y="8"/>
                      <a:pt x="451" y="0"/>
                      <a:pt x="390" y="15"/>
                    </a:cubicBezTo>
                    <a:cubicBezTo>
                      <a:pt x="356" y="23"/>
                      <a:pt x="328" y="38"/>
                      <a:pt x="318" y="53"/>
                    </a:cubicBezTo>
                    <a:cubicBezTo>
                      <a:pt x="315" y="57"/>
                      <a:pt x="313" y="60"/>
                      <a:pt x="311" y="64"/>
                    </a:cubicBezTo>
                    <a:cubicBezTo>
                      <a:pt x="310" y="64"/>
                      <a:pt x="307" y="70"/>
                      <a:pt x="303" y="78"/>
                    </a:cubicBezTo>
                    <a:cubicBezTo>
                      <a:pt x="301" y="79"/>
                      <a:pt x="299" y="81"/>
                      <a:pt x="297" y="83"/>
                    </a:cubicBezTo>
                    <a:cubicBezTo>
                      <a:pt x="288" y="87"/>
                      <a:pt x="279" y="89"/>
                      <a:pt x="270" y="99"/>
                    </a:cubicBezTo>
                    <a:cubicBezTo>
                      <a:pt x="274" y="97"/>
                      <a:pt x="275" y="98"/>
                      <a:pt x="279" y="97"/>
                    </a:cubicBezTo>
                    <a:cubicBezTo>
                      <a:pt x="269" y="104"/>
                      <a:pt x="261" y="117"/>
                      <a:pt x="266" y="130"/>
                    </a:cubicBezTo>
                    <a:cubicBezTo>
                      <a:pt x="266" y="130"/>
                      <a:pt x="266" y="130"/>
                      <a:pt x="266" y="130"/>
                    </a:cubicBezTo>
                    <a:cubicBezTo>
                      <a:pt x="266" y="130"/>
                      <a:pt x="266" y="130"/>
                      <a:pt x="266" y="131"/>
                    </a:cubicBezTo>
                    <a:cubicBezTo>
                      <a:pt x="267" y="130"/>
                      <a:pt x="267" y="129"/>
                      <a:pt x="268" y="128"/>
                    </a:cubicBezTo>
                    <a:cubicBezTo>
                      <a:pt x="270" y="126"/>
                      <a:pt x="273" y="124"/>
                      <a:pt x="276" y="122"/>
                    </a:cubicBezTo>
                    <a:cubicBezTo>
                      <a:pt x="275" y="129"/>
                      <a:pt x="271" y="134"/>
                      <a:pt x="270" y="140"/>
                    </a:cubicBezTo>
                    <a:cubicBezTo>
                      <a:pt x="269" y="147"/>
                      <a:pt x="270" y="156"/>
                      <a:pt x="271" y="163"/>
                    </a:cubicBezTo>
                    <a:cubicBezTo>
                      <a:pt x="273" y="158"/>
                      <a:pt x="275" y="153"/>
                      <a:pt x="279" y="148"/>
                    </a:cubicBezTo>
                    <a:cubicBezTo>
                      <a:pt x="278" y="160"/>
                      <a:pt x="274" y="173"/>
                      <a:pt x="280" y="183"/>
                    </a:cubicBezTo>
                    <a:cubicBezTo>
                      <a:pt x="281" y="179"/>
                      <a:pt x="281" y="174"/>
                      <a:pt x="283" y="170"/>
                    </a:cubicBezTo>
                    <a:cubicBezTo>
                      <a:pt x="284" y="180"/>
                      <a:pt x="291" y="192"/>
                      <a:pt x="299" y="201"/>
                    </a:cubicBezTo>
                    <a:cubicBezTo>
                      <a:pt x="299" y="206"/>
                      <a:pt x="300" y="211"/>
                      <a:pt x="299" y="216"/>
                    </a:cubicBezTo>
                    <a:cubicBezTo>
                      <a:pt x="299" y="216"/>
                      <a:pt x="299" y="216"/>
                      <a:pt x="299" y="217"/>
                    </a:cubicBezTo>
                    <a:cubicBezTo>
                      <a:pt x="299" y="220"/>
                      <a:pt x="298" y="223"/>
                      <a:pt x="298" y="226"/>
                    </a:cubicBezTo>
                    <a:cubicBezTo>
                      <a:pt x="297" y="237"/>
                      <a:pt x="298" y="249"/>
                      <a:pt x="301" y="259"/>
                    </a:cubicBezTo>
                    <a:cubicBezTo>
                      <a:pt x="304" y="268"/>
                      <a:pt x="311" y="283"/>
                      <a:pt x="321" y="285"/>
                    </a:cubicBezTo>
                    <a:cubicBezTo>
                      <a:pt x="324" y="285"/>
                      <a:pt x="327" y="285"/>
                      <a:pt x="329" y="284"/>
                    </a:cubicBezTo>
                    <a:cubicBezTo>
                      <a:pt x="330" y="294"/>
                      <a:pt x="333" y="306"/>
                      <a:pt x="338" y="319"/>
                    </a:cubicBezTo>
                    <a:cubicBezTo>
                      <a:pt x="339" y="320"/>
                      <a:pt x="339" y="321"/>
                      <a:pt x="339" y="322"/>
                    </a:cubicBezTo>
                    <a:cubicBezTo>
                      <a:pt x="340" y="332"/>
                      <a:pt x="343" y="351"/>
                      <a:pt x="344" y="373"/>
                    </a:cubicBezTo>
                    <a:cubicBezTo>
                      <a:pt x="344" y="403"/>
                      <a:pt x="340" y="439"/>
                      <a:pt x="323" y="461"/>
                    </a:cubicBezTo>
                    <a:cubicBezTo>
                      <a:pt x="322" y="463"/>
                      <a:pt x="321" y="464"/>
                      <a:pt x="319" y="466"/>
                    </a:cubicBezTo>
                    <a:cubicBezTo>
                      <a:pt x="305" y="473"/>
                      <a:pt x="219" y="541"/>
                      <a:pt x="195" y="550"/>
                    </a:cubicBezTo>
                    <a:cubicBezTo>
                      <a:pt x="155" y="567"/>
                      <a:pt x="109" y="641"/>
                      <a:pt x="96" y="697"/>
                    </a:cubicBezTo>
                    <a:cubicBezTo>
                      <a:pt x="91" y="722"/>
                      <a:pt x="73" y="774"/>
                      <a:pt x="72" y="789"/>
                    </a:cubicBezTo>
                    <a:cubicBezTo>
                      <a:pt x="74" y="822"/>
                      <a:pt x="57" y="843"/>
                      <a:pt x="47" y="964"/>
                    </a:cubicBezTo>
                    <a:cubicBezTo>
                      <a:pt x="48" y="1002"/>
                      <a:pt x="44" y="1029"/>
                      <a:pt x="39" y="1046"/>
                    </a:cubicBezTo>
                    <a:cubicBezTo>
                      <a:pt x="38" y="1049"/>
                      <a:pt x="36" y="1053"/>
                      <a:pt x="35" y="1057"/>
                    </a:cubicBezTo>
                    <a:cubicBezTo>
                      <a:pt x="17" y="1118"/>
                      <a:pt x="17" y="1250"/>
                      <a:pt x="16" y="1285"/>
                    </a:cubicBezTo>
                    <a:cubicBezTo>
                      <a:pt x="15" y="1306"/>
                      <a:pt x="14" y="1336"/>
                      <a:pt x="11" y="1352"/>
                    </a:cubicBezTo>
                    <a:cubicBezTo>
                      <a:pt x="11" y="1354"/>
                      <a:pt x="11" y="1355"/>
                      <a:pt x="10" y="1356"/>
                    </a:cubicBezTo>
                    <a:cubicBezTo>
                      <a:pt x="10" y="1360"/>
                      <a:pt x="9" y="1364"/>
                      <a:pt x="9" y="1367"/>
                    </a:cubicBezTo>
                    <a:cubicBezTo>
                      <a:pt x="8" y="1379"/>
                      <a:pt x="8" y="1390"/>
                      <a:pt x="5" y="1400"/>
                    </a:cubicBezTo>
                    <a:cubicBezTo>
                      <a:pt x="2" y="1410"/>
                      <a:pt x="1" y="1423"/>
                      <a:pt x="0" y="1432"/>
                    </a:cubicBezTo>
                    <a:cubicBezTo>
                      <a:pt x="0" y="1435"/>
                      <a:pt x="0" y="1438"/>
                      <a:pt x="0" y="1440"/>
                    </a:cubicBezTo>
                    <a:cubicBezTo>
                      <a:pt x="4" y="1473"/>
                      <a:pt x="4" y="1473"/>
                      <a:pt x="4" y="1473"/>
                    </a:cubicBezTo>
                    <a:cubicBezTo>
                      <a:pt x="4" y="1473"/>
                      <a:pt x="4" y="1474"/>
                      <a:pt x="4" y="1474"/>
                    </a:cubicBezTo>
                    <a:cubicBezTo>
                      <a:pt x="4" y="1476"/>
                      <a:pt x="5" y="1478"/>
                      <a:pt x="5" y="1481"/>
                    </a:cubicBezTo>
                    <a:cubicBezTo>
                      <a:pt x="5" y="1481"/>
                      <a:pt x="5" y="1481"/>
                      <a:pt x="5" y="1481"/>
                    </a:cubicBezTo>
                    <a:cubicBezTo>
                      <a:pt x="5" y="1483"/>
                      <a:pt x="5" y="1486"/>
                      <a:pt x="6" y="1488"/>
                    </a:cubicBezTo>
                    <a:cubicBezTo>
                      <a:pt x="6" y="1488"/>
                      <a:pt x="6" y="1488"/>
                      <a:pt x="6" y="1489"/>
                    </a:cubicBezTo>
                    <a:cubicBezTo>
                      <a:pt x="6" y="1491"/>
                      <a:pt x="6" y="1493"/>
                      <a:pt x="6" y="1495"/>
                    </a:cubicBezTo>
                    <a:cubicBezTo>
                      <a:pt x="6" y="1496"/>
                      <a:pt x="6" y="1496"/>
                      <a:pt x="6" y="1496"/>
                    </a:cubicBezTo>
                    <a:cubicBezTo>
                      <a:pt x="6" y="1498"/>
                      <a:pt x="6" y="1501"/>
                      <a:pt x="7" y="1503"/>
                    </a:cubicBezTo>
                    <a:cubicBezTo>
                      <a:pt x="7" y="1503"/>
                      <a:pt x="7" y="1503"/>
                      <a:pt x="7" y="1503"/>
                    </a:cubicBezTo>
                    <a:cubicBezTo>
                      <a:pt x="7" y="1505"/>
                      <a:pt x="7" y="1508"/>
                      <a:pt x="7" y="1510"/>
                    </a:cubicBezTo>
                    <a:cubicBezTo>
                      <a:pt x="7" y="1510"/>
                      <a:pt x="7" y="1510"/>
                      <a:pt x="7" y="1510"/>
                    </a:cubicBezTo>
                    <a:cubicBezTo>
                      <a:pt x="7" y="1512"/>
                      <a:pt x="7" y="1514"/>
                      <a:pt x="7" y="1516"/>
                    </a:cubicBezTo>
                    <a:cubicBezTo>
                      <a:pt x="7" y="1516"/>
                      <a:pt x="7" y="1516"/>
                      <a:pt x="7" y="1516"/>
                    </a:cubicBezTo>
                    <a:cubicBezTo>
                      <a:pt x="7" y="1518"/>
                      <a:pt x="7" y="1520"/>
                      <a:pt x="7" y="1521"/>
                    </a:cubicBezTo>
                    <a:cubicBezTo>
                      <a:pt x="7" y="1521"/>
                      <a:pt x="7" y="1522"/>
                      <a:pt x="7" y="1522"/>
                    </a:cubicBezTo>
                    <a:cubicBezTo>
                      <a:pt x="7" y="1523"/>
                      <a:pt x="7" y="1525"/>
                      <a:pt x="6" y="1526"/>
                    </a:cubicBezTo>
                    <a:cubicBezTo>
                      <a:pt x="3" y="1547"/>
                      <a:pt x="5" y="1559"/>
                      <a:pt x="6" y="1571"/>
                    </a:cubicBezTo>
                    <a:cubicBezTo>
                      <a:pt x="8" y="1584"/>
                      <a:pt x="20" y="1603"/>
                      <a:pt x="24" y="1619"/>
                    </a:cubicBezTo>
                    <a:cubicBezTo>
                      <a:pt x="31" y="1652"/>
                      <a:pt x="41" y="1652"/>
                      <a:pt x="49" y="1663"/>
                    </a:cubicBezTo>
                    <a:cubicBezTo>
                      <a:pt x="55" y="1673"/>
                      <a:pt x="71" y="1680"/>
                      <a:pt x="76" y="1684"/>
                    </a:cubicBezTo>
                    <a:cubicBezTo>
                      <a:pt x="76" y="1684"/>
                      <a:pt x="76" y="1685"/>
                      <a:pt x="76" y="1685"/>
                    </a:cubicBezTo>
                    <a:cubicBezTo>
                      <a:pt x="77" y="1685"/>
                      <a:pt x="77" y="1685"/>
                      <a:pt x="77" y="1685"/>
                    </a:cubicBezTo>
                    <a:cubicBezTo>
                      <a:pt x="77" y="1685"/>
                      <a:pt x="77" y="1685"/>
                      <a:pt x="77" y="1685"/>
                    </a:cubicBezTo>
                    <a:cubicBezTo>
                      <a:pt x="79" y="1688"/>
                      <a:pt x="86" y="1694"/>
                      <a:pt x="93" y="1695"/>
                    </a:cubicBezTo>
                    <a:cubicBezTo>
                      <a:pt x="94" y="1695"/>
                      <a:pt x="94" y="1695"/>
                      <a:pt x="94" y="1695"/>
                    </a:cubicBezTo>
                    <a:cubicBezTo>
                      <a:pt x="95" y="1695"/>
                      <a:pt x="96" y="1695"/>
                      <a:pt x="97" y="1695"/>
                    </a:cubicBezTo>
                    <a:cubicBezTo>
                      <a:pt x="97" y="1695"/>
                      <a:pt x="98" y="1695"/>
                      <a:pt x="98" y="1695"/>
                    </a:cubicBezTo>
                    <a:cubicBezTo>
                      <a:pt x="98" y="1695"/>
                      <a:pt x="98" y="1695"/>
                      <a:pt x="98" y="1695"/>
                    </a:cubicBezTo>
                    <a:cubicBezTo>
                      <a:pt x="98" y="1695"/>
                      <a:pt x="98" y="1695"/>
                      <a:pt x="98" y="1695"/>
                    </a:cubicBezTo>
                    <a:cubicBezTo>
                      <a:pt x="107" y="1694"/>
                      <a:pt x="106" y="1685"/>
                      <a:pt x="106" y="1684"/>
                    </a:cubicBezTo>
                    <a:cubicBezTo>
                      <a:pt x="107" y="1684"/>
                      <a:pt x="107" y="1684"/>
                      <a:pt x="108" y="1684"/>
                    </a:cubicBezTo>
                    <a:cubicBezTo>
                      <a:pt x="108" y="1684"/>
                      <a:pt x="108" y="1684"/>
                      <a:pt x="108" y="1684"/>
                    </a:cubicBezTo>
                    <a:cubicBezTo>
                      <a:pt x="108" y="1684"/>
                      <a:pt x="109" y="1684"/>
                      <a:pt x="110" y="1684"/>
                    </a:cubicBezTo>
                    <a:cubicBezTo>
                      <a:pt x="110" y="1684"/>
                      <a:pt x="110" y="1684"/>
                      <a:pt x="110" y="1684"/>
                    </a:cubicBezTo>
                    <a:cubicBezTo>
                      <a:pt x="111" y="1684"/>
                      <a:pt x="112" y="1684"/>
                      <a:pt x="113" y="1684"/>
                    </a:cubicBezTo>
                    <a:cubicBezTo>
                      <a:pt x="113" y="1684"/>
                      <a:pt x="114" y="1684"/>
                      <a:pt x="115" y="1684"/>
                    </a:cubicBezTo>
                    <a:cubicBezTo>
                      <a:pt x="115" y="1684"/>
                      <a:pt x="116" y="1684"/>
                      <a:pt x="117" y="1684"/>
                    </a:cubicBezTo>
                    <a:cubicBezTo>
                      <a:pt x="117" y="1684"/>
                      <a:pt x="118" y="1684"/>
                      <a:pt x="118" y="1684"/>
                    </a:cubicBezTo>
                    <a:cubicBezTo>
                      <a:pt x="119" y="1685"/>
                      <a:pt x="120" y="1685"/>
                      <a:pt x="120" y="1685"/>
                    </a:cubicBezTo>
                    <a:cubicBezTo>
                      <a:pt x="121" y="1685"/>
                      <a:pt x="121" y="1685"/>
                      <a:pt x="122" y="1685"/>
                    </a:cubicBezTo>
                    <a:cubicBezTo>
                      <a:pt x="122" y="1685"/>
                      <a:pt x="123" y="1685"/>
                      <a:pt x="124" y="1685"/>
                    </a:cubicBezTo>
                    <a:cubicBezTo>
                      <a:pt x="124" y="1685"/>
                      <a:pt x="125" y="1685"/>
                      <a:pt x="125" y="1685"/>
                    </a:cubicBezTo>
                    <a:cubicBezTo>
                      <a:pt x="126" y="1685"/>
                      <a:pt x="126" y="1685"/>
                      <a:pt x="127" y="1685"/>
                    </a:cubicBezTo>
                    <a:cubicBezTo>
                      <a:pt x="127" y="1685"/>
                      <a:pt x="128" y="1685"/>
                      <a:pt x="128" y="1685"/>
                    </a:cubicBezTo>
                    <a:cubicBezTo>
                      <a:pt x="129" y="1684"/>
                      <a:pt x="130" y="1684"/>
                      <a:pt x="130" y="1684"/>
                    </a:cubicBezTo>
                    <a:cubicBezTo>
                      <a:pt x="131" y="1684"/>
                      <a:pt x="131" y="1684"/>
                      <a:pt x="131" y="1684"/>
                    </a:cubicBezTo>
                    <a:cubicBezTo>
                      <a:pt x="132" y="1684"/>
                      <a:pt x="133" y="1684"/>
                      <a:pt x="133" y="1684"/>
                    </a:cubicBezTo>
                    <a:cubicBezTo>
                      <a:pt x="133" y="1684"/>
                      <a:pt x="134" y="1684"/>
                      <a:pt x="134" y="1684"/>
                    </a:cubicBezTo>
                    <a:cubicBezTo>
                      <a:pt x="135" y="1683"/>
                      <a:pt x="136" y="1683"/>
                      <a:pt x="136" y="1682"/>
                    </a:cubicBezTo>
                    <a:cubicBezTo>
                      <a:pt x="145" y="1673"/>
                      <a:pt x="134" y="1664"/>
                      <a:pt x="133" y="1664"/>
                    </a:cubicBezTo>
                    <a:cubicBezTo>
                      <a:pt x="142" y="1663"/>
                      <a:pt x="142" y="1663"/>
                      <a:pt x="142" y="1663"/>
                    </a:cubicBezTo>
                    <a:cubicBezTo>
                      <a:pt x="142" y="1663"/>
                      <a:pt x="142" y="1663"/>
                      <a:pt x="142" y="1662"/>
                    </a:cubicBezTo>
                    <a:cubicBezTo>
                      <a:pt x="142" y="1662"/>
                      <a:pt x="142" y="1662"/>
                      <a:pt x="142" y="1662"/>
                    </a:cubicBezTo>
                    <a:cubicBezTo>
                      <a:pt x="154" y="1656"/>
                      <a:pt x="139" y="1643"/>
                      <a:pt x="139" y="1643"/>
                    </a:cubicBezTo>
                    <a:cubicBezTo>
                      <a:pt x="140" y="1620"/>
                      <a:pt x="111" y="1625"/>
                      <a:pt x="107" y="1620"/>
                    </a:cubicBezTo>
                    <a:cubicBezTo>
                      <a:pt x="106" y="1618"/>
                      <a:pt x="104" y="1616"/>
                      <a:pt x="103" y="1615"/>
                    </a:cubicBezTo>
                    <a:cubicBezTo>
                      <a:pt x="103" y="1615"/>
                      <a:pt x="103" y="1615"/>
                      <a:pt x="103" y="1615"/>
                    </a:cubicBezTo>
                    <a:cubicBezTo>
                      <a:pt x="102" y="1614"/>
                      <a:pt x="101" y="1614"/>
                      <a:pt x="100" y="1613"/>
                    </a:cubicBezTo>
                    <a:cubicBezTo>
                      <a:pt x="100" y="1612"/>
                      <a:pt x="100" y="1612"/>
                      <a:pt x="99" y="1612"/>
                    </a:cubicBezTo>
                    <a:cubicBezTo>
                      <a:pt x="99" y="1611"/>
                      <a:pt x="98" y="1611"/>
                      <a:pt x="98" y="1611"/>
                    </a:cubicBezTo>
                    <a:cubicBezTo>
                      <a:pt x="97" y="1610"/>
                      <a:pt x="97" y="1610"/>
                      <a:pt x="96" y="1610"/>
                    </a:cubicBezTo>
                    <a:cubicBezTo>
                      <a:pt x="96" y="1610"/>
                      <a:pt x="96" y="1610"/>
                      <a:pt x="96" y="1610"/>
                    </a:cubicBezTo>
                    <a:cubicBezTo>
                      <a:pt x="85" y="1534"/>
                      <a:pt x="85" y="1534"/>
                      <a:pt x="85" y="1534"/>
                    </a:cubicBezTo>
                    <a:cubicBezTo>
                      <a:pt x="85" y="1530"/>
                      <a:pt x="85" y="1527"/>
                      <a:pt x="85" y="1526"/>
                    </a:cubicBezTo>
                    <a:cubicBezTo>
                      <a:pt x="85" y="1526"/>
                      <a:pt x="86" y="1526"/>
                      <a:pt x="86" y="1527"/>
                    </a:cubicBezTo>
                    <a:cubicBezTo>
                      <a:pt x="86" y="1527"/>
                      <a:pt x="87" y="1527"/>
                      <a:pt x="87" y="1527"/>
                    </a:cubicBezTo>
                    <a:cubicBezTo>
                      <a:pt x="87" y="1527"/>
                      <a:pt x="88" y="1527"/>
                      <a:pt x="88" y="1528"/>
                    </a:cubicBezTo>
                    <a:cubicBezTo>
                      <a:pt x="88" y="1528"/>
                      <a:pt x="89" y="1528"/>
                      <a:pt x="89" y="1528"/>
                    </a:cubicBezTo>
                    <a:cubicBezTo>
                      <a:pt x="89" y="1528"/>
                      <a:pt x="90" y="1529"/>
                      <a:pt x="90" y="1529"/>
                    </a:cubicBezTo>
                    <a:cubicBezTo>
                      <a:pt x="91" y="1529"/>
                      <a:pt x="91" y="1529"/>
                      <a:pt x="91" y="1530"/>
                    </a:cubicBezTo>
                    <a:cubicBezTo>
                      <a:pt x="92" y="1530"/>
                      <a:pt x="92" y="1531"/>
                      <a:pt x="93" y="1531"/>
                    </a:cubicBezTo>
                    <a:cubicBezTo>
                      <a:pt x="93" y="1531"/>
                      <a:pt x="93" y="1532"/>
                      <a:pt x="94" y="1532"/>
                    </a:cubicBezTo>
                    <a:cubicBezTo>
                      <a:pt x="94" y="1532"/>
                      <a:pt x="95" y="1533"/>
                      <a:pt x="95" y="1534"/>
                    </a:cubicBezTo>
                    <a:cubicBezTo>
                      <a:pt x="96" y="1534"/>
                      <a:pt x="96" y="1534"/>
                      <a:pt x="96" y="1535"/>
                    </a:cubicBezTo>
                    <a:cubicBezTo>
                      <a:pt x="97" y="1536"/>
                      <a:pt x="97" y="1536"/>
                      <a:pt x="98" y="1537"/>
                    </a:cubicBezTo>
                    <a:cubicBezTo>
                      <a:pt x="98" y="1538"/>
                      <a:pt x="99" y="1538"/>
                      <a:pt x="99" y="1538"/>
                    </a:cubicBezTo>
                    <a:cubicBezTo>
                      <a:pt x="100" y="1540"/>
                      <a:pt x="100" y="1541"/>
                      <a:pt x="101" y="1543"/>
                    </a:cubicBezTo>
                    <a:cubicBezTo>
                      <a:pt x="101" y="1544"/>
                      <a:pt x="102" y="1545"/>
                      <a:pt x="102" y="1546"/>
                    </a:cubicBezTo>
                    <a:cubicBezTo>
                      <a:pt x="102" y="1546"/>
                      <a:pt x="102" y="1546"/>
                      <a:pt x="103" y="1546"/>
                    </a:cubicBezTo>
                    <a:cubicBezTo>
                      <a:pt x="103" y="1547"/>
                      <a:pt x="103" y="1548"/>
                      <a:pt x="104" y="1548"/>
                    </a:cubicBezTo>
                    <a:cubicBezTo>
                      <a:pt x="104" y="1549"/>
                      <a:pt x="104" y="1549"/>
                      <a:pt x="104" y="1549"/>
                    </a:cubicBezTo>
                    <a:cubicBezTo>
                      <a:pt x="105" y="1550"/>
                      <a:pt x="105" y="1551"/>
                      <a:pt x="105" y="1551"/>
                    </a:cubicBezTo>
                    <a:cubicBezTo>
                      <a:pt x="106" y="1552"/>
                      <a:pt x="106" y="1552"/>
                      <a:pt x="106" y="1553"/>
                    </a:cubicBezTo>
                    <a:cubicBezTo>
                      <a:pt x="107" y="1553"/>
                      <a:pt x="107" y="1554"/>
                      <a:pt x="108" y="1554"/>
                    </a:cubicBezTo>
                    <a:cubicBezTo>
                      <a:pt x="108" y="1555"/>
                      <a:pt x="108" y="1555"/>
                      <a:pt x="109" y="1556"/>
                    </a:cubicBezTo>
                    <a:cubicBezTo>
                      <a:pt x="109" y="1556"/>
                      <a:pt x="110" y="1557"/>
                      <a:pt x="110" y="1557"/>
                    </a:cubicBezTo>
                    <a:cubicBezTo>
                      <a:pt x="110" y="1558"/>
                      <a:pt x="111" y="1558"/>
                      <a:pt x="111" y="1559"/>
                    </a:cubicBezTo>
                    <a:cubicBezTo>
                      <a:pt x="112" y="1559"/>
                      <a:pt x="112" y="1560"/>
                      <a:pt x="113" y="1560"/>
                    </a:cubicBezTo>
                    <a:cubicBezTo>
                      <a:pt x="113" y="1561"/>
                      <a:pt x="113" y="1561"/>
                      <a:pt x="114" y="1561"/>
                    </a:cubicBezTo>
                    <a:cubicBezTo>
                      <a:pt x="114" y="1562"/>
                      <a:pt x="115" y="1562"/>
                      <a:pt x="115" y="1563"/>
                    </a:cubicBezTo>
                    <a:cubicBezTo>
                      <a:pt x="116" y="1563"/>
                      <a:pt x="116" y="1564"/>
                      <a:pt x="117" y="1564"/>
                    </a:cubicBezTo>
                    <a:cubicBezTo>
                      <a:pt x="117" y="1565"/>
                      <a:pt x="118" y="1565"/>
                      <a:pt x="119" y="1566"/>
                    </a:cubicBezTo>
                    <a:cubicBezTo>
                      <a:pt x="119" y="1566"/>
                      <a:pt x="119" y="1566"/>
                      <a:pt x="120" y="1567"/>
                    </a:cubicBezTo>
                    <a:cubicBezTo>
                      <a:pt x="121" y="1567"/>
                      <a:pt x="121" y="1567"/>
                      <a:pt x="122" y="1568"/>
                    </a:cubicBezTo>
                    <a:cubicBezTo>
                      <a:pt x="122" y="1568"/>
                      <a:pt x="123" y="1569"/>
                      <a:pt x="123" y="1569"/>
                    </a:cubicBezTo>
                    <a:cubicBezTo>
                      <a:pt x="124" y="1569"/>
                      <a:pt x="124" y="1570"/>
                      <a:pt x="125" y="1570"/>
                    </a:cubicBezTo>
                    <a:cubicBezTo>
                      <a:pt x="126" y="1570"/>
                      <a:pt x="126" y="1570"/>
                      <a:pt x="127" y="1571"/>
                    </a:cubicBezTo>
                    <a:cubicBezTo>
                      <a:pt x="127" y="1571"/>
                      <a:pt x="128" y="1571"/>
                      <a:pt x="128" y="1571"/>
                    </a:cubicBezTo>
                    <a:cubicBezTo>
                      <a:pt x="129" y="1572"/>
                      <a:pt x="129" y="1572"/>
                      <a:pt x="130" y="1572"/>
                    </a:cubicBezTo>
                    <a:cubicBezTo>
                      <a:pt x="131" y="1572"/>
                      <a:pt x="131" y="1572"/>
                      <a:pt x="132" y="1573"/>
                    </a:cubicBezTo>
                    <a:cubicBezTo>
                      <a:pt x="132" y="1573"/>
                      <a:pt x="133" y="1573"/>
                      <a:pt x="133" y="1573"/>
                    </a:cubicBezTo>
                    <a:cubicBezTo>
                      <a:pt x="134" y="1573"/>
                      <a:pt x="135" y="1573"/>
                      <a:pt x="135" y="1573"/>
                    </a:cubicBezTo>
                    <a:cubicBezTo>
                      <a:pt x="136" y="1573"/>
                      <a:pt x="136" y="1573"/>
                      <a:pt x="137" y="1573"/>
                    </a:cubicBezTo>
                    <a:cubicBezTo>
                      <a:pt x="138" y="1573"/>
                      <a:pt x="138" y="1573"/>
                      <a:pt x="139" y="1573"/>
                    </a:cubicBezTo>
                    <a:cubicBezTo>
                      <a:pt x="139" y="1573"/>
                      <a:pt x="140" y="1573"/>
                      <a:pt x="140" y="1573"/>
                    </a:cubicBezTo>
                    <a:cubicBezTo>
                      <a:pt x="141" y="1573"/>
                      <a:pt x="142" y="1573"/>
                      <a:pt x="143" y="1572"/>
                    </a:cubicBezTo>
                    <a:cubicBezTo>
                      <a:pt x="143" y="1572"/>
                      <a:pt x="144" y="1572"/>
                      <a:pt x="144" y="1572"/>
                    </a:cubicBezTo>
                    <a:cubicBezTo>
                      <a:pt x="144" y="1572"/>
                      <a:pt x="144" y="1572"/>
                      <a:pt x="144" y="1572"/>
                    </a:cubicBezTo>
                    <a:cubicBezTo>
                      <a:pt x="145" y="1572"/>
                      <a:pt x="146" y="1571"/>
                      <a:pt x="148" y="1570"/>
                    </a:cubicBezTo>
                    <a:cubicBezTo>
                      <a:pt x="166" y="1559"/>
                      <a:pt x="141" y="1526"/>
                      <a:pt x="125" y="1512"/>
                    </a:cubicBezTo>
                    <a:cubicBezTo>
                      <a:pt x="110" y="1498"/>
                      <a:pt x="100" y="1469"/>
                      <a:pt x="89" y="1458"/>
                    </a:cubicBezTo>
                    <a:cubicBezTo>
                      <a:pt x="78" y="1447"/>
                      <a:pt x="77" y="1424"/>
                      <a:pt x="77" y="1424"/>
                    </a:cubicBezTo>
                    <a:cubicBezTo>
                      <a:pt x="76" y="1422"/>
                      <a:pt x="76" y="1422"/>
                      <a:pt x="76" y="1422"/>
                    </a:cubicBezTo>
                    <a:cubicBezTo>
                      <a:pt x="76" y="1422"/>
                      <a:pt x="76" y="1422"/>
                      <a:pt x="75" y="1422"/>
                    </a:cubicBezTo>
                    <a:cubicBezTo>
                      <a:pt x="73" y="1415"/>
                      <a:pt x="73" y="1415"/>
                      <a:pt x="73" y="1415"/>
                    </a:cubicBezTo>
                    <a:cubicBezTo>
                      <a:pt x="73" y="1415"/>
                      <a:pt x="73" y="1414"/>
                      <a:pt x="73" y="1414"/>
                    </a:cubicBezTo>
                    <a:cubicBezTo>
                      <a:pt x="75" y="1409"/>
                      <a:pt x="79" y="1393"/>
                      <a:pt x="81" y="1379"/>
                    </a:cubicBezTo>
                    <a:cubicBezTo>
                      <a:pt x="84" y="1364"/>
                      <a:pt x="117" y="1236"/>
                      <a:pt x="125" y="1194"/>
                    </a:cubicBezTo>
                    <a:cubicBezTo>
                      <a:pt x="126" y="1191"/>
                      <a:pt x="126" y="1189"/>
                      <a:pt x="126" y="1187"/>
                    </a:cubicBezTo>
                    <a:cubicBezTo>
                      <a:pt x="138" y="1126"/>
                      <a:pt x="158" y="1103"/>
                      <a:pt x="152" y="1061"/>
                    </a:cubicBezTo>
                    <a:cubicBezTo>
                      <a:pt x="153" y="1030"/>
                      <a:pt x="165" y="947"/>
                      <a:pt x="167" y="932"/>
                    </a:cubicBezTo>
                    <a:cubicBezTo>
                      <a:pt x="169" y="929"/>
                      <a:pt x="169" y="914"/>
                      <a:pt x="171" y="903"/>
                    </a:cubicBezTo>
                    <a:cubicBezTo>
                      <a:pt x="171" y="898"/>
                      <a:pt x="172" y="887"/>
                      <a:pt x="173" y="874"/>
                    </a:cubicBezTo>
                    <a:cubicBezTo>
                      <a:pt x="173" y="876"/>
                      <a:pt x="173" y="876"/>
                      <a:pt x="173" y="876"/>
                    </a:cubicBezTo>
                    <a:cubicBezTo>
                      <a:pt x="173" y="890"/>
                      <a:pt x="188" y="920"/>
                      <a:pt x="190" y="958"/>
                    </a:cubicBezTo>
                    <a:cubicBezTo>
                      <a:pt x="188" y="989"/>
                      <a:pt x="159" y="1033"/>
                      <a:pt x="161" y="1062"/>
                    </a:cubicBezTo>
                    <a:cubicBezTo>
                      <a:pt x="149" y="1120"/>
                      <a:pt x="145" y="1171"/>
                      <a:pt x="147" y="1215"/>
                    </a:cubicBezTo>
                    <a:cubicBezTo>
                      <a:pt x="149" y="1312"/>
                      <a:pt x="174" y="1374"/>
                      <a:pt x="173" y="1399"/>
                    </a:cubicBezTo>
                    <a:cubicBezTo>
                      <a:pt x="172" y="1433"/>
                      <a:pt x="185" y="1447"/>
                      <a:pt x="190" y="1471"/>
                    </a:cubicBezTo>
                    <a:cubicBezTo>
                      <a:pt x="191" y="1476"/>
                      <a:pt x="191" y="1481"/>
                      <a:pt x="192" y="1487"/>
                    </a:cubicBezTo>
                    <a:cubicBezTo>
                      <a:pt x="192" y="1489"/>
                      <a:pt x="192" y="1491"/>
                      <a:pt x="192" y="1494"/>
                    </a:cubicBezTo>
                    <a:cubicBezTo>
                      <a:pt x="192" y="1494"/>
                      <a:pt x="192" y="1494"/>
                      <a:pt x="192" y="1494"/>
                    </a:cubicBezTo>
                    <a:cubicBezTo>
                      <a:pt x="222" y="1980"/>
                      <a:pt x="222" y="1980"/>
                      <a:pt x="222" y="1980"/>
                    </a:cubicBezTo>
                    <a:cubicBezTo>
                      <a:pt x="223" y="1995"/>
                      <a:pt x="220" y="2048"/>
                      <a:pt x="226" y="2075"/>
                    </a:cubicBezTo>
                    <a:cubicBezTo>
                      <a:pt x="227" y="2082"/>
                      <a:pt x="236" y="2112"/>
                      <a:pt x="237" y="2156"/>
                    </a:cubicBezTo>
                    <a:cubicBezTo>
                      <a:pt x="239" y="2225"/>
                      <a:pt x="224" y="2324"/>
                      <a:pt x="226" y="2374"/>
                    </a:cubicBezTo>
                    <a:cubicBezTo>
                      <a:pt x="230" y="2455"/>
                      <a:pt x="228" y="2526"/>
                      <a:pt x="241" y="2578"/>
                    </a:cubicBezTo>
                    <a:cubicBezTo>
                      <a:pt x="244" y="2596"/>
                      <a:pt x="244" y="2596"/>
                      <a:pt x="244" y="2596"/>
                    </a:cubicBezTo>
                    <a:cubicBezTo>
                      <a:pt x="245" y="2598"/>
                      <a:pt x="245" y="2600"/>
                      <a:pt x="245" y="2602"/>
                    </a:cubicBezTo>
                    <a:cubicBezTo>
                      <a:pt x="245" y="2603"/>
                      <a:pt x="246" y="2604"/>
                      <a:pt x="246" y="2605"/>
                    </a:cubicBezTo>
                    <a:cubicBezTo>
                      <a:pt x="246" y="2607"/>
                      <a:pt x="246" y="2608"/>
                      <a:pt x="246" y="2609"/>
                    </a:cubicBezTo>
                    <a:cubicBezTo>
                      <a:pt x="247" y="2611"/>
                      <a:pt x="247" y="2612"/>
                      <a:pt x="247" y="2614"/>
                    </a:cubicBezTo>
                    <a:cubicBezTo>
                      <a:pt x="247" y="2615"/>
                      <a:pt x="247" y="2616"/>
                      <a:pt x="248" y="2617"/>
                    </a:cubicBezTo>
                    <a:cubicBezTo>
                      <a:pt x="248" y="2619"/>
                      <a:pt x="248" y="2620"/>
                      <a:pt x="248" y="2622"/>
                    </a:cubicBezTo>
                    <a:cubicBezTo>
                      <a:pt x="248" y="2623"/>
                      <a:pt x="248" y="2624"/>
                      <a:pt x="249" y="2625"/>
                    </a:cubicBezTo>
                    <a:cubicBezTo>
                      <a:pt x="249" y="2627"/>
                      <a:pt x="249" y="2628"/>
                      <a:pt x="249" y="2629"/>
                    </a:cubicBezTo>
                    <a:cubicBezTo>
                      <a:pt x="249" y="2630"/>
                      <a:pt x="249" y="2632"/>
                      <a:pt x="250" y="2633"/>
                    </a:cubicBezTo>
                    <a:cubicBezTo>
                      <a:pt x="250" y="2634"/>
                      <a:pt x="250" y="2635"/>
                      <a:pt x="250" y="2637"/>
                    </a:cubicBezTo>
                    <a:cubicBezTo>
                      <a:pt x="250" y="2638"/>
                      <a:pt x="250" y="2639"/>
                      <a:pt x="250" y="2640"/>
                    </a:cubicBezTo>
                    <a:cubicBezTo>
                      <a:pt x="251" y="2641"/>
                      <a:pt x="251" y="2643"/>
                      <a:pt x="251" y="2644"/>
                    </a:cubicBezTo>
                    <a:cubicBezTo>
                      <a:pt x="251" y="2645"/>
                      <a:pt x="251" y="2646"/>
                      <a:pt x="251" y="2646"/>
                    </a:cubicBezTo>
                    <a:cubicBezTo>
                      <a:pt x="251" y="2648"/>
                      <a:pt x="252" y="2651"/>
                      <a:pt x="252" y="2653"/>
                    </a:cubicBezTo>
                    <a:cubicBezTo>
                      <a:pt x="252" y="2653"/>
                      <a:pt x="252" y="2654"/>
                      <a:pt x="252" y="2654"/>
                    </a:cubicBezTo>
                    <a:cubicBezTo>
                      <a:pt x="252" y="2655"/>
                      <a:pt x="252" y="2657"/>
                      <a:pt x="252" y="2658"/>
                    </a:cubicBezTo>
                    <a:cubicBezTo>
                      <a:pt x="252" y="2659"/>
                      <a:pt x="252" y="2660"/>
                      <a:pt x="252" y="2660"/>
                    </a:cubicBezTo>
                    <a:cubicBezTo>
                      <a:pt x="252" y="2661"/>
                      <a:pt x="253" y="2663"/>
                      <a:pt x="253" y="2664"/>
                    </a:cubicBezTo>
                    <a:cubicBezTo>
                      <a:pt x="253" y="2664"/>
                      <a:pt x="253" y="2665"/>
                      <a:pt x="253" y="2666"/>
                    </a:cubicBezTo>
                    <a:cubicBezTo>
                      <a:pt x="253" y="2667"/>
                      <a:pt x="253" y="2667"/>
                      <a:pt x="253" y="2668"/>
                    </a:cubicBezTo>
                    <a:cubicBezTo>
                      <a:pt x="253" y="2669"/>
                      <a:pt x="253" y="2670"/>
                      <a:pt x="253" y="2670"/>
                    </a:cubicBezTo>
                    <a:cubicBezTo>
                      <a:pt x="253" y="2671"/>
                      <a:pt x="253" y="2672"/>
                      <a:pt x="253" y="2673"/>
                    </a:cubicBezTo>
                    <a:cubicBezTo>
                      <a:pt x="253" y="2673"/>
                      <a:pt x="253" y="2674"/>
                      <a:pt x="253" y="2674"/>
                    </a:cubicBezTo>
                    <a:cubicBezTo>
                      <a:pt x="253" y="2675"/>
                      <a:pt x="253" y="2676"/>
                      <a:pt x="253" y="2676"/>
                    </a:cubicBezTo>
                    <a:cubicBezTo>
                      <a:pt x="253" y="2677"/>
                      <a:pt x="253" y="2677"/>
                      <a:pt x="253" y="2678"/>
                    </a:cubicBezTo>
                    <a:cubicBezTo>
                      <a:pt x="253" y="2678"/>
                      <a:pt x="253" y="2679"/>
                      <a:pt x="253" y="2680"/>
                    </a:cubicBezTo>
                    <a:cubicBezTo>
                      <a:pt x="253" y="2680"/>
                      <a:pt x="253" y="2680"/>
                      <a:pt x="253" y="2680"/>
                    </a:cubicBezTo>
                    <a:cubicBezTo>
                      <a:pt x="253" y="2681"/>
                      <a:pt x="253" y="2682"/>
                      <a:pt x="253" y="2683"/>
                    </a:cubicBezTo>
                    <a:cubicBezTo>
                      <a:pt x="251" y="2691"/>
                      <a:pt x="249" y="2709"/>
                      <a:pt x="255" y="2724"/>
                    </a:cubicBezTo>
                    <a:cubicBezTo>
                      <a:pt x="255" y="2725"/>
                      <a:pt x="238" y="2777"/>
                      <a:pt x="228" y="2786"/>
                    </a:cubicBezTo>
                    <a:cubicBezTo>
                      <a:pt x="220" y="2795"/>
                      <a:pt x="217" y="2804"/>
                      <a:pt x="210" y="2809"/>
                    </a:cubicBezTo>
                    <a:cubicBezTo>
                      <a:pt x="203" y="2814"/>
                      <a:pt x="200" y="2819"/>
                      <a:pt x="197" y="2830"/>
                    </a:cubicBezTo>
                    <a:cubicBezTo>
                      <a:pt x="195" y="2838"/>
                      <a:pt x="188" y="2849"/>
                      <a:pt x="193" y="2855"/>
                    </a:cubicBezTo>
                    <a:cubicBezTo>
                      <a:pt x="194" y="2856"/>
                      <a:pt x="195" y="2857"/>
                      <a:pt x="196" y="2857"/>
                    </a:cubicBezTo>
                    <a:cubicBezTo>
                      <a:pt x="196" y="2857"/>
                      <a:pt x="196" y="2857"/>
                      <a:pt x="196" y="2857"/>
                    </a:cubicBezTo>
                    <a:cubicBezTo>
                      <a:pt x="195" y="2860"/>
                      <a:pt x="195" y="2863"/>
                      <a:pt x="196" y="2865"/>
                    </a:cubicBezTo>
                    <a:cubicBezTo>
                      <a:pt x="199" y="2872"/>
                      <a:pt x="204" y="2873"/>
                      <a:pt x="211" y="2872"/>
                    </a:cubicBezTo>
                    <a:cubicBezTo>
                      <a:pt x="211" y="2871"/>
                      <a:pt x="211" y="2871"/>
                      <a:pt x="211" y="2871"/>
                    </a:cubicBezTo>
                    <a:cubicBezTo>
                      <a:pt x="212" y="2873"/>
                      <a:pt x="212" y="2876"/>
                      <a:pt x="214" y="2878"/>
                    </a:cubicBezTo>
                    <a:cubicBezTo>
                      <a:pt x="218" y="2887"/>
                      <a:pt x="232" y="2891"/>
                      <a:pt x="238" y="2883"/>
                    </a:cubicBezTo>
                    <a:cubicBezTo>
                      <a:pt x="245" y="2889"/>
                      <a:pt x="260" y="2890"/>
                      <a:pt x="265" y="2881"/>
                    </a:cubicBezTo>
                    <a:cubicBezTo>
                      <a:pt x="266" y="2881"/>
                      <a:pt x="266" y="2882"/>
                      <a:pt x="266" y="2882"/>
                    </a:cubicBezTo>
                    <a:cubicBezTo>
                      <a:pt x="266" y="2882"/>
                      <a:pt x="266" y="2882"/>
                      <a:pt x="266" y="2882"/>
                    </a:cubicBezTo>
                    <a:cubicBezTo>
                      <a:pt x="271" y="2896"/>
                      <a:pt x="287" y="2894"/>
                      <a:pt x="296" y="2891"/>
                    </a:cubicBezTo>
                    <a:cubicBezTo>
                      <a:pt x="305" y="2889"/>
                      <a:pt x="310" y="2882"/>
                      <a:pt x="314" y="2876"/>
                    </a:cubicBezTo>
                    <a:cubicBezTo>
                      <a:pt x="314" y="2876"/>
                      <a:pt x="314" y="2876"/>
                      <a:pt x="314" y="2876"/>
                    </a:cubicBezTo>
                    <a:cubicBezTo>
                      <a:pt x="314" y="2876"/>
                      <a:pt x="314" y="2876"/>
                      <a:pt x="315" y="2876"/>
                    </a:cubicBezTo>
                    <a:cubicBezTo>
                      <a:pt x="315" y="2875"/>
                      <a:pt x="316" y="2874"/>
                      <a:pt x="317" y="2874"/>
                    </a:cubicBezTo>
                    <a:cubicBezTo>
                      <a:pt x="322" y="2868"/>
                      <a:pt x="326" y="2862"/>
                      <a:pt x="325" y="2848"/>
                    </a:cubicBezTo>
                    <a:cubicBezTo>
                      <a:pt x="324" y="2842"/>
                      <a:pt x="324" y="2835"/>
                      <a:pt x="324" y="2829"/>
                    </a:cubicBezTo>
                    <a:cubicBezTo>
                      <a:pt x="325" y="2826"/>
                      <a:pt x="325" y="2821"/>
                      <a:pt x="326" y="2814"/>
                    </a:cubicBezTo>
                    <a:cubicBezTo>
                      <a:pt x="326" y="2804"/>
                      <a:pt x="333" y="2801"/>
                      <a:pt x="334" y="2783"/>
                    </a:cubicBezTo>
                    <a:cubicBezTo>
                      <a:pt x="335" y="2769"/>
                      <a:pt x="327" y="2710"/>
                      <a:pt x="328" y="2702"/>
                    </a:cubicBezTo>
                    <a:cubicBezTo>
                      <a:pt x="330" y="2684"/>
                      <a:pt x="333" y="2663"/>
                      <a:pt x="330" y="2632"/>
                    </a:cubicBezTo>
                    <a:cubicBezTo>
                      <a:pt x="329" y="2620"/>
                      <a:pt x="331" y="2596"/>
                      <a:pt x="334" y="2571"/>
                    </a:cubicBezTo>
                    <a:cubicBezTo>
                      <a:pt x="340" y="2530"/>
                      <a:pt x="349" y="2486"/>
                      <a:pt x="352" y="2474"/>
                    </a:cubicBezTo>
                    <a:cubicBezTo>
                      <a:pt x="351" y="2475"/>
                      <a:pt x="351" y="2475"/>
                      <a:pt x="351" y="2475"/>
                    </a:cubicBezTo>
                    <a:cubicBezTo>
                      <a:pt x="355" y="2460"/>
                      <a:pt x="355" y="2460"/>
                      <a:pt x="355" y="2460"/>
                    </a:cubicBezTo>
                    <a:cubicBezTo>
                      <a:pt x="356" y="2452"/>
                      <a:pt x="358" y="2444"/>
                      <a:pt x="360" y="2435"/>
                    </a:cubicBezTo>
                    <a:cubicBezTo>
                      <a:pt x="360" y="2434"/>
                      <a:pt x="360" y="2434"/>
                      <a:pt x="360" y="2433"/>
                    </a:cubicBezTo>
                    <a:cubicBezTo>
                      <a:pt x="362" y="2427"/>
                      <a:pt x="363" y="2421"/>
                      <a:pt x="364" y="2414"/>
                    </a:cubicBezTo>
                    <a:cubicBezTo>
                      <a:pt x="364" y="2414"/>
                      <a:pt x="365" y="2413"/>
                      <a:pt x="365" y="2413"/>
                    </a:cubicBezTo>
                    <a:cubicBezTo>
                      <a:pt x="365" y="2410"/>
                      <a:pt x="366" y="2406"/>
                      <a:pt x="367" y="2403"/>
                    </a:cubicBezTo>
                    <a:cubicBezTo>
                      <a:pt x="367" y="2402"/>
                      <a:pt x="367" y="2402"/>
                      <a:pt x="367" y="2402"/>
                    </a:cubicBezTo>
                    <a:cubicBezTo>
                      <a:pt x="367" y="2398"/>
                      <a:pt x="368" y="2395"/>
                      <a:pt x="369" y="2392"/>
                    </a:cubicBezTo>
                    <a:cubicBezTo>
                      <a:pt x="369" y="2392"/>
                      <a:pt x="369" y="2391"/>
                      <a:pt x="369" y="2391"/>
                    </a:cubicBezTo>
                    <a:cubicBezTo>
                      <a:pt x="369" y="2387"/>
                      <a:pt x="370" y="2384"/>
                      <a:pt x="371" y="2380"/>
                    </a:cubicBezTo>
                    <a:cubicBezTo>
                      <a:pt x="371" y="2380"/>
                      <a:pt x="371" y="2379"/>
                      <a:pt x="371" y="2378"/>
                    </a:cubicBezTo>
                    <a:cubicBezTo>
                      <a:pt x="372" y="2375"/>
                      <a:pt x="372" y="2371"/>
                      <a:pt x="373" y="2368"/>
                    </a:cubicBezTo>
                    <a:cubicBezTo>
                      <a:pt x="373" y="2368"/>
                      <a:pt x="373" y="2368"/>
                      <a:pt x="373" y="2368"/>
                    </a:cubicBezTo>
                    <a:cubicBezTo>
                      <a:pt x="373" y="2364"/>
                      <a:pt x="374" y="2361"/>
                      <a:pt x="374" y="2357"/>
                    </a:cubicBezTo>
                    <a:cubicBezTo>
                      <a:pt x="374" y="2356"/>
                      <a:pt x="374" y="2355"/>
                      <a:pt x="375" y="2355"/>
                    </a:cubicBezTo>
                    <a:cubicBezTo>
                      <a:pt x="375" y="2351"/>
                      <a:pt x="375" y="2348"/>
                      <a:pt x="376" y="2344"/>
                    </a:cubicBezTo>
                    <a:cubicBezTo>
                      <a:pt x="376" y="2344"/>
                      <a:pt x="376" y="2343"/>
                      <a:pt x="376" y="2343"/>
                    </a:cubicBezTo>
                    <a:cubicBezTo>
                      <a:pt x="376" y="2340"/>
                      <a:pt x="377" y="2337"/>
                      <a:pt x="377" y="2333"/>
                    </a:cubicBezTo>
                    <a:cubicBezTo>
                      <a:pt x="377" y="2333"/>
                      <a:pt x="377" y="2332"/>
                      <a:pt x="377" y="2331"/>
                    </a:cubicBezTo>
                    <a:cubicBezTo>
                      <a:pt x="378" y="2328"/>
                      <a:pt x="378" y="2324"/>
                      <a:pt x="378" y="2321"/>
                    </a:cubicBezTo>
                    <a:cubicBezTo>
                      <a:pt x="378" y="2320"/>
                      <a:pt x="378" y="2320"/>
                      <a:pt x="378" y="2319"/>
                    </a:cubicBezTo>
                    <a:cubicBezTo>
                      <a:pt x="379" y="2316"/>
                      <a:pt x="379" y="2313"/>
                      <a:pt x="379" y="2310"/>
                    </a:cubicBezTo>
                    <a:cubicBezTo>
                      <a:pt x="379" y="2310"/>
                      <a:pt x="379" y="2309"/>
                      <a:pt x="379" y="2309"/>
                    </a:cubicBezTo>
                    <a:cubicBezTo>
                      <a:pt x="379" y="2305"/>
                      <a:pt x="379" y="2302"/>
                      <a:pt x="379" y="2299"/>
                    </a:cubicBezTo>
                    <a:cubicBezTo>
                      <a:pt x="379" y="2298"/>
                      <a:pt x="379" y="2298"/>
                      <a:pt x="379" y="2297"/>
                    </a:cubicBezTo>
                    <a:cubicBezTo>
                      <a:pt x="379" y="2294"/>
                      <a:pt x="379" y="2290"/>
                      <a:pt x="379" y="2287"/>
                    </a:cubicBezTo>
                    <a:cubicBezTo>
                      <a:pt x="378" y="2245"/>
                      <a:pt x="387" y="2144"/>
                      <a:pt x="387" y="2115"/>
                    </a:cubicBezTo>
                    <a:cubicBezTo>
                      <a:pt x="387" y="2110"/>
                      <a:pt x="389" y="2078"/>
                      <a:pt x="388" y="2072"/>
                    </a:cubicBezTo>
                    <a:cubicBezTo>
                      <a:pt x="378" y="2028"/>
                      <a:pt x="402" y="1815"/>
                      <a:pt x="402" y="1813"/>
                    </a:cubicBezTo>
                    <a:cubicBezTo>
                      <a:pt x="402" y="1812"/>
                      <a:pt x="402" y="1811"/>
                      <a:pt x="402" y="1810"/>
                    </a:cubicBezTo>
                    <a:cubicBezTo>
                      <a:pt x="402" y="1810"/>
                      <a:pt x="402" y="1809"/>
                      <a:pt x="402" y="1809"/>
                    </a:cubicBezTo>
                    <a:cubicBezTo>
                      <a:pt x="402" y="1808"/>
                      <a:pt x="402" y="1807"/>
                      <a:pt x="402" y="1806"/>
                    </a:cubicBezTo>
                    <a:cubicBezTo>
                      <a:pt x="402" y="1806"/>
                      <a:pt x="402" y="1806"/>
                      <a:pt x="402" y="1805"/>
                    </a:cubicBezTo>
                    <a:cubicBezTo>
                      <a:pt x="402" y="1804"/>
                      <a:pt x="402" y="1803"/>
                      <a:pt x="402" y="1801"/>
                    </a:cubicBezTo>
                    <a:cubicBezTo>
                      <a:pt x="402" y="1801"/>
                      <a:pt x="402" y="1801"/>
                      <a:pt x="402" y="1801"/>
                    </a:cubicBezTo>
                    <a:cubicBezTo>
                      <a:pt x="402" y="1799"/>
                      <a:pt x="403" y="1798"/>
                      <a:pt x="403" y="1796"/>
                    </a:cubicBezTo>
                    <a:cubicBezTo>
                      <a:pt x="403" y="1795"/>
                      <a:pt x="403" y="1795"/>
                      <a:pt x="403" y="1795"/>
                    </a:cubicBezTo>
                    <a:cubicBezTo>
                      <a:pt x="403" y="1793"/>
                      <a:pt x="403" y="1792"/>
                      <a:pt x="403" y="1790"/>
                    </a:cubicBezTo>
                    <a:cubicBezTo>
                      <a:pt x="403" y="1790"/>
                      <a:pt x="403" y="1789"/>
                      <a:pt x="403" y="1789"/>
                    </a:cubicBezTo>
                    <a:cubicBezTo>
                      <a:pt x="403" y="1783"/>
                      <a:pt x="403" y="1776"/>
                      <a:pt x="404" y="1768"/>
                    </a:cubicBezTo>
                    <a:cubicBezTo>
                      <a:pt x="404" y="1768"/>
                      <a:pt x="404" y="1767"/>
                      <a:pt x="404" y="1767"/>
                    </a:cubicBezTo>
                    <a:cubicBezTo>
                      <a:pt x="404" y="1765"/>
                      <a:pt x="404" y="1762"/>
                      <a:pt x="404" y="1760"/>
                    </a:cubicBezTo>
                    <a:cubicBezTo>
                      <a:pt x="404" y="1760"/>
                      <a:pt x="404" y="1759"/>
                      <a:pt x="404" y="1759"/>
                    </a:cubicBezTo>
                    <a:cubicBezTo>
                      <a:pt x="404" y="1754"/>
                      <a:pt x="404" y="1748"/>
                      <a:pt x="405" y="1743"/>
                    </a:cubicBezTo>
                    <a:cubicBezTo>
                      <a:pt x="405" y="1742"/>
                      <a:pt x="405" y="1742"/>
                      <a:pt x="405" y="1741"/>
                    </a:cubicBezTo>
                    <a:cubicBezTo>
                      <a:pt x="405" y="1739"/>
                      <a:pt x="405" y="1737"/>
                      <a:pt x="405" y="1735"/>
                    </a:cubicBezTo>
                    <a:cubicBezTo>
                      <a:pt x="405" y="1734"/>
                      <a:pt x="405" y="1733"/>
                      <a:pt x="405" y="1732"/>
                    </a:cubicBezTo>
                    <a:cubicBezTo>
                      <a:pt x="405" y="1730"/>
                      <a:pt x="405" y="1728"/>
                      <a:pt x="405" y="1726"/>
                    </a:cubicBezTo>
                    <a:cubicBezTo>
                      <a:pt x="405" y="1724"/>
                      <a:pt x="405" y="1722"/>
                      <a:pt x="405" y="1719"/>
                    </a:cubicBezTo>
                    <a:cubicBezTo>
                      <a:pt x="405" y="1718"/>
                      <a:pt x="405" y="1717"/>
                      <a:pt x="405" y="1716"/>
                    </a:cubicBezTo>
                    <a:cubicBezTo>
                      <a:pt x="405" y="1714"/>
                      <a:pt x="405" y="1712"/>
                      <a:pt x="405" y="1710"/>
                    </a:cubicBezTo>
                    <a:cubicBezTo>
                      <a:pt x="405" y="1710"/>
                      <a:pt x="405" y="1709"/>
                      <a:pt x="405" y="1709"/>
                    </a:cubicBezTo>
                    <a:cubicBezTo>
                      <a:pt x="406" y="1670"/>
                      <a:pt x="407" y="1632"/>
                      <a:pt x="408" y="1613"/>
                    </a:cubicBezTo>
                    <a:cubicBezTo>
                      <a:pt x="411" y="1614"/>
                      <a:pt x="446" y="1623"/>
                      <a:pt x="470" y="1606"/>
                    </a:cubicBezTo>
                    <a:cubicBezTo>
                      <a:pt x="471" y="1621"/>
                      <a:pt x="471" y="1621"/>
                      <a:pt x="471" y="1621"/>
                    </a:cubicBezTo>
                    <a:cubicBezTo>
                      <a:pt x="472" y="1640"/>
                      <a:pt x="473" y="1669"/>
                      <a:pt x="474" y="1699"/>
                    </a:cubicBezTo>
                    <a:cubicBezTo>
                      <a:pt x="474" y="1699"/>
                      <a:pt x="474" y="1699"/>
                      <a:pt x="474" y="1699"/>
                    </a:cubicBezTo>
                    <a:cubicBezTo>
                      <a:pt x="474" y="1706"/>
                      <a:pt x="475" y="1714"/>
                      <a:pt x="475" y="1721"/>
                    </a:cubicBezTo>
                    <a:cubicBezTo>
                      <a:pt x="475" y="1721"/>
                      <a:pt x="475" y="1721"/>
                      <a:pt x="475" y="1721"/>
                    </a:cubicBezTo>
                    <a:cubicBezTo>
                      <a:pt x="475" y="1723"/>
                      <a:pt x="475" y="1725"/>
                      <a:pt x="475" y="1727"/>
                    </a:cubicBezTo>
                    <a:cubicBezTo>
                      <a:pt x="475" y="1728"/>
                      <a:pt x="475" y="1729"/>
                      <a:pt x="475" y="1730"/>
                    </a:cubicBezTo>
                    <a:cubicBezTo>
                      <a:pt x="476" y="1732"/>
                      <a:pt x="476" y="1734"/>
                      <a:pt x="476" y="1735"/>
                    </a:cubicBezTo>
                    <a:cubicBezTo>
                      <a:pt x="476" y="1737"/>
                      <a:pt x="476" y="1739"/>
                      <a:pt x="476" y="1741"/>
                    </a:cubicBezTo>
                    <a:cubicBezTo>
                      <a:pt x="476" y="1742"/>
                      <a:pt x="476" y="1743"/>
                      <a:pt x="476" y="1745"/>
                    </a:cubicBezTo>
                    <a:cubicBezTo>
                      <a:pt x="476" y="1747"/>
                      <a:pt x="476" y="1749"/>
                      <a:pt x="476" y="1751"/>
                    </a:cubicBezTo>
                    <a:cubicBezTo>
                      <a:pt x="476" y="1752"/>
                      <a:pt x="477" y="1753"/>
                      <a:pt x="477" y="1754"/>
                    </a:cubicBezTo>
                    <a:cubicBezTo>
                      <a:pt x="477" y="1756"/>
                      <a:pt x="477" y="1757"/>
                      <a:pt x="477" y="1759"/>
                    </a:cubicBezTo>
                    <a:cubicBezTo>
                      <a:pt x="477" y="1760"/>
                      <a:pt x="477" y="1761"/>
                      <a:pt x="477" y="1762"/>
                    </a:cubicBezTo>
                    <a:cubicBezTo>
                      <a:pt x="477" y="1764"/>
                      <a:pt x="477" y="1765"/>
                      <a:pt x="477" y="1767"/>
                    </a:cubicBezTo>
                    <a:cubicBezTo>
                      <a:pt x="477" y="1768"/>
                      <a:pt x="477" y="1769"/>
                      <a:pt x="477" y="1770"/>
                    </a:cubicBezTo>
                    <a:cubicBezTo>
                      <a:pt x="477" y="1772"/>
                      <a:pt x="478" y="1774"/>
                      <a:pt x="478" y="1776"/>
                    </a:cubicBezTo>
                    <a:cubicBezTo>
                      <a:pt x="478" y="1777"/>
                      <a:pt x="478" y="1778"/>
                      <a:pt x="478" y="1778"/>
                    </a:cubicBezTo>
                    <a:cubicBezTo>
                      <a:pt x="478" y="1780"/>
                      <a:pt x="478" y="1782"/>
                      <a:pt x="478" y="1783"/>
                    </a:cubicBezTo>
                    <a:cubicBezTo>
                      <a:pt x="478" y="1784"/>
                      <a:pt x="478" y="1785"/>
                      <a:pt x="478" y="1785"/>
                    </a:cubicBezTo>
                    <a:cubicBezTo>
                      <a:pt x="478" y="1787"/>
                      <a:pt x="478" y="1788"/>
                      <a:pt x="478" y="1790"/>
                    </a:cubicBezTo>
                    <a:cubicBezTo>
                      <a:pt x="478" y="1790"/>
                      <a:pt x="478" y="1791"/>
                      <a:pt x="478" y="1792"/>
                    </a:cubicBezTo>
                    <a:cubicBezTo>
                      <a:pt x="479" y="1793"/>
                      <a:pt x="479" y="1795"/>
                      <a:pt x="479" y="1796"/>
                    </a:cubicBezTo>
                    <a:cubicBezTo>
                      <a:pt x="479" y="1797"/>
                      <a:pt x="479" y="1797"/>
                      <a:pt x="479" y="1797"/>
                    </a:cubicBezTo>
                    <a:cubicBezTo>
                      <a:pt x="479" y="1799"/>
                      <a:pt x="479" y="1801"/>
                      <a:pt x="479" y="1802"/>
                    </a:cubicBezTo>
                    <a:cubicBezTo>
                      <a:pt x="479" y="1803"/>
                      <a:pt x="479" y="1803"/>
                      <a:pt x="479" y="1804"/>
                    </a:cubicBezTo>
                    <a:cubicBezTo>
                      <a:pt x="479" y="1805"/>
                      <a:pt x="479" y="1806"/>
                      <a:pt x="479" y="1807"/>
                    </a:cubicBezTo>
                    <a:cubicBezTo>
                      <a:pt x="479" y="1807"/>
                      <a:pt x="479" y="1808"/>
                      <a:pt x="480" y="1808"/>
                    </a:cubicBezTo>
                    <a:cubicBezTo>
                      <a:pt x="480" y="1809"/>
                      <a:pt x="480" y="1810"/>
                      <a:pt x="480" y="1811"/>
                    </a:cubicBezTo>
                    <a:cubicBezTo>
                      <a:pt x="480" y="1811"/>
                      <a:pt x="480" y="1811"/>
                      <a:pt x="480" y="1812"/>
                    </a:cubicBezTo>
                    <a:cubicBezTo>
                      <a:pt x="480" y="1813"/>
                      <a:pt x="480" y="1814"/>
                      <a:pt x="480" y="1814"/>
                    </a:cubicBezTo>
                    <a:cubicBezTo>
                      <a:pt x="480" y="1817"/>
                      <a:pt x="493" y="2030"/>
                      <a:pt x="485" y="2072"/>
                    </a:cubicBezTo>
                    <a:cubicBezTo>
                      <a:pt x="484" y="2078"/>
                      <a:pt x="486" y="2110"/>
                      <a:pt x="486" y="2115"/>
                    </a:cubicBezTo>
                    <a:cubicBezTo>
                      <a:pt x="486" y="2144"/>
                      <a:pt x="496" y="2241"/>
                      <a:pt x="493" y="2284"/>
                    </a:cubicBezTo>
                    <a:cubicBezTo>
                      <a:pt x="493" y="2287"/>
                      <a:pt x="493" y="2291"/>
                      <a:pt x="492" y="2294"/>
                    </a:cubicBezTo>
                    <a:cubicBezTo>
                      <a:pt x="492" y="2295"/>
                      <a:pt x="492" y="2296"/>
                      <a:pt x="492" y="2296"/>
                    </a:cubicBezTo>
                    <a:cubicBezTo>
                      <a:pt x="492" y="2300"/>
                      <a:pt x="492" y="2303"/>
                      <a:pt x="492" y="2307"/>
                    </a:cubicBezTo>
                    <a:cubicBezTo>
                      <a:pt x="492" y="2307"/>
                      <a:pt x="492" y="2308"/>
                      <a:pt x="492" y="2309"/>
                    </a:cubicBezTo>
                    <a:cubicBezTo>
                      <a:pt x="492" y="2312"/>
                      <a:pt x="492" y="2316"/>
                      <a:pt x="492" y="2320"/>
                    </a:cubicBezTo>
                    <a:cubicBezTo>
                      <a:pt x="492" y="2320"/>
                      <a:pt x="492" y="2320"/>
                      <a:pt x="492" y="2321"/>
                    </a:cubicBezTo>
                    <a:cubicBezTo>
                      <a:pt x="492" y="2324"/>
                      <a:pt x="492" y="2328"/>
                      <a:pt x="493" y="2331"/>
                    </a:cubicBezTo>
                    <a:cubicBezTo>
                      <a:pt x="493" y="2332"/>
                      <a:pt x="493" y="2333"/>
                      <a:pt x="493" y="2333"/>
                    </a:cubicBezTo>
                    <a:cubicBezTo>
                      <a:pt x="493" y="2337"/>
                      <a:pt x="493" y="2340"/>
                      <a:pt x="493" y="2344"/>
                    </a:cubicBezTo>
                    <a:cubicBezTo>
                      <a:pt x="493" y="2345"/>
                      <a:pt x="493" y="2346"/>
                      <a:pt x="493" y="2346"/>
                    </a:cubicBezTo>
                    <a:cubicBezTo>
                      <a:pt x="494" y="2350"/>
                      <a:pt x="494" y="2354"/>
                      <a:pt x="494" y="2357"/>
                    </a:cubicBezTo>
                    <a:cubicBezTo>
                      <a:pt x="494" y="2358"/>
                      <a:pt x="494" y="2358"/>
                      <a:pt x="494" y="2359"/>
                    </a:cubicBezTo>
                    <a:cubicBezTo>
                      <a:pt x="495" y="2363"/>
                      <a:pt x="495" y="2366"/>
                      <a:pt x="495" y="2370"/>
                    </a:cubicBezTo>
                    <a:cubicBezTo>
                      <a:pt x="495" y="2370"/>
                      <a:pt x="495" y="2371"/>
                      <a:pt x="495" y="2371"/>
                    </a:cubicBezTo>
                    <a:cubicBezTo>
                      <a:pt x="496" y="2375"/>
                      <a:pt x="496" y="2378"/>
                      <a:pt x="497" y="2382"/>
                    </a:cubicBezTo>
                    <a:cubicBezTo>
                      <a:pt x="497" y="2383"/>
                      <a:pt x="497" y="2383"/>
                      <a:pt x="497" y="2384"/>
                    </a:cubicBezTo>
                    <a:cubicBezTo>
                      <a:pt x="497" y="2388"/>
                      <a:pt x="498" y="2391"/>
                      <a:pt x="498" y="2395"/>
                    </a:cubicBezTo>
                    <a:cubicBezTo>
                      <a:pt x="498" y="2395"/>
                      <a:pt x="498" y="2396"/>
                      <a:pt x="498" y="2396"/>
                    </a:cubicBezTo>
                    <a:cubicBezTo>
                      <a:pt x="499" y="2404"/>
                      <a:pt x="500" y="2411"/>
                      <a:pt x="502" y="2418"/>
                    </a:cubicBezTo>
                    <a:cubicBezTo>
                      <a:pt x="502" y="2419"/>
                      <a:pt x="502" y="2419"/>
                      <a:pt x="502" y="2420"/>
                    </a:cubicBezTo>
                    <a:cubicBezTo>
                      <a:pt x="502" y="2423"/>
                      <a:pt x="503" y="2427"/>
                      <a:pt x="503" y="2430"/>
                    </a:cubicBezTo>
                    <a:cubicBezTo>
                      <a:pt x="503" y="2431"/>
                      <a:pt x="503" y="2431"/>
                      <a:pt x="504" y="2432"/>
                    </a:cubicBezTo>
                    <a:cubicBezTo>
                      <a:pt x="505" y="2439"/>
                      <a:pt x="506" y="2445"/>
                      <a:pt x="507" y="2452"/>
                    </a:cubicBezTo>
                    <a:cubicBezTo>
                      <a:pt x="507" y="2452"/>
                      <a:pt x="507" y="2452"/>
                      <a:pt x="507" y="2452"/>
                    </a:cubicBezTo>
                    <a:cubicBezTo>
                      <a:pt x="508" y="2455"/>
                      <a:pt x="508" y="2458"/>
                      <a:pt x="509" y="2461"/>
                    </a:cubicBezTo>
                    <a:cubicBezTo>
                      <a:pt x="509" y="2462"/>
                      <a:pt x="509" y="2462"/>
                      <a:pt x="509" y="2462"/>
                    </a:cubicBezTo>
                    <a:cubicBezTo>
                      <a:pt x="510" y="2468"/>
                      <a:pt x="511" y="2473"/>
                      <a:pt x="512" y="2478"/>
                    </a:cubicBezTo>
                    <a:cubicBezTo>
                      <a:pt x="514" y="2492"/>
                      <a:pt x="514" y="2492"/>
                      <a:pt x="514" y="2492"/>
                    </a:cubicBezTo>
                    <a:cubicBezTo>
                      <a:pt x="514" y="2509"/>
                      <a:pt x="536" y="2589"/>
                      <a:pt x="537" y="2627"/>
                    </a:cubicBezTo>
                    <a:cubicBezTo>
                      <a:pt x="538" y="2631"/>
                      <a:pt x="538" y="2634"/>
                      <a:pt x="537" y="2637"/>
                    </a:cubicBezTo>
                    <a:cubicBezTo>
                      <a:pt x="534" y="2668"/>
                      <a:pt x="536" y="2684"/>
                      <a:pt x="538" y="2702"/>
                    </a:cubicBezTo>
                    <a:cubicBezTo>
                      <a:pt x="539" y="2710"/>
                      <a:pt x="531" y="2769"/>
                      <a:pt x="532" y="2783"/>
                    </a:cubicBezTo>
                    <a:cubicBezTo>
                      <a:pt x="533" y="2801"/>
                      <a:pt x="539" y="2804"/>
                      <a:pt x="540" y="2814"/>
                    </a:cubicBezTo>
                    <a:cubicBezTo>
                      <a:pt x="541" y="2832"/>
                      <a:pt x="543" y="2833"/>
                      <a:pt x="541" y="2848"/>
                    </a:cubicBezTo>
                    <a:cubicBezTo>
                      <a:pt x="540" y="2862"/>
                      <a:pt x="544" y="2868"/>
                      <a:pt x="549" y="2874"/>
                    </a:cubicBezTo>
                    <a:cubicBezTo>
                      <a:pt x="550" y="2874"/>
                      <a:pt x="551" y="2875"/>
                      <a:pt x="551" y="2876"/>
                    </a:cubicBezTo>
                    <a:cubicBezTo>
                      <a:pt x="551" y="2876"/>
                      <a:pt x="552" y="2876"/>
                      <a:pt x="552" y="2876"/>
                    </a:cubicBezTo>
                    <a:cubicBezTo>
                      <a:pt x="552" y="2876"/>
                      <a:pt x="552" y="2876"/>
                      <a:pt x="552" y="2876"/>
                    </a:cubicBezTo>
                    <a:cubicBezTo>
                      <a:pt x="556" y="2882"/>
                      <a:pt x="561" y="2889"/>
                      <a:pt x="569" y="2891"/>
                    </a:cubicBezTo>
                    <a:cubicBezTo>
                      <a:pt x="579" y="2894"/>
                      <a:pt x="595" y="2896"/>
                      <a:pt x="600" y="2882"/>
                    </a:cubicBezTo>
                    <a:cubicBezTo>
                      <a:pt x="600" y="2882"/>
                      <a:pt x="600" y="2882"/>
                      <a:pt x="600" y="2882"/>
                    </a:cubicBezTo>
                    <a:cubicBezTo>
                      <a:pt x="600" y="2882"/>
                      <a:pt x="600" y="2881"/>
                      <a:pt x="600" y="2881"/>
                    </a:cubicBezTo>
                    <a:cubicBezTo>
                      <a:pt x="606" y="2890"/>
                      <a:pt x="621" y="2889"/>
                      <a:pt x="628" y="2883"/>
                    </a:cubicBezTo>
                    <a:cubicBezTo>
                      <a:pt x="634" y="2891"/>
                      <a:pt x="648" y="2887"/>
                      <a:pt x="652" y="2878"/>
                    </a:cubicBezTo>
                    <a:cubicBezTo>
                      <a:pt x="654" y="2876"/>
                      <a:pt x="654" y="2874"/>
                      <a:pt x="654" y="2871"/>
                    </a:cubicBezTo>
                    <a:cubicBezTo>
                      <a:pt x="655" y="2872"/>
                      <a:pt x="655" y="2872"/>
                      <a:pt x="655" y="2872"/>
                    </a:cubicBezTo>
                    <a:cubicBezTo>
                      <a:pt x="661" y="2873"/>
                      <a:pt x="669" y="2870"/>
                      <a:pt x="670" y="2865"/>
                    </a:cubicBezTo>
                    <a:cubicBezTo>
                      <a:pt x="670" y="2863"/>
                      <a:pt x="670" y="2860"/>
                      <a:pt x="670" y="2857"/>
                    </a:cubicBezTo>
                    <a:cubicBezTo>
                      <a:pt x="670" y="2857"/>
                      <a:pt x="670" y="2857"/>
                      <a:pt x="670" y="2857"/>
                    </a:cubicBezTo>
                    <a:cubicBezTo>
                      <a:pt x="671" y="2857"/>
                      <a:pt x="672" y="2856"/>
                      <a:pt x="673" y="2855"/>
                    </a:cubicBezTo>
                    <a:cubicBezTo>
                      <a:pt x="678" y="2849"/>
                      <a:pt x="671" y="2838"/>
                      <a:pt x="669" y="2830"/>
                    </a:cubicBezTo>
                    <a:cubicBezTo>
                      <a:pt x="666" y="2819"/>
                      <a:pt x="662" y="2814"/>
                      <a:pt x="655" y="2809"/>
                    </a:cubicBezTo>
                    <a:cubicBezTo>
                      <a:pt x="649" y="2804"/>
                      <a:pt x="646" y="2795"/>
                      <a:pt x="638" y="2786"/>
                    </a:cubicBezTo>
                    <a:cubicBezTo>
                      <a:pt x="628" y="2777"/>
                      <a:pt x="611" y="2725"/>
                      <a:pt x="611" y="2724"/>
                    </a:cubicBezTo>
                    <a:cubicBezTo>
                      <a:pt x="617" y="2709"/>
                      <a:pt x="615" y="2691"/>
                      <a:pt x="613" y="2683"/>
                    </a:cubicBezTo>
                    <a:cubicBezTo>
                      <a:pt x="613" y="2682"/>
                      <a:pt x="613" y="2681"/>
                      <a:pt x="613" y="2680"/>
                    </a:cubicBezTo>
                    <a:cubicBezTo>
                      <a:pt x="613" y="2680"/>
                      <a:pt x="613" y="2680"/>
                      <a:pt x="613" y="2679"/>
                    </a:cubicBezTo>
                    <a:cubicBezTo>
                      <a:pt x="613" y="2679"/>
                      <a:pt x="613" y="2678"/>
                      <a:pt x="613" y="2678"/>
                    </a:cubicBezTo>
                    <a:cubicBezTo>
                      <a:pt x="613" y="2677"/>
                      <a:pt x="613" y="2677"/>
                      <a:pt x="613" y="2676"/>
                    </a:cubicBezTo>
                    <a:cubicBezTo>
                      <a:pt x="613" y="2676"/>
                      <a:pt x="613" y="2675"/>
                      <a:pt x="613" y="2674"/>
                    </a:cubicBezTo>
                    <a:cubicBezTo>
                      <a:pt x="613" y="2674"/>
                      <a:pt x="613" y="2673"/>
                      <a:pt x="613" y="2673"/>
                    </a:cubicBezTo>
                    <a:cubicBezTo>
                      <a:pt x="613" y="2672"/>
                      <a:pt x="613" y="2671"/>
                      <a:pt x="613" y="2670"/>
                    </a:cubicBezTo>
                    <a:cubicBezTo>
                      <a:pt x="613" y="2670"/>
                      <a:pt x="613" y="2669"/>
                      <a:pt x="613" y="2668"/>
                    </a:cubicBezTo>
                    <a:cubicBezTo>
                      <a:pt x="613" y="2667"/>
                      <a:pt x="613" y="2666"/>
                      <a:pt x="613" y="2666"/>
                    </a:cubicBezTo>
                    <a:cubicBezTo>
                      <a:pt x="613" y="2665"/>
                      <a:pt x="613" y="2664"/>
                      <a:pt x="613" y="2664"/>
                    </a:cubicBezTo>
                    <a:cubicBezTo>
                      <a:pt x="613" y="2662"/>
                      <a:pt x="613" y="2661"/>
                      <a:pt x="614" y="2660"/>
                    </a:cubicBezTo>
                    <a:cubicBezTo>
                      <a:pt x="614" y="2660"/>
                      <a:pt x="614" y="2659"/>
                      <a:pt x="614" y="2658"/>
                    </a:cubicBezTo>
                    <a:cubicBezTo>
                      <a:pt x="614" y="2657"/>
                      <a:pt x="614" y="2655"/>
                      <a:pt x="614" y="2654"/>
                    </a:cubicBezTo>
                    <a:cubicBezTo>
                      <a:pt x="614" y="2653"/>
                      <a:pt x="614" y="2653"/>
                      <a:pt x="614" y="2652"/>
                    </a:cubicBezTo>
                    <a:cubicBezTo>
                      <a:pt x="614" y="2650"/>
                      <a:pt x="615" y="2648"/>
                      <a:pt x="615" y="2646"/>
                    </a:cubicBezTo>
                    <a:cubicBezTo>
                      <a:pt x="615" y="2646"/>
                      <a:pt x="615" y="2646"/>
                      <a:pt x="615" y="2646"/>
                    </a:cubicBezTo>
                    <a:cubicBezTo>
                      <a:pt x="615" y="2644"/>
                      <a:pt x="615" y="2642"/>
                      <a:pt x="616" y="2639"/>
                    </a:cubicBezTo>
                    <a:cubicBezTo>
                      <a:pt x="616" y="2639"/>
                      <a:pt x="616" y="2638"/>
                      <a:pt x="616" y="2638"/>
                    </a:cubicBezTo>
                    <a:cubicBezTo>
                      <a:pt x="616" y="2636"/>
                      <a:pt x="616" y="2634"/>
                      <a:pt x="616" y="2632"/>
                    </a:cubicBezTo>
                    <a:cubicBezTo>
                      <a:pt x="616" y="2631"/>
                      <a:pt x="617" y="2631"/>
                      <a:pt x="617" y="2630"/>
                    </a:cubicBezTo>
                    <a:cubicBezTo>
                      <a:pt x="617" y="2628"/>
                      <a:pt x="617" y="2626"/>
                      <a:pt x="617" y="2624"/>
                    </a:cubicBezTo>
                    <a:cubicBezTo>
                      <a:pt x="617" y="2624"/>
                      <a:pt x="618" y="2623"/>
                      <a:pt x="618" y="2623"/>
                    </a:cubicBezTo>
                    <a:cubicBezTo>
                      <a:pt x="618" y="2620"/>
                      <a:pt x="618" y="2618"/>
                      <a:pt x="619" y="2616"/>
                    </a:cubicBezTo>
                    <a:cubicBezTo>
                      <a:pt x="619" y="2615"/>
                      <a:pt x="619" y="2615"/>
                      <a:pt x="619" y="2614"/>
                    </a:cubicBezTo>
                    <a:cubicBezTo>
                      <a:pt x="619" y="2612"/>
                      <a:pt x="620" y="2609"/>
                      <a:pt x="620" y="2607"/>
                    </a:cubicBezTo>
                    <a:cubicBezTo>
                      <a:pt x="620" y="2607"/>
                      <a:pt x="620" y="2606"/>
                      <a:pt x="620" y="2606"/>
                    </a:cubicBezTo>
                    <a:cubicBezTo>
                      <a:pt x="621" y="2602"/>
                      <a:pt x="621" y="2598"/>
                      <a:pt x="622" y="2594"/>
                    </a:cubicBezTo>
                    <a:cubicBezTo>
                      <a:pt x="625" y="2578"/>
                      <a:pt x="625" y="2578"/>
                      <a:pt x="625" y="2578"/>
                    </a:cubicBezTo>
                    <a:cubicBezTo>
                      <a:pt x="630" y="2515"/>
                      <a:pt x="638" y="2456"/>
                      <a:pt x="642" y="2375"/>
                    </a:cubicBezTo>
                    <a:cubicBezTo>
                      <a:pt x="644" y="2334"/>
                      <a:pt x="634" y="2245"/>
                      <a:pt x="636" y="2156"/>
                    </a:cubicBezTo>
                    <a:cubicBezTo>
                      <a:pt x="637" y="2112"/>
                      <a:pt x="644" y="2082"/>
                      <a:pt x="646" y="2075"/>
                    </a:cubicBezTo>
                    <a:cubicBezTo>
                      <a:pt x="651" y="2048"/>
                      <a:pt x="645" y="1995"/>
                      <a:pt x="645" y="1980"/>
                    </a:cubicBezTo>
                    <a:cubicBezTo>
                      <a:pt x="652" y="1739"/>
                      <a:pt x="684" y="1532"/>
                      <a:pt x="682" y="1482"/>
                    </a:cubicBezTo>
                    <a:cubicBezTo>
                      <a:pt x="682" y="1482"/>
                      <a:pt x="683" y="1480"/>
                      <a:pt x="684" y="1476"/>
                    </a:cubicBezTo>
                    <a:cubicBezTo>
                      <a:pt x="684" y="1474"/>
                      <a:pt x="685" y="1473"/>
                      <a:pt x="685" y="1471"/>
                    </a:cubicBezTo>
                    <a:cubicBezTo>
                      <a:pt x="685" y="1471"/>
                      <a:pt x="686" y="1470"/>
                      <a:pt x="686" y="1469"/>
                    </a:cubicBezTo>
                    <a:cubicBezTo>
                      <a:pt x="691" y="1451"/>
                      <a:pt x="701" y="1418"/>
                      <a:pt x="701" y="1403"/>
                    </a:cubicBezTo>
                    <a:cubicBezTo>
                      <a:pt x="701" y="1401"/>
                      <a:pt x="700" y="1400"/>
                      <a:pt x="700" y="1399"/>
                    </a:cubicBezTo>
                    <a:cubicBezTo>
                      <a:pt x="700" y="1376"/>
                      <a:pt x="723" y="1327"/>
                      <a:pt x="729" y="1247"/>
                    </a:cubicBezTo>
                    <a:cubicBezTo>
                      <a:pt x="730" y="1243"/>
                      <a:pt x="730" y="1239"/>
                      <a:pt x="730" y="1235"/>
                    </a:cubicBezTo>
                    <a:cubicBezTo>
                      <a:pt x="731" y="1226"/>
                      <a:pt x="731" y="1217"/>
                      <a:pt x="731" y="1208"/>
                    </a:cubicBezTo>
                    <a:cubicBezTo>
                      <a:pt x="731" y="1204"/>
                      <a:pt x="731" y="1199"/>
                      <a:pt x="731" y="1195"/>
                    </a:cubicBezTo>
                    <a:cubicBezTo>
                      <a:pt x="730" y="1176"/>
                      <a:pt x="729" y="1156"/>
                      <a:pt x="726" y="1135"/>
                    </a:cubicBezTo>
                    <a:cubicBezTo>
                      <a:pt x="724" y="1124"/>
                      <a:pt x="723" y="1113"/>
                      <a:pt x="720" y="1102"/>
                    </a:cubicBezTo>
                    <a:cubicBezTo>
                      <a:pt x="718" y="1090"/>
                      <a:pt x="716" y="1079"/>
                      <a:pt x="713" y="1067"/>
                    </a:cubicBezTo>
                    <a:cubicBezTo>
                      <a:pt x="715" y="1037"/>
                      <a:pt x="686" y="991"/>
                      <a:pt x="684" y="960"/>
                    </a:cubicBezTo>
                    <a:cubicBezTo>
                      <a:pt x="686" y="922"/>
                      <a:pt x="700" y="890"/>
                      <a:pt x="700" y="876"/>
                    </a:cubicBezTo>
                    <a:cubicBezTo>
                      <a:pt x="700" y="874"/>
                      <a:pt x="700" y="874"/>
                      <a:pt x="700" y="874"/>
                    </a:cubicBezTo>
                    <a:cubicBezTo>
                      <a:pt x="701" y="887"/>
                      <a:pt x="702" y="898"/>
                      <a:pt x="703" y="903"/>
                    </a:cubicBezTo>
                    <a:cubicBezTo>
                      <a:pt x="705" y="914"/>
                      <a:pt x="704" y="929"/>
                      <a:pt x="706" y="932"/>
                    </a:cubicBezTo>
                    <a:cubicBezTo>
                      <a:pt x="708" y="947"/>
                      <a:pt x="721" y="1030"/>
                      <a:pt x="722" y="1061"/>
                    </a:cubicBezTo>
                    <a:cubicBezTo>
                      <a:pt x="720" y="1072"/>
                      <a:pt x="720" y="1081"/>
                      <a:pt x="721" y="1090"/>
                    </a:cubicBezTo>
                    <a:cubicBezTo>
                      <a:pt x="726" y="1116"/>
                      <a:pt x="740" y="1140"/>
                      <a:pt x="749" y="1185"/>
                    </a:cubicBezTo>
                    <a:cubicBezTo>
                      <a:pt x="754" y="1217"/>
                      <a:pt x="789" y="1363"/>
                      <a:pt x="792" y="1379"/>
                    </a:cubicBezTo>
                    <a:cubicBezTo>
                      <a:pt x="792" y="1379"/>
                      <a:pt x="792" y="1379"/>
                      <a:pt x="792" y="1380"/>
                    </a:cubicBezTo>
                    <a:cubicBezTo>
                      <a:pt x="792" y="1381"/>
                      <a:pt x="793" y="1383"/>
                      <a:pt x="793" y="1384"/>
                    </a:cubicBezTo>
                    <a:cubicBezTo>
                      <a:pt x="793" y="1384"/>
                      <a:pt x="793" y="1385"/>
                      <a:pt x="793" y="1385"/>
                    </a:cubicBezTo>
                    <a:cubicBezTo>
                      <a:pt x="793" y="1387"/>
                      <a:pt x="794" y="1388"/>
                      <a:pt x="794" y="1389"/>
                    </a:cubicBezTo>
                    <a:cubicBezTo>
                      <a:pt x="794" y="1390"/>
                      <a:pt x="794" y="1390"/>
                      <a:pt x="794" y="1391"/>
                    </a:cubicBezTo>
                    <a:cubicBezTo>
                      <a:pt x="795" y="1392"/>
                      <a:pt x="795" y="1393"/>
                      <a:pt x="795" y="1395"/>
                    </a:cubicBezTo>
                    <a:cubicBezTo>
                      <a:pt x="795" y="1395"/>
                      <a:pt x="795" y="1396"/>
                      <a:pt x="796" y="1397"/>
                    </a:cubicBezTo>
                    <a:cubicBezTo>
                      <a:pt x="796" y="1397"/>
                      <a:pt x="796" y="1398"/>
                      <a:pt x="796" y="1399"/>
                    </a:cubicBezTo>
                    <a:cubicBezTo>
                      <a:pt x="796" y="1399"/>
                      <a:pt x="796" y="1399"/>
                      <a:pt x="796" y="1399"/>
                    </a:cubicBezTo>
                    <a:cubicBezTo>
                      <a:pt x="797" y="1403"/>
                      <a:pt x="798" y="1407"/>
                      <a:pt x="799" y="1409"/>
                    </a:cubicBezTo>
                    <a:cubicBezTo>
                      <a:pt x="799" y="1411"/>
                      <a:pt x="800" y="1413"/>
                      <a:pt x="800" y="1415"/>
                    </a:cubicBezTo>
                    <a:cubicBezTo>
                      <a:pt x="800" y="1415"/>
                      <a:pt x="800" y="1415"/>
                      <a:pt x="800" y="1415"/>
                    </a:cubicBezTo>
                    <a:cubicBezTo>
                      <a:pt x="800" y="1415"/>
                      <a:pt x="799" y="1438"/>
                      <a:pt x="788" y="1449"/>
                    </a:cubicBezTo>
                    <a:cubicBezTo>
                      <a:pt x="777" y="1460"/>
                      <a:pt x="766" y="1489"/>
                      <a:pt x="751" y="1503"/>
                    </a:cubicBezTo>
                    <a:cubicBezTo>
                      <a:pt x="736" y="1517"/>
                      <a:pt x="711" y="1550"/>
                      <a:pt x="729" y="1562"/>
                    </a:cubicBezTo>
                    <a:cubicBezTo>
                      <a:pt x="730" y="1562"/>
                      <a:pt x="731" y="1563"/>
                      <a:pt x="733" y="1563"/>
                    </a:cubicBezTo>
                    <a:cubicBezTo>
                      <a:pt x="750" y="1570"/>
                      <a:pt x="771" y="1547"/>
                      <a:pt x="776" y="1534"/>
                    </a:cubicBezTo>
                    <a:cubicBezTo>
                      <a:pt x="780" y="1522"/>
                      <a:pt x="789" y="1518"/>
                      <a:pt x="791" y="1517"/>
                    </a:cubicBezTo>
                    <a:cubicBezTo>
                      <a:pt x="791" y="1518"/>
                      <a:pt x="791" y="1521"/>
                      <a:pt x="791" y="1525"/>
                    </a:cubicBezTo>
                    <a:cubicBezTo>
                      <a:pt x="780" y="1604"/>
                      <a:pt x="780" y="1604"/>
                      <a:pt x="780" y="1604"/>
                    </a:cubicBezTo>
                    <a:cubicBezTo>
                      <a:pt x="777" y="1605"/>
                      <a:pt x="773" y="1605"/>
                      <a:pt x="769" y="1611"/>
                    </a:cubicBezTo>
                    <a:cubicBezTo>
                      <a:pt x="765" y="1616"/>
                      <a:pt x="737" y="1612"/>
                      <a:pt x="737" y="1634"/>
                    </a:cubicBezTo>
                    <a:cubicBezTo>
                      <a:pt x="737" y="1634"/>
                      <a:pt x="723" y="1647"/>
                      <a:pt x="734" y="1654"/>
                    </a:cubicBezTo>
                    <a:cubicBezTo>
                      <a:pt x="735" y="1654"/>
                      <a:pt x="735" y="1654"/>
                      <a:pt x="735" y="1654"/>
                    </a:cubicBezTo>
                    <a:cubicBezTo>
                      <a:pt x="735" y="1654"/>
                      <a:pt x="735" y="1654"/>
                      <a:pt x="735" y="1654"/>
                    </a:cubicBezTo>
                    <a:cubicBezTo>
                      <a:pt x="744" y="1655"/>
                      <a:pt x="744" y="1655"/>
                      <a:pt x="744" y="1655"/>
                    </a:cubicBezTo>
                    <a:cubicBezTo>
                      <a:pt x="743" y="1656"/>
                      <a:pt x="731" y="1664"/>
                      <a:pt x="740" y="1674"/>
                    </a:cubicBezTo>
                    <a:cubicBezTo>
                      <a:pt x="741" y="1674"/>
                      <a:pt x="742" y="1674"/>
                      <a:pt x="743" y="1675"/>
                    </a:cubicBezTo>
                    <a:cubicBezTo>
                      <a:pt x="748" y="1677"/>
                      <a:pt x="760" y="1675"/>
                      <a:pt x="764" y="1675"/>
                    </a:cubicBezTo>
                    <a:cubicBezTo>
                      <a:pt x="767" y="1675"/>
                      <a:pt x="769" y="1675"/>
                      <a:pt x="770" y="1675"/>
                    </a:cubicBezTo>
                    <a:cubicBezTo>
                      <a:pt x="770" y="1676"/>
                      <a:pt x="770" y="1683"/>
                      <a:pt x="776" y="1685"/>
                    </a:cubicBezTo>
                    <a:cubicBezTo>
                      <a:pt x="777" y="1686"/>
                      <a:pt x="778" y="1686"/>
                      <a:pt x="779" y="1686"/>
                    </a:cubicBezTo>
                    <a:cubicBezTo>
                      <a:pt x="779" y="1686"/>
                      <a:pt x="780" y="1686"/>
                      <a:pt x="780" y="1686"/>
                    </a:cubicBezTo>
                    <a:cubicBezTo>
                      <a:pt x="780" y="1686"/>
                      <a:pt x="781" y="1686"/>
                      <a:pt x="782" y="1686"/>
                    </a:cubicBezTo>
                    <a:cubicBezTo>
                      <a:pt x="782" y="1686"/>
                      <a:pt x="782" y="1686"/>
                      <a:pt x="782" y="1686"/>
                    </a:cubicBezTo>
                    <a:cubicBezTo>
                      <a:pt x="782" y="1686"/>
                      <a:pt x="783" y="1686"/>
                      <a:pt x="783" y="1686"/>
                    </a:cubicBezTo>
                    <a:cubicBezTo>
                      <a:pt x="783" y="1686"/>
                      <a:pt x="783" y="1686"/>
                      <a:pt x="783" y="1686"/>
                    </a:cubicBezTo>
                    <a:cubicBezTo>
                      <a:pt x="790" y="1685"/>
                      <a:pt x="797" y="1680"/>
                      <a:pt x="800" y="1677"/>
                    </a:cubicBezTo>
                    <a:cubicBezTo>
                      <a:pt x="800" y="1677"/>
                      <a:pt x="800" y="1676"/>
                      <a:pt x="800" y="1676"/>
                    </a:cubicBezTo>
                    <a:cubicBezTo>
                      <a:pt x="801" y="1676"/>
                      <a:pt x="801" y="1676"/>
                      <a:pt x="801" y="1676"/>
                    </a:cubicBezTo>
                    <a:cubicBezTo>
                      <a:pt x="801" y="1676"/>
                      <a:pt x="801" y="1676"/>
                      <a:pt x="801" y="1676"/>
                    </a:cubicBezTo>
                    <a:cubicBezTo>
                      <a:pt x="806" y="1672"/>
                      <a:pt x="821" y="1664"/>
                      <a:pt x="828" y="1654"/>
                    </a:cubicBezTo>
                    <a:cubicBezTo>
                      <a:pt x="835" y="1644"/>
                      <a:pt x="845" y="1643"/>
                      <a:pt x="853" y="1610"/>
                    </a:cubicBezTo>
                    <a:cubicBezTo>
                      <a:pt x="856" y="1594"/>
                      <a:pt x="869" y="1575"/>
                      <a:pt x="870" y="1562"/>
                    </a:cubicBezTo>
                    <a:cubicBezTo>
                      <a:pt x="871" y="1550"/>
                      <a:pt x="873" y="1538"/>
                      <a:pt x="870" y="1517"/>
                    </a:cubicBezTo>
                    <a:cubicBezTo>
                      <a:pt x="867" y="1497"/>
                      <a:pt x="877" y="1431"/>
                      <a:pt x="877" y="1431"/>
                    </a:cubicBezTo>
                    <a:cubicBezTo>
                      <a:pt x="877" y="1431"/>
                      <a:pt x="877" y="1428"/>
                      <a:pt x="877" y="1423"/>
                    </a:cubicBezTo>
                    <a:cubicBezTo>
                      <a:pt x="878" y="1411"/>
                      <a:pt x="876" y="1401"/>
                      <a:pt x="874" y="1396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34343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4" name="Group 52">
              <a:extLst>
                <a:ext uri="{FF2B5EF4-FFF2-40B4-BE49-F238E27FC236}">
                  <a16:creationId xmlns:a16="http://schemas.microsoft.com/office/drawing/2014/main" id="{E62BF184-27E7-C530-9C64-DAE687A710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0779" y="1978119"/>
              <a:ext cx="672274" cy="1805033"/>
              <a:chOff x="4697" y="1889"/>
              <a:chExt cx="801" cy="2150"/>
            </a:xfrm>
          </p:grpSpPr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id="{432FF517-46D7-BE35-DAAC-85CA51C256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97" y="1889"/>
                <a:ext cx="801" cy="2150"/>
              </a:xfrm>
              <a:custGeom>
                <a:avLst/>
                <a:gdLst>
                  <a:gd name="T0" fmla="*/ 874 w 698"/>
                  <a:gd name="T1" fmla="*/ 1298 h 1875"/>
                  <a:gd name="T2" fmla="*/ 532 w 698"/>
                  <a:gd name="T3" fmla="*/ 846 h 1875"/>
                  <a:gd name="T4" fmla="*/ 418 w 698"/>
                  <a:gd name="T5" fmla="*/ 616 h 1875"/>
                  <a:gd name="T6" fmla="*/ 418 w 698"/>
                  <a:gd name="T7" fmla="*/ 497 h 1875"/>
                  <a:gd name="T8" fmla="*/ 568 w 698"/>
                  <a:gd name="T9" fmla="*/ 572 h 1875"/>
                  <a:gd name="T10" fmla="*/ 624 w 698"/>
                  <a:gd name="T11" fmla="*/ 475 h 1875"/>
                  <a:gd name="T12" fmla="*/ 690 w 698"/>
                  <a:gd name="T13" fmla="*/ 422 h 1875"/>
                  <a:gd name="T14" fmla="*/ 693 w 698"/>
                  <a:gd name="T15" fmla="*/ 296 h 1875"/>
                  <a:gd name="T16" fmla="*/ 624 w 698"/>
                  <a:gd name="T17" fmla="*/ 79 h 1875"/>
                  <a:gd name="T18" fmla="*/ 398 w 698"/>
                  <a:gd name="T19" fmla="*/ 75 h 1875"/>
                  <a:gd name="T20" fmla="*/ 328 w 698"/>
                  <a:gd name="T21" fmla="*/ 95 h 1875"/>
                  <a:gd name="T22" fmla="*/ 306 w 698"/>
                  <a:gd name="T23" fmla="*/ 143 h 1875"/>
                  <a:gd name="T24" fmla="*/ 297 w 698"/>
                  <a:gd name="T25" fmla="*/ 197 h 1875"/>
                  <a:gd name="T26" fmla="*/ 309 w 698"/>
                  <a:gd name="T27" fmla="*/ 218 h 1875"/>
                  <a:gd name="T28" fmla="*/ 339 w 698"/>
                  <a:gd name="T29" fmla="*/ 250 h 1875"/>
                  <a:gd name="T30" fmla="*/ 339 w 698"/>
                  <a:gd name="T31" fmla="*/ 281 h 1875"/>
                  <a:gd name="T32" fmla="*/ 212 w 698"/>
                  <a:gd name="T33" fmla="*/ 404 h 1875"/>
                  <a:gd name="T34" fmla="*/ 20 w 698"/>
                  <a:gd name="T35" fmla="*/ 993 h 1875"/>
                  <a:gd name="T36" fmla="*/ 54 w 698"/>
                  <a:gd name="T37" fmla="*/ 1338 h 1875"/>
                  <a:gd name="T38" fmla="*/ 103 w 698"/>
                  <a:gd name="T39" fmla="*/ 1854 h 1875"/>
                  <a:gd name="T40" fmla="*/ 125 w 698"/>
                  <a:gd name="T41" fmla="*/ 2088 h 1875"/>
                  <a:gd name="T42" fmla="*/ 112 w 698"/>
                  <a:gd name="T43" fmla="*/ 2424 h 1875"/>
                  <a:gd name="T44" fmla="*/ 91 w 698"/>
                  <a:gd name="T45" fmla="*/ 2656 h 1875"/>
                  <a:gd name="T46" fmla="*/ 140 w 698"/>
                  <a:gd name="T47" fmla="*/ 2798 h 1875"/>
                  <a:gd name="T48" fmla="*/ 332 w 698"/>
                  <a:gd name="T49" fmla="*/ 2782 h 1875"/>
                  <a:gd name="T50" fmla="*/ 409 w 698"/>
                  <a:gd name="T51" fmla="*/ 2793 h 1875"/>
                  <a:gd name="T52" fmla="*/ 489 w 698"/>
                  <a:gd name="T53" fmla="*/ 2808 h 1875"/>
                  <a:gd name="T54" fmla="*/ 508 w 698"/>
                  <a:gd name="T55" fmla="*/ 2788 h 1875"/>
                  <a:gd name="T56" fmla="*/ 516 w 698"/>
                  <a:gd name="T57" fmla="*/ 2733 h 1875"/>
                  <a:gd name="T58" fmla="*/ 449 w 698"/>
                  <a:gd name="T59" fmla="*/ 2737 h 1875"/>
                  <a:gd name="T60" fmla="*/ 417 w 698"/>
                  <a:gd name="T61" fmla="*/ 2724 h 1875"/>
                  <a:gd name="T62" fmla="*/ 491 w 698"/>
                  <a:gd name="T63" fmla="*/ 2706 h 1875"/>
                  <a:gd name="T64" fmla="*/ 448 w 698"/>
                  <a:gd name="T65" fmla="*/ 2677 h 1875"/>
                  <a:gd name="T66" fmla="*/ 278 w 698"/>
                  <a:gd name="T67" fmla="*/ 2589 h 1875"/>
                  <a:gd name="T68" fmla="*/ 252 w 698"/>
                  <a:gd name="T69" fmla="*/ 2454 h 1875"/>
                  <a:gd name="T70" fmla="*/ 303 w 698"/>
                  <a:gd name="T71" fmla="*/ 2074 h 1875"/>
                  <a:gd name="T72" fmla="*/ 325 w 698"/>
                  <a:gd name="T73" fmla="*/ 1668 h 1875"/>
                  <a:gd name="T74" fmla="*/ 429 w 698"/>
                  <a:gd name="T75" fmla="*/ 1303 h 1875"/>
                  <a:gd name="T76" fmla="*/ 427 w 698"/>
                  <a:gd name="T77" fmla="*/ 915 h 1875"/>
                  <a:gd name="T78" fmla="*/ 565 w 698"/>
                  <a:gd name="T79" fmla="*/ 1078 h 1875"/>
                  <a:gd name="T80" fmla="*/ 847 w 698"/>
                  <a:gd name="T81" fmla="*/ 1409 h 1875"/>
                  <a:gd name="T82" fmla="*/ 908 w 698"/>
                  <a:gd name="T83" fmla="*/ 1426 h 1875"/>
                  <a:gd name="T84" fmla="*/ 928 w 698"/>
                  <a:gd name="T85" fmla="*/ 1473 h 1875"/>
                  <a:gd name="T86" fmla="*/ 965 w 698"/>
                  <a:gd name="T87" fmla="*/ 2782 h 1875"/>
                  <a:gd name="T88" fmla="*/ 981 w 698"/>
                  <a:gd name="T89" fmla="*/ 1500 h 1875"/>
                  <a:gd name="T90" fmla="*/ 997 w 698"/>
                  <a:gd name="T91" fmla="*/ 1354 h 1875"/>
                  <a:gd name="T92" fmla="*/ 965 w 698"/>
                  <a:gd name="T93" fmla="*/ 1477 h 1875"/>
                  <a:gd name="T94" fmla="*/ 974 w 698"/>
                  <a:gd name="T95" fmla="*/ 1470 h 1875"/>
                  <a:gd name="T96" fmla="*/ 990 w 698"/>
                  <a:gd name="T97" fmla="*/ 1433 h 1875"/>
                  <a:gd name="T98" fmla="*/ 934 w 698"/>
                  <a:gd name="T99" fmla="*/ 1409 h 1875"/>
                  <a:gd name="T100" fmla="*/ 990 w 698"/>
                  <a:gd name="T101" fmla="*/ 1433 h 187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8" h="1875">
                    <a:moveTo>
                      <a:pt x="660" y="898"/>
                    </a:moveTo>
                    <a:cubicBezTo>
                      <a:pt x="646" y="893"/>
                      <a:pt x="613" y="896"/>
                      <a:pt x="579" y="861"/>
                    </a:cubicBezTo>
                    <a:cubicBezTo>
                      <a:pt x="545" y="825"/>
                      <a:pt x="467" y="695"/>
                      <a:pt x="432" y="668"/>
                    </a:cubicBezTo>
                    <a:cubicBezTo>
                      <a:pt x="396" y="640"/>
                      <a:pt x="380" y="587"/>
                      <a:pt x="352" y="562"/>
                    </a:cubicBezTo>
                    <a:cubicBezTo>
                      <a:pt x="338" y="550"/>
                      <a:pt x="313" y="511"/>
                      <a:pt x="288" y="469"/>
                    </a:cubicBezTo>
                    <a:cubicBezTo>
                      <a:pt x="285" y="450"/>
                      <a:pt x="278" y="412"/>
                      <a:pt x="276" y="408"/>
                    </a:cubicBezTo>
                    <a:cubicBezTo>
                      <a:pt x="274" y="404"/>
                      <a:pt x="278" y="382"/>
                      <a:pt x="279" y="369"/>
                    </a:cubicBezTo>
                    <a:cubicBezTo>
                      <a:pt x="280" y="356"/>
                      <a:pt x="270" y="336"/>
                      <a:pt x="276" y="330"/>
                    </a:cubicBezTo>
                    <a:cubicBezTo>
                      <a:pt x="282" y="324"/>
                      <a:pt x="287" y="310"/>
                      <a:pt x="287" y="310"/>
                    </a:cubicBezTo>
                    <a:cubicBezTo>
                      <a:pt x="307" y="314"/>
                      <a:pt x="350" y="381"/>
                      <a:pt x="376" y="379"/>
                    </a:cubicBezTo>
                    <a:cubicBezTo>
                      <a:pt x="402" y="376"/>
                      <a:pt x="400" y="331"/>
                      <a:pt x="400" y="331"/>
                    </a:cubicBezTo>
                    <a:cubicBezTo>
                      <a:pt x="406" y="327"/>
                      <a:pt x="413" y="315"/>
                      <a:pt x="413" y="315"/>
                    </a:cubicBezTo>
                    <a:cubicBezTo>
                      <a:pt x="413" y="315"/>
                      <a:pt x="416" y="324"/>
                      <a:pt x="434" y="322"/>
                    </a:cubicBezTo>
                    <a:cubicBezTo>
                      <a:pt x="467" y="319"/>
                      <a:pt x="460" y="286"/>
                      <a:pt x="457" y="280"/>
                    </a:cubicBezTo>
                    <a:cubicBezTo>
                      <a:pt x="454" y="275"/>
                      <a:pt x="444" y="246"/>
                      <a:pt x="451" y="237"/>
                    </a:cubicBezTo>
                    <a:cubicBezTo>
                      <a:pt x="459" y="228"/>
                      <a:pt x="450" y="209"/>
                      <a:pt x="458" y="196"/>
                    </a:cubicBezTo>
                    <a:cubicBezTo>
                      <a:pt x="466" y="183"/>
                      <a:pt x="459" y="170"/>
                      <a:pt x="459" y="170"/>
                    </a:cubicBezTo>
                    <a:cubicBezTo>
                      <a:pt x="459" y="170"/>
                      <a:pt x="469" y="84"/>
                      <a:pt x="413" y="52"/>
                    </a:cubicBezTo>
                    <a:cubicBezTo>
                      <a:pt x="322" y="0"/>
                      <a:pt x="265" y="48"/>
                      <a:pt x="265" y="48"/>
                    </a:cubicBezTo>
                    <a:cubicBezTo>
                      <a:pt x="264" y="48"/>
                      <a:pt x="264" y="49"/>
                      <a:pt x="263" y="50"/>
                    </a:cubicBezTo>
                    <a:cubicBezTo>
                      <a:pt x="258" y="48"/>
                      <a:pt x="249" y="49"/>
                      <a:pt x="246" y="49"/>
                    </a:cubicBezTo>
                    <a:cubicBezTo>
                      <a:pt x="237" y="51"/>
                      <a:pt x="224" y="57"/>
                      <a:pt x="217" y="63"/>
                    </a:cubicBezTo>
                    <a:cubicBezTo>
                      <a:pt x="223" y="61"/>
                      <a:pt x="230" y="59"/>
                      <a:pt x="237" y="59"/>
                    </a:cubicBezTo>
                    <a:cubicBezTo>
                      <a:pt x="223" y="66"/>
                      <a:pt x="210" y="80"/>
                      <a:pt x="203" y="95"/>
                    </a:cubicBezTo>
                    <a:cubicBezTo>
                      <a:pt x="208" y="90"/>
                      <a:pt x="214" y="84"/>
                      <a:pt x="221" y="82"/>
                    </a:cubicBezTo>
                    <a:cubicBezTo>
                      <a:pt x="207" y="91"/>
                      <a:pt x="198" y="115"/>
                      <a:pt x="197" y="131"/>
                    </a:cubicBezTo>
                    <a:cubicBezTo>
                      <a:pt x="201" y="120"/>
                      <a:pt x="208" y="111"/>
                      <a:pt x="216" y="103"/>
                    </a:cubicBezTo>
                    <a:cubicBezTo>
                      <a:pt x="208" y="113"/>
                      <a:pt x="203" y="132"/>
                      <a:pt x="204" y="145"/>
                    </a:cubicBezTo>
                    <a:cubicBezTo>
                      <a:pt x="207" y="138"/>
                      <a:pt x="209" y="132"/>
                      <a:pt x="211" y="125"/>
                    </a:cubicBezTo>
                    <a:cubicBezTo>
                      <a:pt x="211" y="140"/>
                      <a:pt x="218" y="153"/>
                      <a:pt x="224" y="166"/>
                    </a:cubicBezTo>
                    <a:cubicBezTo>
                      <a:pt x="224" y="165"/>
                      <a:pt x="224" y="165"/>
                      <a:pt x="224" y="165"/>
                    </a:cubicBezTo>
                    <a:cubicBezTo>
                      <a:pt x="226" y="176"/>
                      <a:pt x="228" y="184"/>
                      <a:pt x="224" y="187"/>
                    </a:cubicBezTo>
                    <a:cubicBezTo>
                      <a:pt x="212" y="197"/>
                      <a:pt x="210" y="218"/>
                      <a:pt x="198" y="222"/>
                    </a:cubicBezTo>
                    <a:cubicBezTo>
                      <a:pt x="163" y="233"/>
                      <a:pt x="156" y="256"/>
                      <a:pt x="140" y="268"/>
                    </a:cubicBezTo>
                    <a:cubicBezTo>
                      <a:pt x="82" y="311"/>
                      <a:pt x="44" y="397"/>
                      <a:pt x="22" y="462"/>
                    </a:cubicBezTo>
                    <a:cubicBezTo>
                      <a:pt x="0" y="528"/>
                      <a:pt x="20" y="633"/>
                      <a:pt x="13" y="658"/>
                    </a:cubicBezTo>
                    <a:cubicBezTo>
                      <a:pt x="6" y="682"/>
                      <a:pt x="8" y="796"/>
                      <a:pt x="12" y="836"/>
                    </a:cubicBezTo>
                    <a:cubicBezTo>
                      <a:pt x="17" y="876"/>
                      <a:pt x="20" y="866"/>
                      <a:pt x="36" y="888"/>
                    </a:cubicBezTo>
                    <a:cubicBezTo>
                      <a:pt x="45" y="900"/>
                      <a:pt x="53" y="996"/>
                      <a:pt x="60" y="1085"/>
                    </a:cubicBezTo>
                    <a:cubicBezTo>
                      <a:pt x="59" y="1126"/>
                      <a:pt x="61" y="1175"/>
                      <a:pt x="68" y="1230"/>
                    </a:cubicBezTo>
                    <a:cubicBezTo>
                      <a:pt x="74" y="1271"/>
                      <a:pt x="78" y="1324"/>
                      <a:pt x="81" y="1341"/>
                    </a:cubicBezTo>
                    <a:cubicBezTo>
                      <a:pt x="85" y="1359"/>
                      <a:pt x="82" y="1365"/>
                      <a:pt x="83" y="1385"/>
                    </a:cubicBezTo>
                    <a:cubicBezTo>
                      <a:pt x="83" y="1405"/>
                      <a:pt x="71" y="1438"/>
                      <a:pt x="65" y="1471"/>
                    </a:cubicBezTo>
                    <a:cubicBezTo>
                      <a:pt x="60" y="1505"/>
                      <a:pt x="70" y="1591"/>
                      <a:pt x="74" y="1608"/>
                    </a:cubicBezTo>
                    <a:cubicBezTo>
                      <a:pt x="78" y="1625"/>
                      <a:pt x="83" y="1666"/>
                      <a:pt x="83" y="1698"/>
                    </a:cubicBezTo>
                    <a:cubicBezTo>
                      <a:pt x="83" y="1731"/>
                      <a:pt x="76" y="1726"/>
                      <a:pt x="60" y="1762"/>
                    </a:cubicBezTo>
                    <a:cubicBezTo>
                      <a:pt x="50" y="1787"/>
                      <a:pt x="56" y="1799"/>
                      <a:pt x="67" y="1805"/>
                    </a:cubicBezTo>
                    <a:cubicBezTo>
                      <a:pt x="51" y="1843"/>
                      <a:pt x="72" y="1853"/>
                      <a:pt x="92" y="1856"/>
                    </a:cubicBezTo>
                    <a:cubicBezTo>
                      <a:pt x="112" y="1858"/>
                      <a:pt x="128" y="1850"/>
                      <a:pt x="151" y="1843"/>
                    </a:cubicBezTo>
                    <a:cubicBezTo>
                      <a:pt x="174" y="1836"/>
                      <a:pt x="209" y="1832"/>
                      <a:pt x="220" y="1845"/>
                    </a:cubicBezTo>
                    <a:cubicBezTo>
                      <a:pt x="232" y="1859"/>
                      <a:pt x="245" y="1854"/>
                      <a:pt x="255" y="1852"/>
                    </a:cubicBezTo>
                    <a:cubicBezTo>
                      <a:pt x="259" y="1851"/>
                      <a:pt x="264" y="1852"/>
                      <a:pt x="270" y="1852"/>
                    </a:cubicBezTo>
                    <a:cubicBezTo>
                      <a:pt x="283" y="1863"/>
                      <a:pt x="307" y="1875"/>
                      <a:pt x="308" y="1859"/>
                    </a:cubicBezTo>
                    <a:cubicBezTo>
                      <a:pt x="313" y="1861"/>
                      <a:pt x="317" y="1864"/>
                      <a:pt x="323" y="1863"/>
                    </a:cubicBezTo>
                    <a:cubicBezTo>
                      <a:pt x="324" y="1860"/>
                      <a:pt x="325" y="1858"/>
                      <a:pt x="325" y="1855"/>
                    </a:cubicBezTo>
                    <a:cubicBezTo>
                      <a:pt x="332" y="1856"/>
                      <a:pt x="336" y="1853"/>
                      <a:pt x="336" y="1849"/>
                    </a:cubicBezTo>
                    <a:cubicBezTo>
                      <a:pt x="342" y="1850"/>
                      <a:pt x="348" y="1849"/>
                      <a:pt x="351" y="1839"/>
                    </a:cubicBezTo>
                    <a:cubicBezTo>
                      <a:pt x="357" y="1823"/>
                      <a:pt x="342" y="1812"/>
                      <a:pt x="342" y="1812"/>
                    </a:cubicBezTo>
                    <a:cubicBezTo>
                      <a:pt x="342" y="1812"/>
                      <a:pt x="326" y="1814"/>
                      <a:pt x="320" y="1819"/>
                    </a:cubicBezTo>
                    <a:cubicBezTo>
                      <a:pt x="314" y="1824"/>
                      <a:pt x="297" y="1816"/>
                      <a:pt x="297" y="1816"/>
                    </a:cubicBezTo>
                    <a:cubicBezTo>
                      <a:pt x="288" y="1816"/>
                      <a:pt x="279" y="1816"/>
                      <a:pt x="270" y="1808"/>
                    </a:cubicBezTo>
                    <a:cubicBezTo>
                      <a:pt x="271" y="1808"/>
                      <a:pt x="273" y="1808"/>
                      <a:pt x="275" y="1807"/>
                    </a:cubicBezTo>
                    <a:cubicBezTo>
                      <a:pt x="295" y="1805"/>
                      <a:pt x="287" y="1800"/>
                      <a:pt x="298" y="1801"/>
                    </a:cubicBezTo>
                    <a:cubicBezTo>
                      <a:pt x="308" y="1802"/>
                      <a:pt x="319" y="1810"/>
                      <a:pt x="325" y="1795"/>
                    </a:cubicBezTo>
                    <a:cubicBezTo>
                      <a:pt x="330" y="1780"/>
                      <a:pt x="317" y="1770"/>
                      <a:pt x="317" y="1770"/>
                    </a:cubicBezTo>
                    <a:cubicBezTo>
                      <a:pt x="317" y="1770"/>
                      <a:pt x="302" y="1771"/>
                      <a:pt x="296" y="1776"/>
                    </a:cubicBezTo>
                    <a:cubicBezTo>
                      <a:pt x="290" y="1781"/>
                      <a:pt x="273" y="1773"/>
                      <a:pt x="273" y="1773"/>
                    </a:cubicBezTo>
                    <a:cubicBezTo>
                      <a:pt x="251" y="1772"/>
                      <a:pt x="239" y="1745"/>
                      <a:pt x="184" y="1717"/>
                    </a:cubicBezTo>
                    <a:cubicBezTo>
                      <a:pt x="179" y="1714"/>
                      <a:pt x="175" y="1710"/>
                      <a:pt x="171" y="1704"/>
                    </a:cubicBezTo>
                    <a:cubicBezTo>
                      <a:pt x="166" y="1680"/>
                      <a:pt x="164" y="1651"/>
                      <a:pt x="167" y="1627"/>
                    </a:cubicBezTo>
                    <a:cubicBezTo>
                      <a:pt x="174" y="1578"/>
                      <a:pt x="187" y="1452"/>
                      <a:pt x="188" y="1428"/>
                    </a:cubicBezTo>
                    <a:cubicBezTo>
                      <a:pt x="190" y="1405"/>
                      <a:pt x="198" y="1401"/>
                      <a:pt x="200" y="1376"/>
                    </a:cubicBezTo>
                    <a:cubicBezTo>
                      <a:pt x="203" y="1351"/>
                      <a:pt x="190" y="1318"/>
                      <a:pt x="190" y="1318"/>
                    </a:cubicBezTo>
                    <a:cubicBezTo>
                      <a:pt x="201" y="1309"/>
                      <a:pt x="211" y="1138"/>
                      <a:pt x="215" y="1107"/>
                    </a:cubicBezTo>
                    <a:cubicBezTo>
                      <a:pt x="219" y="1077"/>
                      <a:pt x="230" y="997"/>
                      <a:pt x="230" y="997"/>
                    </a:cubicBezTo>
                    <a:cubicBezTo>
                      <a:pt x="299" y="981"/>
                      <a:pt x="262" y="916"/>
                      <a:pt x="284" y="864"/>
                    </a:cubicBezTo>
                    <a:cubicBezTo>
                      <a:pt x="331" y="754"/>
                      <a:pt x="320" y="689"/>
                      <a:pt x="292" y="638"/>
                    </a:cubicBezTo>
                    <a:cubicBezTo>
                      <a:pt x="287" y="629"/>
                      <a:pt x="284" y="619"/>
                      <a:pt x="282" y="607"/>
                    </a:cubicBezTo>
                    <a:cubicBezTo>
                      <a:pt x="307" y="635"/>
                      <a:pt x="322" y="667"/>
                      <a:pt x="334" y="690"/>
                    </a:cubicBezTo>
                    <a:cubicBezTo>
                      <a:pt x="346" y="714"/>
                      <a:pt x="362" y="696"/>
                      <a:pt x="374" y="715"/>
                    </a:cubicBezTo>
                    <a:cubicBezTo>
                      <a:pt x="385" y="734"/>
                      <a:pt x="496" y="859"/>
                      <a:pt x="517" y="871"/>
                    </a:cubicBezTo>
                    <a:cubicBezTo>
                      <a:pt x="538" y="883"/>
                      <a:pt x="552" y="918"/>
                      <a:pt x="560" y="935"/>
                    </a:cubicBezTo>
                    <a:cubicBezTo>
                      <a:pt x="567" y="952"/>
                      <a:pt x="588" y="952"/>
                      <a:pt x="597" y="948"/>
                    </a:cubicBezTo>
                    <a:cubicBezTo>
                      <a:pt x="598" y="948"/>
                      <a:pt x="599" y="947"/>
                      <a:pt x="600" y="946"/>
                    </a:cubicBezTo>
                    <a:cubicBezTo>
                      <a:pt x="598" y="949"/>
                      <a:pt x="597" y="953"/>
                      <a:pt x="597" y="957"/>
                    </a:cubicBezTo>
                    <a:cubicBezTo>
                      <a:pt x="597" y="966"/>
                      <a:pt x="604" y="974"/>
                      <a:pt x="614" y="978"/>
                    </a:cubicBezTo>
                    <a:cubicBezTo>
                      <a:pt x="614" y="1845"/>
                      <a:pt x="614" y="1845"/>
                      <a:pt x="614" y="1845"/>
                    </a:cubicBezTo>
                    <a:cubicBezTo>
                      <a:pt x="639" y="1845"/>
                      <a:pt x="639" y="1845"/>
                      <a:pt x="639" y="1845"/>
                    </a:cubicBezTo>
                    <a:cubicBezTo>
                      <a:pt x="639" y="1000"/>
                      <a:pt x="639" y="1000"/>
                      <a:pt x="639" y="1000"/>
                    </a:cubicBezTo>
                    <a:cubicBezTo>
                      <a:pt x="642" y="999"/>
                      <a:pt x="645" y="997"/>
                      <a:pt x="649" y="995"/>
                    </a:cubicBezTo>
                    <a:cubicBezTo>
                      <a:pt x="685" y="978"/>
                      <a:pt x="675" y="950"/>
                      <a:pt x="686" y="930"/>
                    </a:cubicBezTo>
                    <a:cubicBezTo>
                      <a:pt x="698" y="911"/>
                      <a:pt x="675" y="903"/>
                      <a:pt x="660" y="898"/>
                    </a:cubicBezTo>
                    <a:close/>
                    <a:moveTo>
                      <a:pt x="642" y="977"/>
                    </a:moveTo>
                    <a:cubicBezTo>
                      <a:pt x="641" y="978"/>
                      <a:pt x="640" y="979"/>
                      <a:pt x="639" y="979"/>
                    </a:cubicBezTo>
                    <a:cubicBezTo>
                      <a:pt x="639" y="978"/>
                      <a:pt x="639" y="978"/>
                      <a:pt x="639" y="978"/>
                    </a:cubicBezTo>
                    <a:cubicBezTo>
                      <a:pt x="641" y="977"/>
                      <a:pt x="643" y="976"/>
                      <a:pt x="645" y="975"/>
                    </a:cubicBezTo>
                    <a:cubicBezTo>
                      <a:pt x="644" y="976"/>
                      <a:pt x="643" y="977"/>
                      <a:pt x="642" y="977"/>
                    </a:cubicBezTo>
                    <a:close/>
                    <a:moveTo>
                      <a:pt x="655" y="951"/>
                    </a:moveTo>
                    <a:cubicBezTo>
                      <a:pt x="651" y="941"/>
                      <a:pt x="640" y="934"/>
                      <a:pt x="626" y="934"/>
                    </a:cubicBezTo>
                    <a:cubicBezTo>
                      <a:pt x="623" y="934"/>
                      <a:pt x="621" y="934"/>
                      <a:pt x="618" y="935"/>
                    </a:cubicBezTo>
                    <a:cubicBezTo>
                      <a:pt x="625" y="930"/>
                      <a:pt x="632" y="928"/>
                      <a:pt x="637" y="931"/>
                    </a:cubicBezTo>
                    <a:cubicBezTo>
                      <a:pt x="647" y="937"/>
                      <a:pt x="656" y="939"/>
                      <a:pt x="655" y="951"/>
                    </a:cubicBezTo>
                    <a:close/>
                  </a:path>
                </a:pathLst>
              </a:custGeom>
              <a:solidFill>
                <a:srgbClr val="B1DF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:a16="http://schemas.microsoft.com/office/drawing/2014/main" id="{44097109-2EAD-2F79-8FAA-FFA26377A2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97" y="1889"/>
                <a:ext cx="801" cy="2150"/>
              </a:xfrm>
              <a:custGeom>
                <a:avLst/>
                <a:gdLst>
                  <a:gd name="T0" fmla="*/ 874 w 698"/>
                  <a:gd name="T1" fmla="*/ 1298 h 1875"/>
                  <a:gd name="T2" fmla="*/ 532 w 698"/>
                  <a:gd name="T3" fmla="*/ 846 h 1875"/>
                  <a:gd name="T4" fmla="*/ 418 w 698"/>
                  <a:gd name="T5" fmla="*/ 616 h 1875"/>
                  <a:gd name="T6" fmla="*/ 418 w 698"/>
                  <a:gd name="T7" fmla="*/ 497 h 1875"/>
                  <a:gd name="T8" fmla="*/ 568 w 698"/>
                  <a:gd name="T9" fmla="*/ 572 h 1875"/>
                  <a:gd name="T10" fmla="*/ 624 w 698"/>
                  <a:gd name="T11" fmla="*/ 475 h 1875"/>
                  <a:gd name="T12" fmla="*/ 690 w 698"/>
                  <a:gd name="T13" fmla="*/ 422 h 1875"/>
                  <a:gd name="T14" fmla="*/ 693 w 698"/>
                  <a:gd name="T15" fmla="*/ 296 h 1875"/>
                  <a:gd name="T16" fmla="*/ 624 w 698"/>
                  <a:gd name="T17" fmla="*/ 79 h 1875"/>
                  <a:gd name="T18" fmla="*/ 398 w 698"/>
                  <a:gd name="T19" fmla="*/ 75 h 1875"/>
                  <a:gd name="T20" fmla="*/ 328 w 698"/>
                  <a:gd name="T21" fmla="*/ 95 h 1875"/>
                  <a:gd name="T22" fmla="*/ 306 w 698"/>
                  <a:gd name="T23" fmla="*/ 143 h 1875"/>
                  <a:gd name="T24" fmla="*/ 297 w 698"/>
                  <a:gd name="T25" fmla="*/ 197 h 1875"/>
                  <a:gd name="T26" fmla="*/ 309 w 698"/>
                  <a:gd name="T27" fmla="*/ 218 h 1875"/>
                  <a:gd name="T28" fmla="*/ 339 w 698"/>
                  <a:gd name="T29" fmla="*/ 250 h 1875"/>
                  <a:gd name="T30" fmla="*/ 339 w 698"/>
                  <a:gd name="T31" fmla="*/ 281 h 1875"/>
                  <a:gd name="T32" fmla="*/ 212 w 698"/>
                  <a:gd name="T33" fmla="*/ 404 h 1875"/>
                  <a:gd name="T34" fmla="*/ 20 w 698"/>
                  <a:gd name="T35" fmla="*/ 993 h 1875"/>
                  <a:gd name="T36" fmla="*/ 54 w 698"/>
                  <a:gd name="T37" fmla="*/ 1338 h 1875"/>
                  <a:gd name="T38" fmla="*/ 103 w 698"/>
                  <a:gd name="T39" fmla="*/ 1854 h 1875"/>
                  <a:gd name="T40" fmla="*/ 125 w 698"/>
                  <a:gd name="T41" fmla="*/ 2088 h 1875"/>
                  <a:gd name="T42" fmla="*/ 112 w 698"/>
                  <a:gd name="T43" fmla="*/ 2424 h 1875"/>
                  <a:gd name="T44" fmla="*/ 91 w 698"/>
                  <a:gd name="T45" fmla="*/ 2656 h 1875"/>
                  <a:gd name="T46" fmla="*/ 140 w 698"/>
                  <a:gd name="T47" fmla="*/ 2798 h 1875"/>
                  <a:gd name="T48" fmla="*/ 332 w 698"/>
                  <a:gd name="T49" fmla="*/ 2782 h 1875"/>
                  <a:gd name="T50" fmla="*/ 409 w 698"/>
                  <a:gd name="T51" fmla="*/ 2793 h 1875"/>
                  <a:gd name="T52" fmla="*/ 489 w 698"/>
                  <a:gd name="T53" fmla="*/ 2808 h 1875"/>
                  <a:gd name="T54" fmla="*/ 508 w 698"/>
                  <a:gd name="T55" fmla="*/ 2788 h 1875"/>
                  <a:gd name="T56" fmla="*/ 516 w 698"/>
                  <a:gd name="T57" fmla="*/ 2733 h 1875"/>
                  <a:gd name="T58" fmla="*/ 449 w 698"/>
                  <a:gd name="T59" fmla="*/ 2737 h 1875"/>
                  <a:gd name="T60" fmla="*/ 417 w 698"/>
                  <a:gd name="T61" fmla="*/ 2724 h 1875"/>
                  <a:gd name="T62" fmla="*/ 491 w 698"/>
                  <a:gd name="T63" fmla="*/ 2706 h 1875"/>
                  <a:gd name="T64" fmla="*/ 448 w 698"/>
                  <a:gd name="T65" fmla="*/ 2677 h 1875"/>
                  <a:gd name="T66" fmla="*/ 278 w 698"/>
                  <a:gd name="T67" fmla="*/ 2589 h 1875"/>
                  <a:gd name="T68" fmla="*/ 252 w 698"/>
                  <a:gd name="T69" fmla="*/ 2454 h 1875"/>
                  <a:gd name="T70" fmla="*/ 303 w 698"/>
                  <a:gd name="T71" fmla="*/ 2074 h 1875"/>
                  <a:gd name="T72" fmla="*/ 325 w 698"/>
                  <a:gd name="T73" fmla="*/ 1668 h 1875"/>
                  <a:gd name="T74" fmla="*/ 429 w 698"/>
                  <a:gd name="T75" fmla="*/ 1303 h 1875"/>
                  <a:gd name="T76" fmla="*/ 427 w 698"/>
                  <a:gd name="T77" fmla="*/ 915 h 1875"/>
                  <a:gd name="T78" fmla="*/ 565 w 698"/>
                  <a:gd name="T79" fmla="*/ 1078 h 1875"/>
                  <a:gd name="T80" fmla="*/ 847 w 698"/>
                  <a:gd name="T81" fmla="*/ 1409 h 1875"/>
                  <a:gd name="T82" fmla="*/ 908 w 698"/>
                  <a:gd name="T83" fmla="*/ 1426 h 1875"/>
                  <a:gd name="T84" fmla="*/ 928 w 698"/>
                  <a:gd name="T85" fmla="*/ 1473 h 1875"/>
                  <a:gd name="T86" fmla="*/ 965 w 698"/>
                  <a:gd name="T87" fmla="*/ 2782 h 1875"/>
                  <a:gd name="T88" fmla="*/ 981 w 698"/>
                  <a:gd name="T89" fmla="*/ 1500 h 1875"/>
                  <a:gd name="T90" fmla="*/ 997 w 698"/>
                  <a:gd name="T91" fmla="*/ 1354 h 1875"/>
                  <a:gd name="T92" fmla="*/ 965 w 698"/>
                  <a:gd name="T93" fmla="*/ 1477 h 1875"/>
                  <a:gd name="T94" fmla="*/ 974 w 698"/>
                  <a:gd name="T95" fmla="*/ 1470 h 1875"/>
                  <a:gd name="T96" fmla="*/ 990 w 698"/>
                  <a:gd name="T97" fmla="*/ 1433 h 1875"/>
                  <a:gd name="T98" fmla="*/ 934 w 698"/>
                  <a:gd name="T99" fmla="*/ 1409 h 1875"/>
                  <a:gd name="T100" fmla="*/ 990 w 698"/>
                  <a:gd name="T101" fmla="*/ 1433 h 187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8" h="1875">
                    <a:moveTo>
                      <a:pt x="660" y="898"/>
                    </a:moveTo>
                    <a:cubicBezTo>
                      <a:pt x="646" y="893"/>
                      <a:pt x="613" y="896"/>
                      <a:pt x="579" y="861"/>
                    </a:cubicBezTo>
                    <a:cubicBezTo>
                      <a:pt x="545" y="825"/>
                      <a:pt x="467" y="695"/>
                      <a:pt x="432" y="668"/>
                    </a:cubicBezTo>
                    <a:cubicBezTo>
                      <a:pt x="396" y="640"/>
                      <a:pt x="380" y="587"/>
                      <a:pt x="352" y="562"/>
                    </a:cubicBezTo>
                    <a:cubicBezTo>
                      <a:pt x="338" y="550"/>
                      <a:pt x="313" y="511"/>
                      <a:pt x="288" y="469"/>
                    </a:cubicBezTo>
                    <a:cubicBezTo>
                      <a:pt x="285" y="450"/>
                      <a:pt x="278" y="412"/>
                      <a:pt x="276" y="408"/>
                    </a:cubicBezTo>
                    <a:cubicBezTo>
                      <a:pt x="274" y="404"/>
                      <a:pt x="278" y="382"/>
                      <a:pt x="279" y="369"/>
                    </a:cubicBezTo>
                    <a:cubicBezTo>
                      <a:pt x="280" y="356"/>
                      <a:pt x="270" y="336"/>
                      <a:pt x="276" y="330"/>
                    </a:cubicBezTo>
                    <a:cubicBezTo>
                      <a:pt x="282" y="324"/>
                      <a:pt x="287" y="310"/>
                      <a:pt x="287" y="310"/>
                    </a:cubicBezTo>
                    <a:cubicBezTo>
                      <a:pt x="307" y="314"/>
                      <a:pt x="350" y="381"/>
                      <a:pt x="376" y="379"/>
                    </a:cubicBezTo>
                    <a:cubicBezTo>
                      <a:pt x="402" y="376"/>
                      <a:pt x="400" y="331"/>
                      <a:pt x="400" y="331"/>
                    </a:cubicBezTo>
                    <a:cubicBezTo>
                      <a:pt x="406" y="327"/>
                      <a:pt x="413" y="315"/>
                      <a:pt x="413" y="315"/>
                    </a:cubicBezTo>
                    <a:cubicBezTo>
                      <a:pt x="413" y="315"/>
                      <a:pt x="416" y="324"/>
                      <a:pt x="434" y="322"/>
                    </a:cubicBezTo>
                    <a:cubicBezTo>
                      <a:pt x="467" y="319"/>
                      <a:pt x="460" y="286"/>
                      <a:pt x="457" y="280"/>
                    </a:cubicBezTo>
                    <a:cubicBezTo>
                      <a:pt x="454" y="275"/>
                      <a:pt x="444" y="246"/>
                      <a:pt x="451" y="237"/>
                    </a:cubicBezTo>
                    <a:cubicBezTo>
                      <a:pt x="459" y="228"/>
                      <a:pt x="450" y="209"/>
                      <a:pt x="458" y="196"/>
                    </a:cubicBezTo>
                    <a:cubicBezTo>
                      <a:pt x="466" y="183"/>
                      <a:pt x="459" y="170"/>
                      <a:pt x="459" y="170"/>
                    </a:cubicBezTo>
                    <a:cubicBezTo>
                      <a:pt x="459" y="170"/>
                      <a:pt x="469" y="84"/>
                      <a:pt x="413" y="52"/>
                    </a:cubicBezTo>
                    <a:cubicBezTo>
                      <a:pt x="322" y="0"/>
                      <a:pt x="265" y="48"/>
                      <a:pt x="265" y="48"/>
                    </a:cubicBezTo>
                    <a:cubicBezTo>
                      <a:pt x="264" y="48"/>
                      <a:pt x="264" y="49"/>
                      <a:pt x="263" y="50"/>
                    </a:cubicBezTo>
                    <a:cubicBezTo>
                      <a:pt x="258" y="48"/>
                      <a:pt x="249" y="49"/>
                      <a:pt x="246" y="49"/>
                    </a:cubicBezTo>
                    <a:cubicBezTo>
                      <a:pt x="237" y="51"/>
                      <a:pt x="224" y="57"/>
                      <a:pt x="217" y="63"/>
                    </a:cubicBezTo>
                    <a:cubicBezTo>
                      <a:pt x="223" y="61"/>
                      <a:pt x="230" y="59"/>
                      <a:pt x="237" y="59"/>
                    </a:cubicBezTo>
                    <a:cubicBezTo>
                      <a:pt x="223" y="66"/>
                      <a:pt x="210" y="80"/>
                      <a:pt x="203" y="95"/>
                    </a:cubicBezTo>
                    <a:cubicBezTo>
                      <a:pt x="208" y="90"/>
                      <a:pt x="214" y="84"/>
                      <a:pt x="221" y="82"/>
                    </a:cubicBezTo>
                    <a:cubicBezTo>
                      <a:pt x="207" y="91"/>
                      <a:pt x="198" y="115"/>
                      <a:pt x="197" y="131"/>
                    </a:cubicBezTo>
                    <a:cubicBezTo>
                      <a:pt x="201" y="120"/>
                      <a:pt x="208" y="111"/>
                      <a:pt x="216" y="103"/>
                    </a:cubicBezTo>
                    <a:cubicBezTo>
                      <a:pt x="208" y="113"/>
                      <a:pt x="203" y="132"/>
                      <a:pt x="204" y="145"/>
                    </a:cubicBezTo>
                    <a:cubicBezTo>
                      <a:pt x="207" y="138"/>
                      <a:pt x="209" y="132"/>
                      <a:pt x="211" y="125"/>
                    </a:cubicBezTo>
                    <a:cubicBezTo>
                      <a:pt x="211" y="140"/>
                      <a:pt x="218" y="153"/>
                      <a:pt x="224" y="166"/>
                    </a:cubicBezTo>
                    <a:cubicBezTo>
                      <a:pt x="224" y="165"/>
                      <a:pt x="224" y="165"/>
                      <a:pt x="224" y="165"/>
                    </a:cubicBezTo>
                    <a:cubicBezTo>
                      <a:pt x="226" y="176"/>
                      <a:pt x="228" y="184"/>
                      <a:pt x="224" y="187"/>
                    </a:cubicBezTo>
                    <a:cubicBezTo>
                      <a:pt x="212" y="197"/>
                      <a:pt x="210" y="218"/>
                      <a:pt x="198" y="222"/>
                    </a:cubicBezTo>
                    <a:cubicBezTo>
                      <a:pt x="163" y="233"/>
                      <a:pt x="156" y="256"/>
                      <a:pt x="140" y="268"/>
                    </a:cubicBezTo>
                    <a:cubicBezTo>
                      <a:pt x="82" y="311"/>
                      <a:pt x="44" y="397"/>
                      <a:pt x="22" y="462"/>
                    </a:cubicBezTo>
                    <a:cubicBezTo>
                      <a:pt x="0" y="528"/>
                      <a:pt x="20" y="633"/>
                      <a:pt x="13" y="658"/>
                    </a:cubicBezTo>
                    <a:cubicBezTo>
                      <a:pt x="6" y="682"/>
                      <a:pt x="8" y="796"/>
                      <a:pt x="12" y="836"/>
                    </a:cubicBezTo>
                    <a:cubicBezTo>
                      <a:pt x="17" y="876"/>
                      <a:pt x="20" y="866"/>
                      <a:pt x="36" y="888"/>
                    </a:cubicBezTo>
                    <a:cubicBezTo>
                      <a:pt x="45" y="900"/>
                      <a:pt x="53" y="996"/>
                      <a:pt x="60" y="1085"/>
                    </a:cubicBezTo>
                    <a:cubicBezTo>
                      <a:pt x="59" y="1126"/>
                      <a:pt x="61" y="1175"/>
                      <a:pt x="68" y="1230"/>
                    </a:cubicBezTo>
                    <a:cubicBezTo>
                      <a:pt x="74" y="1271"/>
                      <a:pt x="78" y="1324"/>
                      <a:pt x="81" y="1341"/>
                    </a:cubicBezTo>
                    <a:cubicBezTo>
                      <a:pt x="85" y="1359"/>
                      <a:pt x="82" y="1365"/>
                      <a:pt x="83" y="1385"/>
                    </a:cubicBezTo>
                    <a:cubicBezTo>
                      <a:pt x="83" y="1405"/>
                      <a:pt x="71" y="1438"/>
                      <a:pt x="65" y="1471"/>
                    </a:cubicBezTo>
                    <a:cubicBezTo>
                      <a:pt x="60" y="1505"/>
                      <a:pt x="70" y="1591"/>
                      <a:pt x="74" y="1608"/>
                    </a:cubicBezTo>
                    <a:cubicBezTo>
                      <a:pt x="78" y="1625"/>
                      <a:pt x="83" y="1666"/>
                      <a:pt x="83" y="1698"/>
                    </a:cubicBezTo>
                    <a:cubicBezTo>
                      <a:pt x="83" y="1731"/>
                      <a:pt x="76" y="1726"/>
                      <a:pt x="60" y="1762"/>
                    </a:cubicBezTo>
                    <a:cubicBezTo>
                      <a:pt x="50" y="1787"/>
                      <a:pt x="56" y="1799"/>
                      <a:pt x="67" y="1805"/>
                    </a:cubicBezTo>
                    <a:cubicBezTo>
                      <a:pt x="51" y="1843"/>
                      <a:pt x="72" y="1853"/>
                      <a:pt x="92" y="1856"/>
                    </a:cubicBezTo>
                    <a:cubicBezTo>
                      <a:pt x="112" y="1858"/>
                      <a:pt x="128" y="1850"/>
                      <a:pt x="151" y="1843"/>
                    </a:cubicBezTo>
                    <a:cubicBezTo>
                      <a:pt x="174" y="1836"/>
                      <a:pt x="209" y="1832"/>
                      <a:pt x="220" y="1845"/>
                    </a:cubicBezTo>
                    <a:cubicBezTo>
                      <a:pt x="232" y="1859"/>
                      <a:pt x="245" y="1854"/>
                      <a:pt x="255" y="1852"/>
                    </a:cubicBezTo>
                    <a:cubicBezTo>
                      <a:pt x="259" y="1851"/>
                      <a:pt x="264" y="1852"/>
                      <a:pt x="270" y="1852"/>
                    </a:cubicBezTo>
                    <a:cubicBezTo>
                      <a:pt x="283" y="1863"/>
                      <a:pt x="307" y="1875"/>
                      <a:pt x="308" y="1859"/>
                    </a:cubicBezTo>
                    <a:cubicBezTo>
                      <a:pt x="313" y="1861"/>
                      <a:pt x="317" y="1864"/>
                      <a:pt x="323" y="1863"/>
                    </a:cubicBezTo>
                    <a:cubicBezTo>
                      <a:pt x="324" y="1860"/>
                      <a:pt x="325" y="1858"/>
                      <a:pt x="325" y="1855"/>
                    </a:cubicBezTo>
                    <a:cubicBezTo>
                      <a:pt x="332" y="1856"/>
                      <a:pt x="336" y="1853"/>
                      <a:pt x="336" y="1849"/>
                    </a:cubicBezTo>
                    <a:cubicBezTo>
                      <a:pt x="342" y="1850"/>
                      <a:pt x="348" y="1849"/>
                      <a:pt x="351" y="1839"/>
                    </a:cubicBezTo>
                    <a:cubicBezTo>
                      <a:pt x="357" y="1823"/>
                      <a:pt x="342" y="1812"/>
                      <a:pt x="342" y="1812"/>
                    </a:cubicBezTo>
                    <a:cubicBezTo>
                      <a:pt x="342" y="1812"/>
                      <a:pt x="326" y="1814"/>
                      <a:pt x="320" y="1819"/>
                    </a:cubicBezTo>
                    <a:cubicBezTo>
                      <a:pt x="314" y="1824"/>
                      <a:pt x="297" y="1816"/>
                      <a:pt x="297" y="1816"/>
                    </a:cubicBezTo>
                    <a:cubicBezTo>
                      <a:pt x="288" y="1816"/>
                      <a:pt x="279" y="1816"/>
                      <a:pt x="270" y="1808"/>
                    </a:cubicBezTo>
                    <a:cubicBezTo>
                      <a:pt x="271" y="1808"/>
                      <a:pt x="273" y="1808"/>
                      <a:pt x="275" y="1807"/>
                    </a:cubicBezTo>
                    <a:cubicBezTo>
                      <a:pt x="295" y="1805"/>
                      <a:pt x="287" y="1800"/>
                      <a:pt x="298" y="1801"/>
                    </a:cubicBezTo>
                    <a:cubicBezTo>
                      <a:pt x="308" y="1802"/>
                      <a:pt x="319" y="1810"/>
                      <a:pt x="325" y="1795"/>
                    </a:cubicBezTo>
                    <a:cubicBezTo>
                      <a:pt x="330" y="1780"/>
                      <a:pt x="317" y="1770"/>
                      <a:pt x="317" y="1770"/>
                    </a:cubicBezTo>
                    <a:cubicBezTo>
                      <a:pt x="317" y="1770"/>
                      <a:pt x="302" y="1771"/>
                      <a:pt x="296" y="1776"/>
                    </a:cubicBezTo>
                    <a:cubicBezTo>
                      <a:pt x="290" y="1781"/>
                      <a:pt x="273" y="1773"/>
                      <a:pt x="273" y="1773"/>
                    </a:cubicBezTo>
                    <a:cubicBezTo>
                      <a:pt x="251" y="1772"/>
                      <a:pt x="239" y="1745"/>
                      <a:pt x="184" y="1717"/>
                    </a:cubicBezTo>
                    <a:cubicBezTo>
                      <a:pt x="179" y="1714"/>
                      <a:pt x="175" y="1710"/>
                      <a:pt x="171" y="1704"/>
                    </a:cubicBezTo>
                    <a:cubicBezTo>
                      <a:pt x="166" y="1680"/>
                      <a:pt x="164" y="1651"/>
                      <a:pt x="167" y="1627"/>
                    </a:cubicBezTo>
                    <a:cubicBezTo>
                      <a:pt x="174" y="1578"/>
                      <a:pt x="187" y="1452"/>
                      <a:pt x="188" y="1428"/>
                    </a:cubicBezTo>
                    <a:cubicBezTo>
                      <a:pt x="190" y="1405"/>
                      <a:pt x="198" y="1401"/>
                      <a:pt x="200" y="1376"/>
                    </a:cubicBezTo>
                    <a:cubicBezTo>
                      <a:pt x="203" y="1351"/>
                      <a:pt x="190" y="1318"/>
                      <a:pt x="190" y="1318"/>
                    </a:cubicBezTo>
                    <a:cubicBezTo>
                      <a:pt x="201" y="1309"/>
                      <a:pt x="211" y="1138"/>
                      <a:pt x="215" y="1107"/>
                    </a:cubicBezTo>
                    <a:cubicBezTo>
                      <a:pt x="219" y="1077"/>
                      <a:pt x="230" y="997"/>
                      <a:pt x="230" y="997"/>
                    </a:cubicBezTo>
                    <a:cubicBezTo>
                      <a:pt x="299" y="981"/>
                      <a:pt x="262" y="916"/>
                      <a:pt x="284" y="864"/>
                    </a:cubicBezTo>
                    <a:cubicBezTo>
                      <a:pt x="331" y="754"/>
                      <a:pt x="320" y="689"/>
                      <a:pt x="292" y="638"/>
                    </a:cubicBezTo>
                    <a:cubicBezTo>
                      <a:pt x="287" y="629"/>
                      <a:pt x="284" y="619"/>
                      <a:pt x="282" y="607"/>
                    </a:cubicBezTo>
                    <a:cubicBezTo>
                      <a:pt x="307" y="635"/>
                      <a:pt x="322" y="667"/>
                      <a:pt x="334" y="690"/>
                    </a:cubicBezTo>
                    <a:cubicBezTo>
                      <a:pt x="346" y="714"/>
                      <a:pt x="362" y="696"/>
                      <a:pt x="374" y="715"/>
                    </a:cubicBezTo>
                    <a:cubicBezTo>
                      <a:pt x="385" y="734"/>
                      <a:pt x="496" y="859"/>
                      <a:pt x="517" y="871"/>
                    </a:cubicBezTo>
                    <a:cubicBezTo>
                      <a:pt x="538" y="883"/>
                      <a:pt x="552" y="918"/>
                      <a:pt x="560" y="935"/>
                    </a:cubicBezTo>
                    <a:cubicBezTo>
                      <a:pt x="567" y="952"/>
                      <a:pt x="588" y="952"/>
                      <a:pt x="597" y="948"/>
                    </a:cubicBezTo>
                    <a:cubicBezTo>
                      <a:pt x="598" y="948"/>
                      <a:pt x="599" y="947"/>
                      <a:pt x="600" y="946"/>
                    </a:cubicBezTo>
                    <a:cubicBezTo>
                      <a:pt x="598" y="949"/>
                      <a:pt x="597" y="953"/>
                      <a:pt x="597" y="957"/>
                    </a:cubicBezTo>
                    <a:cubicBezTo>
                      <a:pt x="597" y="966"/>
                      <a:pt x="604" y="974"/>
                      <a:pt x="614" y="978"/>
                    </a:cubicBezTo>
                    <a:cubicBezTo>
                      <a:pt x="614" y="1845"/>
                      <a:pt x="614" y="1845"/>
                      <a:pt x="614" y="1845"/>
                    </a:cubicBezTo>
                    <a:cubicBezTo>
                      <a:pt x="639" y="1845"/>
                      <a:pt x="639" y="1845"/>
                      <a:pt x="639" y="1845"/>
                    </a:cubicBezTo>
                    <a:cubicBezTo>
                      <a:pt x="639" y="1000"/>
                      <a:pt x="639" y="1000"/>
                      <a:pt x="639" y="1000"/>
                    </a:cubicBezTo>
                    <a:cubicBezTo>
                      <a:pt x="642" y="999"/>
                      <a:pt x="645" y="997"/>
                      <a:pt x="649" y="995"/>
                    </a:cubicBezTo>
                    <a:cubicBezTo>
                      <a:pt x="685" y="978"/>
                      <a:pt x="675" y="950"/>
                      <a:pt x="686" y="930"/>
                    </a:cubicBezTo>
                    <a:cubicBezTo>
                      <a:pt x="698" y="911"/>
                      <a:pt x="675" y="903"/>
                      <a:pt x="660" y="898"/>
                    </a:cubicBezTo>
                    <a:close/>
                    <a:moveTo>
                      <a:pt x="642" y="977"/>
                    </a:moveTo>
                    <a:cubicBezTo>
                      <a:pt x="641" y="978"/>
                      <a:pt x="640" y="979"/>
                      <a:pt x="639" y="979"/>
                    </a:cubicBezTo>
                    <a:cubicBezTo>
                      <a:pt x="639" y="978"/>
                      <a:pt x="639" y="978"/>
                      <a:pt x="639" y="978"/>
                    </a:cubicBezTo>
                    <a:cubicBezTo>
                      <a:pt x="641" y="977"/>
                      <a:pt x="643" y="976"/>
                      <a:pt x="645" y="975"/>
                    </a:cubicBezTo>
                    <a:cubicBezTo>
                      <a:pt x="644" y="976"/>
                      <a:pt x="643" y="977"/>
                      <a:pt x="642" y="977"/>
                    </a:cubicBezTo>
                    <a:close/>
                    <a:moveTo>
                      <a:pt x="655" y="951"/>
                    </a:moveTo>
                    <a:cubicBezTo>
                      <a:pt x="651" y="941"/>
                      <a:pt x="640" y="934"/>
                      <a:pt x="626" y="934"/>
                    </a:cubicBezTo>
                    <a:cubicBezTo>
                      <a:pt x="623" y="934"/>
                      <a:pt x="621" y="934"/>
                      <a:pt x="618" y="935"/>
                    </a:cubicBezTo>
                    <a:cubicBezTo>
                      <a:pt x="625" y="930"/>
                      <a:pt x="632" y="928"/>
                      <a:pt x="637" y="931"/>
                    </a:cubicBezTo>
                    <a:cubicBezTo>
                      <a:pt x="647" y="937"/>
                      <a:pt x="656" y="939"/>
                      <a:pt x="655" y="951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7" name="Group 55">
              <a:extLst>
                <a:ext uri="{FF2B5EF4-FFF2-40B4-BE49-F238E27FC236}">
                  <a16:creationId xmlns:a16="http://schemas.microsoft.com/office/drawing/2014/main" id="{B8FE655A-357A-204A-26EB-994810ACFF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7476" y="1936816"/>
              <a:ext cx="524637" cy="1830517"/>
              <a:chOff x="4105" y="681"/>
              <a:chExt cx="658" cy="2296"/>
            </a:xfrm>
          </p:grpSpPr>
          <p:sp>
            <p:nvSpPr>
              <p:cNvPr id="68" name="Freeform 56">
                <a:extLst>
                  <a:ext uri="{FF2B5EF4-FFF2-40B4-BE49-F238E27FC236}">
                    <a16:creationId xmlns:a16="http://schemas.microsoft.com/office/drawing/2014/main" id="{88D0B1A4-9B38-2E7B-379D-DE17E4C661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05" y="681"/>
                <a:ext cx="658" cy="2296"/>
              </a:xfrm>
              <a:custGeom>
                <a:avLst/>
                <a:gdLst>
                  <a:gd name="T0" fmla="*/ 537 w 718"/>
                  <a:gd name="T1" fmla="*/ 870 h 2510"/>
                  <a:gd name="T2" fmla="*/ 502 w 718"/>
                  <a:gd name="T3" fmla="*/ 451 h 2510"/>
                  <a:gd name="T4" fmla="*/ 322 w 718"/>
                  <a:gd name="T5" fmla="*/ 268 h 2510"/>
                  <a:gd name="T6" fmla="*/ 367 w 718"/>
                  <a:gd name="T7" fmla="*/ 177 h 2510"/>
                  <a:gd name="T8" fmla="*/ 370 w 718"/>
                  <a:gd name="T9" fmla="*/ 130 h 2510"/>
                  <a:gd name="T10" fmla="*/ 366 w 718"/>
                  <a:gd name="T11" fmla="*/ 101 h 2510"/>
                  <a:gd name="T12" fmla="*/ 363 w 718"/>
                  <a:gd name="T13" fmla="*/ 83 h 2510"/>
                  <a:gd name="T14" fmla="*/ 359 w 718"/>
                  <a:gd name="T15" fmla="*/ 69 h 2510"/>
                  <a:gd name="T16" fmla="*/ 355 w 718"/>
                  <a:gd name="T17" fmla="*/ 66 h 2510"/>
                  <a:gd name="T18" fmla="*/ 344 w 718"/>
                  <a:gd name="T19" fmla="*/ 39 h 2510"/>
                  <a:gd name="T20" fmla="*/ 336 w 718"/>
                  <a:gd name="T21" fmla="*/ 32 h 2510"/>
                  <a:gd name="T22" fmla="*/ 331 w 718"/>
                  <a:gd name="T23" fmla="*/ 23 h 2510"/>
                  <a:gd name="T24" fmla="*/ 324 w 718"/>
                  <a:gd name="T25" fmla="*/ 15 h 2510"/>
                  <a:gd name="T26" fmla="*/ 317 w 718"/>
                  <a:gd name="T27" fmla="*/ 28 h 2510"/>
                  <a:gd name="T28" fmla="*/ 309 w 718"/>
                  <a:gd name="T29" fmla="*/ 28 h 2510"/>
                  <a:gd name="T30" fmla="*/ 301 w 718"/>
                  <a:gd name="T31" fmla="*/ 15 h 2510"/>
                  <a:gd name="T32" fmla="*/ 297 w 718"/>
                  <a:gd name="T33" fmla="*/ 15 h 2510"/>
                  <a:gd name="T34" fmla="*/ 290 w 718"/>
                  <a:gd name="T35" fmla="*/ 15 h 2510"/>
                  <a:gd name="T36" fmla="*/ 283 w 718"/>
                  <a:gd name="T37" fmla="*/ 28 h 2510"/>
                  <a:gd name="T38" fmla="*/ 271 w 718"/>
                  <a:gd name="T39" fmla="*/ 16 h 2510"/>
                  <a:gd name="T40" fmla="*/ 264 w 718"/>
                  <a:gd name="T41" fmla="*/ 22 h 2510"/>
                  <a:gd name="T42" fmla="*/ 257 w 718"/>
                  <a:gd name="T43" fmla="*/ 22 h 2510"/>
                  <a:gd name="T44" fmla="*/ 248 w 718"/>
                  <a:gd name="T45" fmla="*/ 5 h 2510"/>
                  <a:gd name="T46" fmla="*/ 240 w 718"/>
                  <a:gd name="T47" fmla="*/ 15 h 2510"/>
                  <a:gd name="T48" fmla="*/ 226 w 718"/>
                  <a:gd name="T49" fmla="*/ 5 h 2510"/>
                  <a:gd name="T50" fmla="*/ 215 w 718"/>
                  <a:gd name="T51" fmla="*/ 21 h 2510"/>
                  <a:gd name="T52" fmla="*/ 206 w 718"/>
                  <a:gd name="T53" fmla="*/ 23 h 2510"/>
                  <a:gd name="T54" fmla="*/ 203 w 718"/>
                  <a:gd name="T55" fmla="*/ 22 h 2510"/>
                  <a:gd name="T56" fmla="*/ 199 w 718"/>
                  <a:gd name="T57" fmla="*/ 31 h 2510"/>
                  <a:gd name="T58" fmla="*/ 192 w 718"/>
                  <a:gd name="T59" fmla="*/ 44 h 2510"/>
                  <a:gd name="T60" fmla="*/ 192 w 718"/>
                  <a:gd name="T61" fmla="*/ 55 h 2510"/>
                  <a:gd name="T62" fmla="*/ 186 w 718"/>
                  <a:gd name="T63" fmla="*/ 51 h 2510"/>
                  <a:gd name="T64" fmla="*/ 186 w 718"/>
                  <a:gd name="T65" fmla="*/ 76 h 2510"/>
                  <a:gd name="T66" fmla="*/ 178 w 718"/>
                  <a:gd name="T67" fmla="*/ 91 h 2510"/>
                  <a:gd name="T68" fmla="*/ 170 w 718"/>
                  <a:gd name="T69" fmla="*/ 106 h 2510"/>
                  <a:gd name="T70" fmla="*/ 165 w 718"/>
                  <a:gd name="T71" fmla="*/ 135 h 2510"/>
                  <a:gd name="T72" fmla="*/ 180 w 718"/>
                  <a:gd name="T73" fmla="*/ 194 h 2510"/>
                  <a:gd name="T74" fmla="*/ 218 w 718"/>
                  <a:gd name="T75" fmla="*/ 269 h 2510"/>
                  <a:gd name="T76" fmla="*/ 27 w 718"/>
                  <a:gd name="T77" fmla="*/ 712 h 2510"/>
                  <a:gd name="T78" fmla="*/ 3 w 718"/>
                  <a:gd name="T79" fmla="*/ 1043 h 2510"/>
                  <a:gd name="T80" fmla="*/ 68 w 718"/>
                  <a:gd name="T81" fmla="*/ 1120 h 2510"/>
                  <a:gd name="T82" fmla="*/ 84 w 718"/>
                  <a:gd name="T83" fmla="*/ 1081 h 2510"/>
                  <a:gd name="T84" fmla="*/ 56 w 718"/>
                  <a:gd name="T85" fmla="*/ 1033 h 2510"/>
                  <a:gd name="T86" fmla="*/ 65 w 718"/>
                  <a:gd name="T87" fmla="*/ 928 h 2510"/>
                  <a:gd name="T88" fmla="*/ 118 w 718"/>
                  <a:gd name="T89" fmla="*/ 596 h 2510"/>
                  <a:gd name="T90" fmla="*/ 157 w 718"/>
                  <a:gd name="T91" fmla="*/ 1438 h 2510"/>
                  <a:gd name="T92" fmla="*/ 159 w 718"/>
                  <a:gd name="T93" fmla="*/ 1863 h 2510"/>
                  <a:gd name="T94" fmla="*/ 159 w 718"/>
                  <a:gd name="T95" fmla="*/ 1906 h 2510"/>
                  <a:gd name="T96" fmla="*/ 246 w 718"/>
                  <a:gd name="T97" fmla="*/ 1907 h 2510"/>
                  <a:gd name="T98" fmla="*/ 251 w 718"/>
                  <a:gd name="T99" fmla="*/ 1652 h 2510"/>
                  <a:gd name="T100" fmla="*/ 277 w 718"/>
                  <a:gd name="T101" fmla="*/ 1084 h 2510"/>
                  <a:gd name="T102" fmla="*/ 302 w 718"/>
                  <a:gd name="T103" fmla="*/ 1752 h 2510"/>
                  <a:gd name="T104" fmla="*/ 320 w 718"/>
                  <a:gd name="T105" fmla="*/ 1918 h 2510"/>
                  <a:gd name="T106" fmla="*/ 401 w 718"/>
                  <a:gd name="T107" fmla="*/ 1900 h 2510"/>
                  <a:gd name="T108" fmla="*/ 376 w 718"/>
                  <a:gd name="T109" fmla="*/ 1850 h 2510"/>
                  <a:gd name="T110" fmla="*/ 401 w 718"/>
                  <a:gd name="T111" fmla="*/ 1384 h 2510"/>
                  <a:gd name="T112" fmla="*/ 431 w 718"/>
                  <a:gd name="T113" fmla="*/ 596 h 2510"/>
                  <a:gd name="T114" fmla="*/ 435 w 718"/>
                  <a:gd name="T115" fmla="*/ 633 h 2510"/>
                  <a:gd name="T116" fmla="*/ 488 w 718"/>
                  <a:gd name="T117" fmla="*/ 983 h 2510"/>
                  <a:gd name="T118" fmla="*/ 508 w 718"/>
                  <a:gd name="T119" fmla="*/ 1024 h 2510"/>
                  <a:gd name="T120" fmla="*/ 485 w 718"/>
                  <a:gd name="T121" fmla="*/ 1094 h 2510"/>
                  <a:gd name="T122" fmla="*/ 489 w 718"/>
                  <a:gd name="T123" fmla="*/ 1124 h 2510"/>
                  <a:gd name="T124" fmla="*/ 550 w 718"/>
                  <a:gd name="T125" fmla="*/ 1016 h 251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8" h="2510">
                    <a:moveTo>
                      <a:pt x="715" y="1328"/>
                    </a:moveTo>
                    <a:cubicBezTo>
                      <a:pt x="714" y="1318"/>
                      <a:pt x="714" y="1296"/>
                      <a:pt x="714" y="1278"/>
                    </a:cubicBezTo>
                    <a:cubicBezTo>
                      <a:pt x="714" y="1274"/>
                      <a:pt x="715" y="1271"/>
                      <a:pt x="715" y="1271"/>
                    </a:cubicBezTo>
                    <a:cubicBezTo>
                      <a:pt x="715" y="1262"/>
                      <a:pt x="717" y="1259"/>
                      <a:pt x="714" y="1247"/>
                    </a:cubicBezTo>
                    <a:cubicBezTo>
                      <a:pt x="711" y="1235"/>
                      <a:pt x="705" y="1223"/>
                      <a:pt x="705" y="1199"/>
                    </a:cubicBezTo>
                    <a:cubicBezTo>
                      <a:pt x="705" y="1193"/>
                      <a:pt x="701" y="1193"/>
                      <a:pt x="697" y="1137"/>
                    </a:cubicBezTo>
                    <a:cubicBezTo>
                      <a:pt x="695" y="1105"/>
                      <a:pt x="699" y="983"/>
                      <a:pt x="682" y="937"/>
                    </a:cubicBezTo>
                    <a:cubicBezTo>
                      <a:pt x="679" y="922"/>
                      <a:pt x="672" y="902"/>
                      <a:pt x="673" y="869"/>
                    </a:cubicBezTo>
                    <a:cubicBezTo>
                      <a:pt x="672" y="823"/>
                      <a:pt x="662" y="764"/>
                      <a:pt x="652" y="685"/>
                    </a:cubicBezTo>
                    <a:cubicBezTo>
                      <a:pt x="654" y="683"/>
                      <a:pt x="654" y="683"/>
                      <a:pt x="654" y="683"/>
                    </a:cubicBezTo>
                    <a:cubicBezTo>
                      <a:pt x="652" y="668"/>
                      <a:pt x="652" y="655"/>
                      <a:pt x="652" y="643"/>
                    </a:cubicBezTo>
                    <a:cubicBezTo>
                      <a:pt x="654" y="623"/>
                      <a:pt x="655" y="607"/>
                      <a:pt x="652" y="589"/>
                    </a:cubicBezTo>
                    <a:cubicBezTo>
                      <a:pt x="651" y="582"/>
                      <a:pt x="650" y="576"/>
                      <a:pt x="649" y="568"/>
                    </a:cubicBezTo>
                    <a:cubicBezTo>
                      <a:pt x="645" y="550"/>
                      <a:pt x="638" y="535"/>
                      <a:pt x="629" y="523"/>
                    </a:cubicBezTo>
                    <a:cubicBezTo>
                      <a:pt x="610" y="489"/>
                      <a:pt x="588" y="479"/>
                      <a:pt x="565" y="473"/>
                    </a:cubicBezTo>
                    <a:cubicBezTo>
                      <a:pt x="551" y="467"/>
                      <a:pt x="540" y="464"/>
                      <a:pt x="536" y="463"/>
                    </a:cubicBezTo>
                    <a:cubicBezTo>
                      <a:pt x="508" y="455"/>
                      <a:pt x="454" y="436"/>
                      <a:pt x="438" y="426"/>
                    </a:cubicBezTo>
                    <a:cubicBezTo>
                      <a:pt x="415" y="412"/>
                      <a:pt x="414" y="377"/>
                      <a:pt x="418" y="350"/>
                    </a:cubicBezTo>
                    <a:cubicBezTo>
                      <a:pt x="428" y="339"/>
                      <a:pt x="437" y="325"/>
                      <a:pt x="440" y="318"/>
                    </a:cubicBezTo>
                    <a:cubicBezTo>
                      <a:pt x="446" y="307"/>
                      <a:pt x="453" y="285"/>
                      <a:pt x="454" y="273"/>
                    </a:cubicBezTo>
                    <a:cubicBezTo>
                      <a:pt x="455" y="272"/>
                      <a:pt x="455" y="272"/>
                      <a:pt x="455" y="271"/>
                    </a:cubicBezTo>
                    <a:cubicBezTo>
                      <a:pt x="458" y="270"/>
                      <a:pt x="464" y="265"/>
                      <a:pt x="467" y="262"/>
                    </a:cubicBezTo>
                    <a:cubicBezTo>
                      <a:pt x="470" y="258"/>
                      <a:pt x="471" y="253"/>
                      <a:pt x="474" y="249"/>
                    </a:cubicBezTo>
                    <a:cubicBezTo>
                      <a:pt x="477" y="244"/>
                      <a:pt x="476" y="240"/>
                      <a:pt x="478" y="231"/>
                    </a:cubicBezTo>
                    <a:cubicBezTo>
                      <a:pt x="481" y="223"/>
                      <a:pt x="483" y="210"/>
                      <a:pt x="483" y="205"/>
                    </a:cubicBezTo>
                    <a:cubicBezTo>
                      <a:pt x="483" y="200"/>
                      <a:pt x="489" y="186"/>
                      <a:pt x="489" y="179"/>
                    </a:cubicBezTo>
                    <a:cubicBezTo>
                      <a:pt x="489" y="177"/>
                      <a:pt x="489" y="175"/>
                      <a:pt x="488" y="173"/>
                    </a:cubicBezTo>
                    <a:cubicBezTo>
                      <a:pt x="488" y="172"/>
                      <a:pt x="487" y="170"/>
                      <a:pt x="486" y="170"/>
                    </a:cubicBezTo>
                    <a:cubicBezTo>
                      <a:pt x="485" y="169"/>
                      <a:pt x="484" y="169"/>
                      <a:pt x="484" y="169"/>
                    </a:cubicBezTo>
                    <a:cubicBezTo>
                      <a:pt x="483" y="169"/>
                      <a:pt x="482" y="169"/>
                      <a:pt x="481" y="169"/>
                    </a:cubicBezTo>
                    <a:cubicBezTo>
                      <a:pt x="481" y="169"/>
                      <a:pt x="477" y="180"/>
                      <a:pt x="474" y="188"/>
                    </a:cubicBezTo>
                    <a:cubicBezTo>
                      <a:pt x="476" y="182"/>
                      <a:pt x="477" y="176"/>
                      <a:pt x="478" y="170"/>
                    </a:cubicBezTo>
                    <a:cubicBezTo>
                      <a:pt x="479" y="164"/>
                      <a:pt x="481" y="155"/>
                      <a:pt x="479" y="150"/>
                    </a:cubicBezTo>
                    <a:cubicBezTo>
                      <a:pt x="478" y="157"/>
                      <a:pt x="474" y="163"/>
                      <a:pt x="473" y="169"/>
                    </a:cubicBezTo>
                    <a:cubicBezTo>
                      <a:pt x="473" y="169"/>
                      <a:pt x="473" y="168"/>
                      <a:pt x="473" y="167"/>
                    </a:cubicBezTo>
                    <a:cubicBezTo>
                      <a:pt x="476" y="160"/>
                      <a:pt x="476" y="133"/>
                      <a:pt x="475" y="131"/>
                    </a:cubicBezTo>
                    <a:cubicBezTo>
                      <a:pt x="474" y="132"/>
                      <a:pt x="473" y="134"/>
                      <a:pt x="472" y="136"/>
                    </a:cubicBezTo>
                    <a:cubicBezTo>
                      <a:pt x="472" y="131"/>
                      <a:pt x="473" y="126"/>
                      <a:pt x="473" y="121"/>
                    </a:cubicBezTo>
                    <a:cubicBezTo>
                      <a:pt x="472" y="123"/>
                      <a:pt x="472" y="125"/>
                      <a:pt x="471" y="127"/>
                    </a:cubicBezTo>
                    <a:cubicBezTo>
                      <a:pt x="471" y="123"/>
                      <a:pt x="473" y="116"/>
                      <a:pt x="472" y="110"/>
                    </a:cubicBezTo>
                    <a:cubicBezTo>
                      <a:pt x="471" y="113"/>
                      <a:pt x="471" y="116"/>
                      <a:pt x="470" y="119"/>
                    </a:cubicBezTo>
                    <a:cubicBezTo>
                      <a:pt x="471" y="116"/>
                      <a:pt x="471" y="112"/>
                      <a:pt x="471" y="108"/>
                    </a:cubicBezTo>
                    <a:cubicBezTo>
                      <a:pt x="471" y="108"/>
                      <a:pt x="470" y="109"/>
                      <a:pt x="470" y="109"/>
                    </a:cubicBezTo>
                    <a:cubicBezTo>
                      <a:pt x="472" y="103"/>
                      <a:pt x="472" y="95"/>
                      <a:pt x="473" y="90"/>
                    </a:cubicBezTo>
                    <a:cubicBezTo>
                      <a:pt x="472" y="92"/>
                      <a:pt x="466" y="102"/>
                      <a:pt x="466" y="104"/>
                    </a:cubicBezTo>
                    <a:cubicBezTo>
                      <a:pt x="466" y="98"/>
                      <a:pt x="469" y="92"/>
                      <a:pt x="469" y="86"/>
                    </a:cubicBezTo>
                    <a:cubicBezTo>
                      <a:pt x="468" y="92"/>
                      <a:pt x="465" y="98"/>
                      <a:pt x="463" y="104"/>
                    </a:cubicBezTo>
                    <a:cubicBezTo>
                      <a:pt x="463" y="103"/>
                      <a:pt x="466" y="94"/>
                      <a:pt x="467" y="90"/>
                    </a:cubicBezTo>
                    <a:cubicBezTo>
                      <a:pt x="466" y="91"/>
                      <a:pt x="466" y="92"/>
                      <a:pt x="465" y="93"/>
                    </a:cubicBezTo>
                    <a:cubicBezTo>
                      <a:pt x="465" y="92"/>
                      <a:pt x="465" y="91"/>
                      <a:pt x="465" y="89"/>
                    </a:cubicBezTo>
                    <a:cubicBezTo>
                      <a:pt x="462" y="93"/>
                      <a:pt x="459" y="102"/>
                      <a:pt x="459" y="102"/>
                    </a:cubicBezTo>
                    <a:cubicBezTo>
                      <a:pt x="461" y="95"/>
                      <a:pt x="463" y="89"/>
                      <a:pt x="464" y="82"/>
                    </a:cubicBezTo>
                    <a:cubicBezTo>
                      <a:pt x="466" y="79"/>
                      <a:pt x="467" y="76"/>
                      <a:pt x="470" y="74"/>
                    </a:cubicBezTo>
                    <a:cubicBezTo>
                      <a:pt x="465" y="77"/>
                      <a:pt x="462" y="81"/>
                      <a:pt x="460" y="86"/>
                    </a:cubicBezTo>
                    <a:cubicBezTo>
                      <a:pt x="460" y="79"/>
                      <a:pt x="460" y="58"/>
                      <a:pt x="461" y="54"/>
                    </a:cubicBezTo>
                    <a:cubicBezTo>
                      <a:pt x="459" y="58"/>
                      <a:pt x="454" y="67"/>
                      <a:pt x="453" y="67"/>
                    </a:cubicBezTo>
                    <a:cubicBezTo>
                      <a:pt x="453" y="58"/>
                      <a:pt x="453" y="48"/>
                      <a:pt x="456" y="40"/>
                    </a:cubicBezTo>
                    <a:cubicBezTo>
                      <a:pt x="452" y="50"/>
                      <a:pt x="448" y="73"/>
                      <a:pt x="448" y="73"/>
                    </a:cubicBezTo>
                    <a:cubicBezTo>
                      <a:pt x="448" y="61"/>
                      <a:pt x="448" y="49"/>
                      <a:pt x="450" y="37"/>
                    </a:cubicBezTo>
                    <a:cubicBezTo>
                      <a:pt x="448" y="41"/>
                      <a:pt x="447" y="46"/>
                      <a:pt x="446" y="51"/>
                    </a:cubicBezTo>
                    <a:cubicBezTo>
                      <a:pt x="446" y="46"/>
                      <a:pt x="446" y="42"/>
                      <a:pt x="446" y="37"/>
                    </a:cubicBezTo>
                    <a:cubicBezTo>
                      <a:pt x="445" y="40"/>
                      <a:pt x="445" y="43"/>
                      <a:pt x="443" y="45"/>
                    </a:cubicBezTo>
                    <a:cubicBezTo>
                      <a:pt x="444" y="37"/>
                      <a:pt x="444" y="28"/>
                      <a:pt x="443" y="20"/>
                    </a:cubicBezTo>
                    <a:cubicBezTo>
                      <a:pt x="440" y="25"/>
                      <a:pt x="440" y="33"/>
                      <a:pt x="439" y="39"/>
                    </a:cubicBezTo>
                    <a:cubicBezTo>
                      <a:pt x="439" y="40"/>
                      <a:pt x="438" y="42"/>
                      <a:pt x="438" y="44"/>
                    </a:cubicBezTo>
                    <a:cubicBezTo>
                      <a:pt x="438" y="43"/>
                      <a:pt x="438" y="43"/>
                      <a:pt x="438" y="42"/>
                    </a:cubicBezTo>
                    <a:cubicBezTo>
                      <a:pt x="436" y="46"/>
                      <a:pt x="435" y="49"/>
                      <a:pt x="435" y="53"/>
                    </a:cubicBezTo>
                    <a:cubicBezTo>
                      <a:pt x="434" y="54"/>
                      <a:pt x="434" y="54"/>
                      <a:pt x="434" y="55"/>
                    </a:cubicBezTo>
                    <a:cubicBezTo>
                      <a:pt x="435" y="47"/>
                      <a:pt x="436" y="35"/>
                      <a:pt x="434" y="28"/>
                    </a:cubicBezTo>
                    <a:cubicBezTo>
                      <a:pt x="432" y="32"/>
                      <a:pt x="432" y="37"/>
                      <a:pt x="431" y="42"/>
                    </a:cubicBezTo>
                    <a:cubicBezTo>
                      <a:pt x="431" y="39"/>
                      <a:pt x="431" y="37"/>
                      <a:pt x="430" y="34"/>
                    </a:cubicBezTo>
                    <a:cubicBezTo>
                      <a:pt x="430" y="32"/>
                      <a:pt x="430" y="31"/>
                      <a:pt x="430" y="29"/>
                    </a:cubicBezTo>
                    <a:cubicBezTo>
                      <a:pt x="430" y="31"/>
                      <a:pt x="429" y="33"/>
                      <a:pt x="429" y="35"/>
                    </a:cubicBezTo>
                    <a:cubicBezTo>
                      <a:pt x="429" y="36"/>
                      <a:pt x="428" y="37"/>
                      <a:pt x="428" y="38"/>
                    </a:cubicBezTo>
                    <a:cubicBezTo>
                      <a:pt x="428" y="38"/>
                      <a:pt x="428" y="39"/>
                      <a:pt x="428" y="39"/>
                    </a:cubicBezTo>
                    <a:cubicBezTo>
                      <a:pt x="426" y="34"/>
                      <a:pt x="426" y="27"/>
                      <a:pt x="426" y="21"/>
                    </a:cubicBezTo>
                    <a:cubicBezTo>
                      <a:pt x="424" y="23"/>
                      <a:pt x="423" y="26"/>
                      <a:pt x="422" y="30"/>
                    </a:cubicBezTo>
                    <a:cubicBezTo>
                      <a:pt x="421" y="26"/>
                      <a:pt x="421" y="23"/>
                      <a:pt x="421" y="19"/>
                    </a:cubicBezTo>
                    <a:cubicBezTo>
                      <a:pt x="420" y="23"/>
                      <a:pt x="419" y="27"/>
                      <a:pt x="419" y="31"/>
                    </a:cubicBezTo>
                    <a:cubicBezTo>
                      <a:pt x="418" y="29"/>
                      <a:pt x="418" y="27"/>
                      <a:pt x="417" y="26"/>
                    </a:cubicBezTo>
                    <a:cubicBezTo>
                      <a:pt x="417" y="23"/>
                      <a:pt x="417" y="20"/>
                      <a:pt x="417" y="17"/>
                    </a:cubicBezTo>
                    <a:cubicBezTo>
                      <a:pt x="412" y="22"/>
                      <a:pt x="415" y="35"/>
                      <a:pt x="413" y="42"/>
                    </a:cubicBezTo>
                    <a:cubicBezTo>
                      <a:pt x="413" y="42"/>
                      <a:pt x="413" y="42"/>
                      <a:pt x="413" y="42"/>
                    </a:cubicBezTo>
                    <a:cubicBezTo>
                      <a:pt x="412" y="41"/>
                      <a:pt x="412" y="39"/>
                      <a:pt x="412" y="37"/>
                    </a:cubicBezTo>
                    <a:cubicBezTo>
                      <a:pt x="412" y="32"/>
                      <a:pt x="414" y="26"/>
                      <a:pt x="413" y="21"/>
                    </a:cubicBezTo>
                    <a:cubicBezTo>
                      <a:pt x="412" y="23"/>
                      <a:pt x="410" y="28"/>
                      <a:pt x="410" y="29"/>
                    </a:cubicBezTo>
                    <a:cubicBezTo>
                      <a:pt x="409" y="27"/>
                      <a:pt x="409" y="25"/>
                      <a:pt x="409" y="23"/>
                    </a:cubicBezTo>
                    <a:cubicBezTo>
                      <a:pt x="409" y="25"/>
                      <a:pt x="409" y="27"/>
                      <a:pt x="409" y="29"/>
                    </a:cubicBezTo>
                    <a:cubicBezTo>
                      <a:pt x="407" y="26"/>
                      <a:pt x="409" y="22"/>
                      <a:pt x="406" y="19"/>
                    </a:cubicBezTo>
                    <a:cubicBezTo>
                      <a:pt x="403" y="23"/>
                      <a:pt x="402" y="36"/>
                      <a:pt x="402" y="37"/>
                    </a:cubicBezTo>
                    <a:cubicBezTo>
                      <a:pt x="400" y="31"/>
                      <a:pt x="400" y="21"/>
                      <a:pt x="401" y="14"/>
                    </a:cubicBezTo>
                    <a:cubicBezTo>
                      <a:pt x="400" y="20"/>
                      <a:pt x="398" y="26"/>
                      <a:pt x="397" y="32"/>
                    </a:cubicBezTo>
                    <a:cubicBezTo>
                      <a:pt x="397" y="27"/>
                      <a:pt x="397" y="21"/>
                      <a:pt x="397" y="16"/>
                    </a:cubicBezTo>
                    <a:cubicBezTo>
                      <a:pt x="396" y="19"/>
                      <a:pt x="396" y="23"/>
                      <a:pt x="395" y="26"/>
                    </a:cubicBezTo>
                    <a:cubicBezTo>
                      <a:pt x="394" y="29"/>
                      <a:pt x="393" y="32"/>
                      <a:pt x="394" y="36"/>
                    </a:cubicBezTo>
                    <a:cubicBezTo>
                      <a:pt x="393" y="33"/>
                      <a:pt x="392" y="22"/>
                      <a:pt x="391" y="20"/>
                    </a:cubicBezTo>
                    <a:cubicBezTo>
                      <a:pt x="391" y="23"/>
                      <a:pt x="390" y="26"/>
                      <a:pt x="390" y="27"/>
                    </a:cubicBezTo>
                    <a:cubicBezTo>
                      <a:pt x="389" y="31"/>
                      <a:pt x="388" y="34"/>
                      <a:pt x="387" y="38"/>
                    </a:cubicBezTo>
                    <a:cubicBezTo>
                      <a:pt x="388" y="34"/>
                      <a:pt x="388" y="31"/>
                      <a:pt x="388" y="27"/>
                    </a:cubicBezTo>
                    <a:cubicBezTo>
                      <a:pt x="388" y="21"/>
                      <a:pt x="388" y="14"/>
                      <a:pt x="388" y="8"/>
                    </a:cubicBezTo>
                    <a:cubicBezTo>
                      <a:pt x="388" y="12"/>
                      <a:pt x="388" y="17"/>
                      <a:pt x="387" y="22"/>
                    </a:cubicBezTo>
                    <a:cubicBezTo>
                      <a:pt x="387" y="21"/>
                      <a:pt x="387" y="21"/>
                      <a:pt x="386" y="20"/>
                    </a:cubicBezTo>
                    <a:cubicBezTo>
                      <a:pt x="385" y="24"/>
                      <a:pt x="382" y="34"/>
                      <a:pt x="381" y="34"/>
                    </a:cubicBezTo>
                    <a:cubicBezTo>
                      <a:pt x="382" y="25"/>
                      <a:pt x="384" y="15"/>
                      <a:pt x="382" y="6"/>
                    </a:cubicBezTo>
                    <a:cubicBezTo>
                      <a:pt x="382" y="9"/>
                      <a:pt x="381" y="12"/>
                      <a:pt x="381" y="15"/>
                    </a:cubicBezTo>
                    <a:cubicBezTo>
                      <a:pt x="381" y="13"/>
                      <a:pt x="381" y="12"/>
                      <a:pt x="380" y="10"/>
                    </a:cubicBezTo>
                    <a:cubicBezTo>
                      <a:pt x="380" y="14"/>
                      <a:pt x="378" y="30"/>
                      <a:pt x="376" y="35"/>
                    </a:cubicBezTo>
                    <a:cubicBezTo>
                      <a:pt x="376" y="30"/>
                      <a:pt x="377" y="24"/>
                      <a:pt x="377" y="19"/>
                    </a:cubicBezTo>
                    <a:cubicBezTo>
                      <a:pt x="377" y="15"/>
                      <a:pt x="377" y="11"/>
                      <a:pt x="376" y="8"/>
                    </a:cubicBezTo>
                    <a:cubicBezTo>
                      <a:pt x="376" y="9"/>
                      <a:pt x="376" y="10"/>
                      <a:pt x="376" y="11"/>
                    </a:cubicBezTo>
                    <a:cubicBezTo>
                      <a:pt x="375" y="11"/>
                      <a:pt x="375" y="10"/>
                      <a:pt x="375" y="9"/>
                    </a:cubicBezTo>
                    <a:cubicBezTo>
                      <a:pt x="374" y="12"/>
                      <a:pt x="374" y="15"/>
                      <a:pt x="373" y="18"/>
                    </a:cubicBezTo>
                    <a:cubicBezTo>
                      <a:pt x="373" y="16"/>
                      <a:pt x="373" y="13"/>
                      <a:pt x="373" y="10"/>
                    </a:cubicBezTo>
                    <a:cubicBezTo>
                      <a:pt x="372" y="16"/>
                      <a:pt x="369" y="34"/>
                      <a:pt x="368" y="37"/>
                    </a:cubicBezTo>
                    <a:cubicBezTo>
                      <a:pt x="367" y="27"/>
                      <a:pt x="371" y="16"/>
                      <a:pt x="368" y="6"/>
                    </a:cubicBezTo>
                    <a:cubicBezTo>
                      <a:pt x="366" y="10"/>
                      <a:pt x="365" y="29"/>
                      <a:pt x="364" y="33"/>
                    </a:cubicBezTo>
                    <a:cubicBezTo>
                      <a:pt x="364" y="28"/>
                      <a:pt x="362" y="11"/>
                      <a:pt x="361" y="9"/>
                    </a:cubicBezTo>
                    <a:cubicBezTo>
                      <a:pt x="360" y="12"/>
                      <a:pt x="360" y="16"/>
                      <a:pt x="359" y="19"/>
                    </a:cubicBezTo>
                    <a:cubicBezTo>
                      <a:pt x="356" y="13"/>
                      <a:pt x="358" y="6"/>
                      <a:pt x="357" y="0"/>
                    </a:cubicBezTo>
                    <a:cubicBezTo>
                      <a:pt x="355" y="6"/>
                      <a:pt x="356" y="17"/>
                      <a:pt x="352" y="22"/>
                    </a:cubicBezTo>
                    <a:cubicBezTo>
                      <a:pt x="350" y="17"/>
                      <a:pt x="351" y="11"/>
                      <a:pt x="350" y="6"/>
                    </a:cubicBezTo>
                    <a:cubicBezTo>
                      <a:pt x="349" y="12"/>
                      <a:pt x="349" y="17"/>
                      <a:pt x="348" y="23"/>
                    </a:cubicBezTo>
                    <a:cubicBezTo>
                      <a:pt x="347" y="16"/>
                      <a:pt x="348" y="9"/>
                      <a:pt x="346" y="3"/>
                    </a:cubicBezTo>
                    <a:cubicBezTo>
                      <a:pt x="347" y="9"/>
                      <a:pt x="346" y="15"/>
                      <a:pt x="345" y="21"/>
                    </a:cubicBezTo>
                    <a:cubicBezTo>
                      <a:pt x="345" y="20"/>
                      <a:pt x="345" y="18"/>
                      <a:pt x="345" y="16"/>
                    </a:cubicBezTo>
                    <a:cubicBezTo>
                      <a:pt x="344" y="19"/>
                      <a:pt x="345" y="25"/>
                      <a:pt x="343" y="28"/>
                    </a:cubicBezTo>
                    <a:cubicBezTo>
                      <a:pt x="343" y="27"/>
                      <a:pt x="341" y="6"/>
                      <a:pt x="341" y="2"/>
                    </a:cubicBezTo>
                    <a:cubicBezTo>
                      <a:pt x="340" y="5"/>
                      <a:pt x="339" y="21"/>
                      <a:pt x="339" y="28"/>
                    </a:cubicBezTo>
                    <a:cubicBezTo>
                      <a:pt x="339" y="28"/>
                      <a:pt x="339" y="28"/>
                      <a:pt x="339" y="28"/>
                    </a:cubicBezTo>
                    <a:cubicBezTo>
                      <a:pt x="338" y="25"/>
                      <a:pt x="337" y="24"/>
                      <a:pt x="336" y="30"/>
                    </a:cubicBezTo>
                    <a:cubicBezTo>
                      <a:pt x="336" y="27"/>
                      <a:pt x="335" y="25"/>
                      <a:pt x="334" y="23"/>
                    </a:cubicBezTo>
                    <a:cubicBezTo>
                      <a:pt x="333" y="25"/>
                      <a:pt x="333" y="26"/>
                      <a:pt x="333" y="28"/>
                    </a:cubicBezTo>
                    <a:cubicBezTo>
                      <a:pt x="332" y="27"/>
                      <a:pt x="332" y="26"/>
                      <a:pt x="331" y="25"/>
                    </a:cubicBezTo>
                    <a:cubicBezTo>
                      <a:pt x="331" y="20"/>
                      <a:pt x="330" y="15"/>
                      <a:pt x="330" y="11"/>
                    </a:cubicBezTo>
                    <a:cubicBezTo>
                      <a:pt x="331" y="14"/>
                      <a:pt x="330" y="17"/>
                      <a:pt x="330" y="20"/>
                    </a:cubicBezTo>
                    <a:cubicBezTo>
                      <a:pt x="328" y="15"/>
                      <a:pt x="329" y="9"/>
                      <a:pt x="327" y="3"/>
                    </a:cubicBezTo>
                    <a:cubicBezTo>
                      <a:pt x="325" y="8"/>
                      <a:pt x="325" y="15"/>
                      <a:pt x="325" y="20"/>
                    </a:cubicBezTo>
                    <a:cubicBezTo>
                      <a:pt x="325" y="19"/>
                      <a:pt x="323" y="9"/>
                      <a:pt x="323" y="5"/>
                    </a:cubicBezTo>
                    <a:cubicBezTo>
                      <a:pt x="322" y="13"/>
                      <a:pt x="321" y="29"/>
                      <a:pt x="321" y="30"/>
                    </a:cubicBezTo>
                    <a:cubicBezTo>
                      <a:pt x="321" y="30"/>
                      <a:pt x="320" y="19"/>
                      <a:pt x="320" y="16"/>
                    </a:cubicBezTo>
                    <a:cubicBezTo>
                      <a:pt x="320" y="16"/>
                      <a:pt x="319" y="17"/>
                      <a:pt x="319" y="18"/>
                    </a:cubicBezTo>
                    <a:cubicBezTo>
                      <a:pt x="318" y="12"/>
                      <a:pt x="317" y="6"/>
                      <a:pt x="315" y="0"/>
                    </a:cubicBezTo>
                    <a:cubicBezTo>
                      <a:pt x="316" y="9"/>
                      <a:pt x="317" y="19"/>
                      <a:pt x="317" y="28"/>
                    </a:cubicBezTo>
                    <a:cubicBezTo>
                      <a:pt x="316" y="30"/>
                      <a:pt x="314" y="24"/>
                      <a:pt x="312" y="19"/>
                    </a:cubicBezTo>
                    <a:cubicBezTo>
                      <a:pt x="310" y="27"/>
                      <a:pt x="312" y="35"/>
                      <a:pt x="312" y="43"/>
                    </a:cubicBezTo>
                    <a:cubicBezTo>
                      <a:pt x="312" y="43"/>
                      <a:pt x="312" y="43"/>
                      <a:pt x="312" y="43"/>
                    </a:cubicBezTo>
                    <a:cubicBezTo>
                      <a:pt x="309" y="34"/>
                      <a:pt x="307" y="24"/>
                      <a:pt x="305" y="15"/>
                    </a:cubicBezTo>
                    <a:cubicBezTo>
                      <a:pt x="306" y="20"/>
                      <a:pt x="307" y="26"/>
                      <a:pt x="307" y="32"/>
                    </a:cubicBezTo>
                    <a:cubicBezTo>
                      <a:pt x="307" y="31"/>
                      <a:pt x="302" y="20"/>
                      <a:pt x="299" y="15"/>
                    </a:cubicBezTo>
                    <a:cubicBezTo>
                      <a:pt x="298" y="12"/>
                      <a:pt x="296" y="10"/>
                      <a:pt x="295" y="7"/>
                    </a:cubicBezTo>
                    <a:cubicBezTo>
                      <a:pt x="297" y="14"/>
                      <a:pt x="298" y="22"/>
                      <a:pt x="300" y="29"/>
                    </a:cubicBezTo>
                    <a:cubicBezTo>
                      <a:pt x="302" y="34"/>
                      <a:pt x="302" y="39"/>
                      <a:pt x="303" y="44"/>
                    </a:cubicBezTo>
                    <a:cubicBezTo>
                      <a:pt x="299" y="33"/>
                      <a:pt x="290" y="19"/>
                      <a:pt x="290" y="8"/>
                    </a:cubicBezTo>
                    <a:cubicBezTo>
                      <a:pt x="289" y="13"/>
                      <a:pt x="286" y="38"/>
                      <a:pt x="285" y="38"/>
                    </a:cubicBezTo>
                    <a:cubicBezTo>
                      <a:pt x="281" y="33"/>
                      <a:pt x="282" y="26"/>
                      <a:pt x="280" y="20"/>
                    </a:cubicBezTo>
                    <a:cubicBezTo>
                      <a:pt x="279" y="23"/>
                      <a:pt x="279" y="25"/>
                      <a:pt x="279" y="27"/>
                    </a:cubicBezTo>
                    <a:cubicBezTo>
                      <a:pt x="278" y="25"/>
                      <a:pt x="277" y="23"/>
                      <a:pt x="275" y="22"/>
                    </a:cubicBezTo>
                    <a:cubicBezTo>
                      <a:pt x="276" y="25"/>
                      <a:pt x="277" y="30"/>
                      <a:pt x="278" y="35"/>
                    </a:cubicBezTo>
                    <a:cubicBezTo>
                      <a:pt x="278" y="40"/>
                      <a:pt x="278" y="45"/>
                      <a:pt x="277" y="49"/>
                    </a:cubicBezTo>
                    <a:cubicBezTo>
                      <a:pt x="276" y="48"/>
                      <a:pt x="275" y="43"/>
                      <a:pt x="273" y="40"/>
                    </a:cubicBezTo>
                    <a:cubicBezTo>
                      <a:pt x="272" y="41"/>
                      <a:pt x="272" y="43"/>
                      <a:pt x="272" y="44"/>
                    </a:cubicBezTo>
                    <a:cubicBezTo>
                      <a:pt x="271" y="39"/>
                      <a:pt x="270" y="34"/>
                      <a:pt x="268" y="29"/>
                    </a:cubicBezTo>
                    <a:cubicBezTo>
                      <a:pt x="268" y="36"/>
                      <a:pt x="271" y="44"/>
                      <a:pt x="271" y="52"/>
                    </a:cubicBezTo>
                    <a:cubicBezTo>
                      <a:pt x="271" y="51"/>
                      <a:pt x="270" y="50"/>
                      <a:pt x="270" y="49"/>
                    </a:cubicBezTo>
                    <a:cubicBezTo>
                      <a:pt x="269" y="44"/>
                      <a:pt x="267" y="38"/>
                      <a:pt x="265" y="33"/>
                    </a:cubicBezTo>
                    <a:cubicBezTo>
                      <a:pt x="264" y="31"/>
                      <a:pt x="264" y="30"/>
                      <a:pt x="263" y="28"/>
                    </a:cubicBezTo>
                    <a:cubicBezTo>
                      <a:pt x="263" y="29"/>
                      <a:pt x="263" y="29"/>
                      <a:pt x="264" y="30"/>
                    </a:cubicBezTo>
                    <a:cubicBezTo>
                      <a:pt x="263" y="29"/>
                      <a:pt x="263" y="28"/>
                      <a:pt x="263" y="28"/>
                    </a:cubicBezTo>
                    <a:cubicBezTo>
                      <a:pt x="263" y="31"/>
                      <a:pt x="263" y="35"/>
                      <a:pt x="263" y="39"/>
                    </a:cubicBezTo>
                    <a:cubicBezTo>
                      <a:pt x="262" y="37"/>
                      <a:pt x="261" y="34"/>
                      <a:pt x="260" y="32"/>
                    </a:cubicBezTo>
                    <a:cubicBezTo>
                      <a:pt x="261" y="37"/>
                      <a:pt x="263" y="42"/>
                      <a:pt x="263" y="48"/>
                    </a:cubicBezTo>
                    <a:cubicBezTo>
                      <a:pt x="263" y="51"/>
                      <a:pt x="263" y="53"/>
                      <a:pt x="263" y="56"/>
                    </a:cubicBezTo>
                    <a:cubicBezTo>
                      <a:pt x="263" y="57"/>
                      <a:pt x="263" y="57"/>
                      <a:pt x="263" y="58"/>
                    </a:cubicBezTo>
                    <a:cubicBezTo>
                      <a:pt x="259" y="55"/>
                      <a:pt x="259" y="45"/>
                      <a:pt x="259" y="40"/>
                    </a:cubicBezTo>
                    <a:cubicBezTo>
                      <a:pt x="258" y="41"/>
                      <a:pt x="257" y="52"/>
                      <a:pt x="258" y="56"/>
                    </a:cubicBezTo>
                    <a:cubicBezTo>
                      <a:pt x="255" y="50"/>
                      <a:pt x="250" y="38"/>
                      <a:pt x="248" y="35"/>
                    </a:cubicBezTo>
                    <a:cubicBezTo>
                      <a:pt x="249" y="39"/>
                      <a:pt x="250" y="42"/>
                      <a:pt x="251" y="46"/>
                    </a:cubicBezTo>
                    <a:cubicBezTo>
                      <a:pt x="247" y="39"/>
                      <a:pt x="242" y="32"/>
                      <a:pt x="239" y="27"/>
                    </a:cubicBezTo>
                    <a:cubicBezTo>
                      <a:pt x="244" y="37"/>
                      <a:pt x="250" y="50"/>
                      <a:pt x="253" y="63"/>
                    </a:cubicBezTo>
                    <a:cubicBezTo>
                      <a:pt x="252" y="61"/>
                      <a:pt x="251" y="59"/>
                      <a:pt x="250" y="57"/>
                    </a:cubicBezTo>
                    <a:cubicBezTo>
                      <a:pt x="250" y="60"/>
                      <a:pt x="251" y="63"/>
                      <a:pt x="252" y="66"/>
                    </a:cubicBezTo>
                    <a:cubicBezTo>
                      <a:pt x="251" y="65"/>
                      <a:pt x="250" y="63"/>
                      <a:pt x="249" y="62"/>
                    </a:cubicBezTo>
                    <a:cubicBezTo>
                      <a:pt x="250" y="63"/>
                      <a:pt x="250" y="65"/>
                      <a:pt x="250" y="67"/>
                    </a:cubicBezTo>
                    <a:cubicBezTo>
                      <a:pt x="249" y="63"/>
                      <a:pt x="246" y="59"/>
                      <a:pt x="244" y="56"/>
                    </a:cubicBezTo>
                    <a:cubicBezTo>
                      <a:pt x="245" y="60"/>
                      <a:pt x="248" y="64"/>
                      <a:pt x="249" y="68"/>
                    </a:cubicBezTo>
                    <a:cubicBezTo>
                      <a:pt x="249" y="69"/>
                      <a:pt x="249" y="70"/>
                      <a:pt x="249" y="72"/>
                    </a:cubicBezTo>
                    <a:cubicBezTo>
                      <a:pt x="248" y="67"/>
                      <a:pt x="246" y="63"/>
                      <a:pt x="243" y="59"/>
                    </a:cubicBezTo>
                    <a:cubicBezTo>
                      <a:pt x="243" y="62"/>
                      <a:pt x="244" y="65"/>
                      <a:pt x="244" y="68"/>
                    </a:cubicBezTo>
                    <a:cubicBezTo>
                      <a:pt x="244" y="68"/>
                      <a:pt x="243" y="67"/>
                      <a:pt x="242" y="66"/>
                    </a:cubicBezTo>
                    <a:cubicBezTo>
                      <a:pt x="243" y="69"/>
                      <a:pt x="247" y="76"/>
                      <a:pt x="247" y="77"/>
                    </a:cubicBezTo>
                    <a:cubicBezTo>
                      <a:pt x="247" y="78"/>
                      <a:pt x="247" y="79"/>
                      <a:pt x="247" y="80"/>
                    </a:cubicBezTo>
                    <a:cubicBezTo>
                      <a:pt x="245" y="75"/>
                      <a:pt x="243" y="71"/>
                      <a:pt x="241" y="67"/>
                    </a:cubicBezTo>
                    <a:cubicBezTo>
                      <a:pt x="242" y="70"/>
                      <a:pt x="243" y="73"/>
                      <a:pt x="244" y="77"/>
                    </a:cubicBezTo>
                    <a:cubicBezTo>
                      <a:pt x="243" y="76"/>
                      <a:pt x="241" y="74"/>
                      <a:pt x="240" y="71"/>
                    </a:cubicBezTo>
                    <a:cubicBezTo>
                      <a:pt x="242" y="75"/>
                      <a:pt x="245" y="88"/>
                      <a:pt x="245" y="90"/>
                    </a:cubicBezTo>
                    <a:cubicBezTo>
                      <a:pt x="244" y="90"/>
                      <a:pt x="240" y="81"/>
                      <a:pt x="239" y="76"/>
                    </a:cubicBezTo>
                    <a:cubicBezTo>
                      <a:pt x="240" y="84"/>
                      <a:pt x="241" y="91"/>
                      <a:pt x="241" y="98"/>
                    </a:cubicBezTo>
                    <a:cubicBezTo>
                      <a:pt x="241" y="98"/>
                      <a:pt x="241" y="98"/>
                      <a:pt x="241" y="99"/>
                    </a:cubicBezTo>
                    <a:cubicBezTo>
                      <a:pt x="240" y="89"/>
                      <a:pt x="236" y="84"/>
                      <a:pt x="231" y="77"/>
                    </a:cubicBezTo>
                    <a:cubicBezTo>
                      <a:pt x="234" y="86"/>
                      <a:pt x="236" y="93"/>
                      <a:pt x="237" y="102"/>
                    </a:cubicBezTo>
                    <a:cubicBezTo>
                      <a:pt x="235" y="99"/>
                      <a:pt x="234" y="97"/>
                      <a:pt x="234" y="94"/>
                    </a:cubicBezTo>
                    <a:cubicBezTo>
                      <a:pt x="234" y="98"/>
                      <a:pt x="235" y="102"/>
                      <a:pt x="234" y="106"/>
                    </a:cubicBezTo>
                    <a:cubicBezTo>
                      <a:pt x="233" y="104"/>
                      <a:pt x="232" y="101"/>
                      <a:pt x="232" y="99"/>
                    </a:cubicBezTo>
                    <a:cubicBezTo>
                      <a:pt x="232" y="105"/>
                      <a:pt x="231" y="112"/>
                      <a:pt x="231" y="118"/>
                    </a:cubicBezTo>
                    <a:cubicBezTo>
                      <a:pt x="230" y="114"/>
                      <a:pt x="230" y="111"/>
                      <a:pt x="229" y="108"/>
                    </a:cubicBezTo>
                    <a:cubicBezTo>
                      <a:pt x="230" y="114"/>
                      <a:pt x="228" y="131"/>
                      <a:pt x="227" y="132"/>
                    </a:cubicBezTo>
                    <a:cubicBezTo>
                      <a:pt x="227" y="130"/>
                      <a:pt x="227" y="128"/>
                      <a:pt x="227" y="126"/>
                    </a:cubicBezTo>
                    <a:cubicBezTo>
                      <a:pt x="224" y="133"/>
                      <a:pt x="224" y="141"/>
                      <a:pt x="224" y="150"/>
                    </a:cubicBezTo>
                    <a:cubicBezTo>
                      <a:pt x="224" y="150"/>
                      <a:pt x="224" y="151"/>
                      <a:pt x="224" y="152"/>
                    </a:cubicBezTo>
                    <a:cubicBezTo>
                      <a:pt x="223" y="147"/>
                      <a:pt x="223" y="143"/>
                      <a:pt x="222" y="139"/>
                    </a:cubicBezTo>
                    <a:cubicBezTo>
                      <a:pt x="221" y="143"/>
                      <a:pt x="222" y="149"/>
                      <a:pt x="222" y="153"/>
                    </a:cubicBezTo>
                    <a:cubicBezTo>
                      <a:pt x="223" y="159"/>
                      <a:pt x="223" y="165"/>
                      <a:pt x="225" y="171"/>
                    </a:cubicBezTo>
                    <a:cubicBezTo>
                      <a:pt x="225" y="170"/>
                      <a:pt x="225" y="170"/>
                      <a:pt x="224" y="170"/>
                    </a:cubicBezTo>
                    <a:cubicBezTo>
                      <a:pt x="222" y="164"/>
                      <a:pt x="220" y="157"/>
                      <a:pt x="218" y="152"/>
                    </a:cubicBezTo>
                    <a:cubicBezTo>
                      <a:pt x="219" y="157"/>
                      <a:pt x="220" y="162"/>
                      <a:pt x="221" y="167"/>
                    </a:cubicBezTo>
                    <a:cubicBezTo>
                      <a:pt x="218" y="166"/>
                      <a:pt x="214" y="171"/>
                      <a:pt x="214" y="177"/>
                    </a:cubicBezTo>
                    <a:cubicBezTo>
                      <a:pt x="214" y="184"/>
                      <a:pt x="220" y="198"/>
                      <a:pt x="220" y="203"/>
                    </a:cubicBezTo>
                    <a:cubicBezTo>
                      <a:pt x="220" y="208"/>
                      <a:pt x="222" y="221"/>
                      <a:pt x="225" y="230"/>
                    </a:cubicBezTo>
                    <a:cubicBezTo>
                      <a:pt x="227" y="237"/>
                      <a:pt x="226" y="241"/>
                      <a:pt x="228" y="245"/>
                    </a:cubicBezTo>
                    <a:cubicBezTo>
                      <a:pt x="229" y="246"/>
                      <a:pt x="229" y="246"/>
                      <a:pt x="229" y="247"/>
                    </a:cubicBezTo>
                    <a:cubicBezTo>
                      <a:pt x="230" y="248"/>
                      <a:pt x="231" y="250"/>
                      <a:pt x="231" y="251"/>
                    </a:cubicBezTo>
                    <a:cubicBezTo>
                      <a:pt x="232" y="252"/>
                      <a:pt x="232" y="253"/>
                      <a:pt x="233" y="254"/>
                    </a:cubicBezTo>
                    <a:cubicBezTo>
                      <a:pt x="234" y="256"/>
                      <a:pt x="235" y="258"/>
                      <a:pt x="236" y="260"/>
                    </a:cubicBezTo>
                    <a:cubicBezTo>
                      <a:pt x="239" y="264"/>
                      <a:pt x="245" y="269"/>
                      <a:pt x="248" y="270"/>
                    </a:cubicBezTo>
                    <a:cubicBezTo>
                      <a:pt x="249" y="281"/>
                      <a:pt x="255" y="304"/>
                      <a:pt x="261" y="314"/>
                    </a:cubicBezTo>
                    <a:cubicBezTo>
                      <a:pt x="261" y="315"/>
                      <a:pt x="262" y="317"/>
                      <a:pt x="263" y="318"/>
                    </a:cubicBezTo>
                    <a:cubicBezTo>
                      <a:pt x="263" y="318"/>
                      <a:pt x="263" y="319"/>
                      <a:pt x="263" y="320"/>
                    </a:cubicBezTo>
                    <a:cubicBezTo>
                      <a:pt x="268" y="328"/>
                      <a:pt x="276" y="340"/>
                      <a:pt x="284" y="351"/>
                    </a:cubicBezTo>
                    <a:cubicBezTo>
                      <a:pt x="290" y="379"/>
                      <a:pt x="289" y="413"/>
                      <a:pt x="256" y="434"/>
                    </a:cubicBezTo>
                    <a:cubicBezTo>
                      <a:pt x="242" y="440"/>
                      <a:pt x="214" y="453"/>
                      <a:pt x="180" y="461"/>
                    </a:cubicBezTo>
                    <a:cubicBezTo>
                      <a:pt x="147" y="469"/>
                      <a:pt x="93" y="485"/>
                      <a:pt x="71" y="562"/>
                    </a:cubicBezTo>
                    <a:cubicBezTo>
                      <a:pt x="62" y="596"/>
                      <a:pt x="64" y="618"/>
                      <a:pt x="69" y="658"/>
                    </a:cubicBezTo>
                    <a:cubicBezTo>
                      <a:pt x="57" y="746"/>
                      <a:pt x="47" y="812"/>
                      <a:pt x="46" y="862"/>
                    </a:cubicBezTo>
                    <a:cubicBezTo>
                      <a:pt x="46" y="894"/>
                      <a:pt x="39" y="915"/>
                      <a:pt x="36" y="929"/>
                    </a:cubicBezTo>
                    <a:cubicBezTo>
                      <a:pt x="19" y="976"/>
                      <a:pt x="23" y="1098"/>
                      <a:pt x="21" y="1130"/>
                    </a:cubicBezTo>
                    <a:cubicBezTo>
                      <a:pt x="17" y="1185"/>
                      <a:pt x="13" y="1185"/>
                      <a:pt x="13" y="1191"/>
                    </a:cubicBezTo>
                    <a:cubicBezTo>
                      <a:pt x="13" y="1216"/>
                      <a:pt x="8" y="1227"/>
                      <a:pt x="4" y="1239"/>
                    </a:cubicBezTo>
                    <a:cubicBezTo>
                      <a:pt x="4" y="1241"/>
                      <a:pt x="3" y="1243"/>
                      <a:pt x="3" y="1245"/>
                    </a:cubicBezTo>
                    <a:cubicBezTo>
                      <a:pt x="3" y="1245"/>
                      <a:pt x="5" y="1303"/>
                      <a:pt x="3" y="1321"/>
                    </a:cubicBezTo>
                    <a:cubicBezTo>
                      <a:pt x="0" y="1339"/>
                      <a:pt x="2" y="1350"/>
                      <a:pt x="3" y="1362"/>
                    </a:cubicBezTo>
                    <a:cubicBezTo>
                      <a:pt x="4" y="1373"/>
                      <a:pt x="14" y="1390"/>
                      <a:pt x="17" y="1404"/>
                    </a:cubicBezTo>
                    <a:cubicBezTo>
                      <a:pt x="23" y="1434"/>
                      <a:pt x="31" y="1434"/>
                      <a:pt x="36" y="1444"/>
                    </a:cubicBezTo>
                    <a:cubicBezTo>
                      <a:pt x="42" y="1454"/>
                      <a:pt x="57" y="1461"/>
                      <a:pt x="59" y="1464"/>
                    </a:cubicBezTo>
                    <a:cubicBezTo>
                      <a:pt x="61" y="1467"/>
                      <a:pt x="69" y="1474"/>
                      <a:pt x="76" y="1473"/>
                    </a:cubicBezTo>
                    <a:cubicBezTo>
                      <a:pt x="83" y="1471"/>
                      <a:pt x="82" y="1462"/>
                      <a:pt x="82" y="1462"/>
                    </a:cubicBezTo>
                    <a:cubicBezTo>
                      <a:pt x="82" y="1462"/>
                      <a:pt x="85" y="1463"/>
                      <a:pt x="88" y="1463"/>
                    </a:cubicBezTo>
                    <a:cubicBezTo>
                      <a:pt x="91" y="1463"/>
                      <a:pt x="103" y="1464"/>
                      <a:pt x="106" y="1461"/>
                    </a:cubicBezTo>
                    <a:cubicBezTo>
                      <a:pt x="114" y="1453"/>
                      <a:pt x="103" y="1444"/>
                      <a:pt x="103" y="1444"/>
                    </a:cubicBezTo>
                    <a:cubicBezTo>
                      <a:pt x="111" y="1443"/>
                      <a:pt x="111" y="1443"/>
                      <a:pt x="111" y="1443"/>
                    </a:cubicBezTo>
                    <a:cubicBezTo>
                      <a:pt x="120" y="1437"/>
                      <a:pt x="109" y="1426"/>
                      <a:pt x="109" y="1426"/>
                    </a:cubicBezTo>
                    <a:cubicBezTo>
                      <a:pt x="109" y="1423"/>
                      <a:pt x="88" y="1425"/>
                      <a:pt x="88" y="1422"/>
                    </a:cubicBezTo>
                    <a:cubicBezTo>
                      <a:pt x="88" y="1420"/>
                      <a:pt x="110" y="1413"/>
                      <a:pt x="109" y="1412"/>
                    </a:cubicBezTo>
                    <a:cubicBezTo>
                      <a:pt x="108" y="1385"/>
                      <a:pt x="86" y="1409"/>
                      <a:pt x="83" y="1405"/>
                    </a:cubicBezTo>
                    <a:cubicBezTo>
                      <a:pt x="76" y="1394"/>
                      <a:pt x="70" y="1405"/>
                      <a:pt x="68" y="1393"/>
                    </a:cubicBezTo>
                    <a:cubicBezTo>
                      <a:pt x="67" y="1382"/>
                      <a:pt x="61" y="1380"/>
                      <a:pt x="63" y="1377"/>
                    </a:cubicBezTo>
                    <a:cubicBezTo>
                      <a:pt x="68" y="1368"/>
                      <a:pt x="60" y="1358"/>
                      <a:pt x="63" y="1351"/>
                    </a:cubicBezTo>
                    <a:cubicBezTo>
                      <a:pt x="66" y="1345"/>
                      <a:pt x="59" y="1330"/>
                      <a:pt x="59" y="1330"/>
                    </a:cubicBezTo>
                    <a:cubicBezTo>
                      <a:pt x="59" y="1330"/>
                      <a:pt x="69" y="1336"/>
                      <a:pt x="73" y="1349"/>
                    </a:cubicBezTo>
                    <a:cubicBezTo>
                      <a:pt x="78" y="1361"/>
                      <a:pt x="91" y="1382"/>
                      <a:pt x="105" y="1372"/>
                    </a:cubicBezTo>
                    <a:cubicBezTo>
                      <a:pt x="119" y="1362"/>
                      <a:pt x="100" y="1330"/>
                      <a:pt x="88" y="1318"/>
                    </a:cubicBezTo>
                    <a:cubicBezTo>
                      <a:pt x="82" y="1311"/>
                      <a:pt x="82" y="1302"/>
                      <a:pt x="83" y="1293"/>
                    </a:cubicBezTo>
                    <a:cubicBezTo>
                      <a:pt x="83" y="1293"/>
                      <a:pt x="85" y="1278"/>
                      <a:pt x="84" y="1273"/>
                    </a:cubicBezTo>
                    <a:cubicBezTo>
                      <a:pt x="84" y="1262"/>
                      <a:pt x="75" y="1249"/>
                      <a:pt x="77" y="1246"/>
                    </a:cubicBezTo>
                    <a:cubicBezTo>
                      <a:pt x="78" y="1243"/>
                      <a:pt x="82" y="1225"/>
                      <a:pt x="84" y="1211"/>
                    </a:cubicBezTo>
                    <a:cubicBezTo>
                      <a:pt x="86" y="1197"/>
                      <a:pt x="119" y="1069"/>
                      <a:pt x="123" y="1041"/>
                    </a:cubicBezTo>
                    <a:cubicBezTo>
                      <a:pt x="132" y="989"/>
                      <a:pt x="143" y="974"/>
                      <a:pt x="138" y="938"/>
                    </a:cubicBezTo>
                    <a:cubicBezTo>
                      <a:pt x="139" y="912"/>
                      <a:pt x="148" y="841"/>
                      <a:pt x="150" y="828"/>
                    </a:cubicBezTo>
                    <a:cubicBezTo>
                      <a:pt x="151" y="825"/>
                      <a:pt x="151" y="812"/>
                      <a:pt x="152" y="803"/>
                    </a:cubicBezTo>
                    <a:cubicBezTo>
                      <a:pt x="153" y="798"/>
                      <a:pt x="154" y="789"/>
                      <a:pt x="154" y="778"/>
                    </a:cubicBezTo>
                    <a:cubicBezTo>
                      <a:pt x="154" y="779"/>
                      <a:pt x="154" y="779"/>
                      <a:pt x="154" y="779"/>
                    </a:cubicBezTo>
                    <a:cubicBezTo>
                      <a:pt x="155" y="791"/>
                      <a:pt x="165" y="815"/>
                      <a:pt x="167" y="848"/>
                    </a:cubicBezTo>
                    <a:cubicBezTo>
                      <a:pt x="166" y="875"/>
                      <a:pt x="172" y="939"/>
                      <a:pt x="174" y="964"/>
                    </a:cubicBezTo>
                    <a:cubicBezTo>
                      <a:pt x="183" y="1124"/>
                      <a:pt x="150" y="1163"/>
                      <a:pt x="149" y="1194"/>
                    </a:cubicBezTo>
                    <a:cubicBezTo>
                      <a:pt x="153" y="1328"/>
                      <a:pt x="110" y="1503"/>
                      <a:pt x="183" y="1729"/>
                    </a:cubicBezTo>
                    <a:cubicBezTo>
                      <a:pt x="187" y="1741"/>
                      <a:pt x="187" y="1785"/>
                      <a:pt x="191" y="1808"/>
                    </a:cubicBezTo>
                    <a:cubicBezTo>
                      <a:pt x="192" y="1814"/>
                      <a:pt x="203" y="1841"/>
                      <a:pt x="204" y="1878"/>
                    </a:cubicBezTo>
                    <a:cubicBezTo>
                      <a:pt x="205" y="1938"/>
                      <a:pt x="199" y="2015"/>
                      <a:pt x="200" y="2058"/>
                    </a:cubicBezTo>
                    <a:cubicBezTo>
                      <a:pt x="203" y="2128"/>
                      <a:pt x="229" y="2192"/>
                      <a:pt x="239" y="2237"/>
                    </a:cubicBezTo>
                    <a:cubicBezTo>
                      <a:pt x="249" y="2282"/>
                      <a:pt x="253" y="2318"/>
                      <a:pt x="251" y="2327"/>
                    </a:cubicBezTo>
                    <a:cubicBezTo>
                      <a:pt x="250" y="2334"/>
                      <a:pt x="248" y="2349"/>
                      <a:pt x="254" y="2362"/>
                    </a:cubicBezTo>
                    <a:cubicBezTo>
                      <a:pt x="254" y="2363"/>
                      <a:pt x="236" y="2408"/>
                      <a:pt x="226" y="2416"/>
                    </a:cubicBezTo>
                    <a:cubicBezTo>
                      <a:pt x="216" y="2424"/>
                      <a:pt x="214" y="2431"/>
                      <a:pt x="207" y="2435"/>
                    </a:cubicBezTo>
                    <a:cubicBezTo>
                      <a:pt x="199" y="2440"/>
                      <a:pt x="195" y="2444"/>
                      <a:pt x="193" y="2453"/>
                    </a:cubicBezTo>
                    <a:cubicBezTo>
                      <a:pt x="190" y="2460"/>
                      <a:pt x="183" y="2470"/>
                      <a:pt x="188" y="2475"/>
                    </a:cubicBezTo>
                    <a:cubicBezTo>
                      <a:pt x="189" y="2476"/>
                      <a:pt x="190" y="2476"/>
                      <a:pt x="191" y="2477"/>
                    </a:cubicBezTo>
                    <a:cubicBezTo>
                      <a:pt x="191" y="2477"/>
                      <a:pt x="191" y="2477"/>
                      <a:pt x="191" y="2477"/>
                    </a:cubicBezTo>
                    <a:cubicBezTo>
                      <a:pt x="191" y="2479"/>
                      <a:pt x="191" y="2482"/>
                      <a:pt x="192" y="2483"/>
                    </a:cubicBezTo>
                    <a:cubicBezTo>
                      <a:pt x="195" y="2489"/>
                      <a:pt x="200" y="2490"/>
                      <a:pt x="207" y="2490"/>
                    </a:cubicBezTo>
                    <a:cubicBezTo>
                      <a:pt x="208" y="2488"/>
                      <a:pt x="208" y="2488"/>
                      <a:pt x="208" y="2488"/>
                    </a:cubicBezTo>
                    <a:cubicBezTo>
                      <a:pt x="208" y="2491"/>
                      <a:pt x="208" y="2493"/>
                      <a:pt x="210" y="2495"/>
                    </a:cubicBezTo>
                    <a:cubicBezTo>
                      <a:pt x="215" y="2502"/>
                      <a:pt x="229" y="2506"/>
                      <a:pt x="236" y="2499"/>
                    </a:cubicBezTo>
                    <a:cubicBezTo>
                      <a:pt x="244" y="2504"/>
                      <a:pt x="259" y="2505"/>
                      <a:pt x="265" y="2497"/>
                    </a:cubicBezTo>
                    <a:cubicBezTo>
                      <a:pt x="270" y="2510"/>
                      <a:pt x="287" y="2508"/>
                      <a:pt x="298" y="2506"/>
                    </a:cubicBezTo>
                    <a:cubicBezTo>
                      <a:pt x="309" y="2503"/>
                      <a:pt x="313" y="2496"/>
                      <a:pt x="319" y="2491"/>
                    </a:cubicBezTo>
                    <a:cubicBezTo>
                      <a:pt x="325" y="2486"/>
                      <a:pt x="330" y="2481"/>
                      <a:pt x="328" y="2468"/>
                    </a:cubicBezTo>
                    <a:cubicBezTo>
                      <a:pt x="326" y="2456"/>
                      <a:pt x="328" y="2455"/>
                      <a:pt x="329" y="2440"/>
                    </a:cubicBezTo>
                    <a:cubicBezTo>
                      <a:pt x="330" y="2431"/>
                      <a:pt x="337" y="2428"/>
                      <a:pt x="338" y="2413"/>
                    </a:cubicBezTo>
                    <a:cubicBezTo>
                      <a:pt x="339" y="2401"/>
                      <a:pt x="331" y="2351"/>
                      <a:pt x="332" y="2344"/>
                    </a:cubicBezTo>
                    <a:cubicBezTo>
                      <a:pt x="334" y="2328"/>
                      <a:pt x="324" y="2315"/>
                      <a:pt x="320" y="2289"/>
                    </a:cubicBezTo>
                    <a:cubicBezTo>
                      <a:pt x="317" y="2263"/>
                      <a:pt x="326" y="2174"/>
                      <a:pt x="326" y="2158"/>
                    </a:cubicBezTo>
                    <a:cubicBezTo>
                      <a:pt x="326" y="2127"/>
                      <a:pt x="341" y="2077"/>
                      <a:pt x="337" y="2014"/>
                    </a:cubicBezTo>
                    <a:cubicBezTo>
                      <a:pt x="335" y="1978"/>
                      <a:pt x="319" y="1868"/>
                      <a:pt x="319" y="1843"/>
                    </a:cubicBezTo>
                    <a:cubicBezTo>
                      <a:pt x="319" y="1839"/>
                      <a:pt x="318" y="1811"/>
                      <a:pt x="319" y="1806"/>
                    </a:cubicBezTo>
                    <a:cubicBezTo>
                      <a:pt x="324" y="1790"/>
                      <a:pt x="336" y="1587"/>
                      <a:pt x="336" y="1585"/>
                    </a:cubicBezTo>
                    <a:cubicBezTo>
                      <a:pt x="338" y="1561"/>
                      <a:pt x="353" y="1416"/>
                      <a:pt x="353" y="1416"/>
                    </a:cubicBezTo>
                    <a:cubicBezTo>
                      <a:pt x="359" y="1416"/>
                      <a:pt x="359" y="1416"/>
                      <a:pt x="359" y="1416"/>
                    </a:cubicBezTo>
                    <a:cubicBezTo>
                      <a:pt x="359" y="1416"/>
                      <a:pt x="377" y="1558"/>
                      <a:pt x="379" y="1582"/>
                    </a:cubicBezTo>
                    <a:cubicBezTo>
                      <a:pt x="379" y="1584"/>
                      <a:pt x="390" y="1790"/>
                      <a:pt x="394" y="1806"/>
                    </a:cubicBezTo>
                    <a:cubicBezTo>
                      <a:pt x="396" y="1811"/>
                      <a:pt x="395" y="1839"/>
                      <a:pt x="395" y="1843"/>
                    </a:cubicBezTo>
                    <a:cubicBezTo>
                      <a:pt x="395" y="1868"/>
                      <a:pt x="379" y="1978"/>
                      <a:pt x="377" y="2014"/>
                    </a:cubicBezTo>
                    <a:cubicBezTo>
                      <a:pt x="373" y="2077"/>
                      <a:pt x="387" y="2127"/>
                      <a:pt x="387" y="2158"/>
                    </a:cubicBezTo>
                    <a:cubicBezTo>
                      <a:pt x="387" y="2174"/>
                      <a:pt x="396" y="2263"/>
                      <a:pt x="393" y="2289"/>
                    </a:cubicBezTo>
                    <a:cubicBezTo>
                      <a:pt x="390" y="2315"/>
                      <a:pt x="380" y="2328"/>
                      <a:pt x="382" y="2344"/>
                    </a:cubicBezTo>
                    <a:cubicBezTo>
                      <a:pt x="383" y="2351"/>
                      <a:pt x="375" y="2401"/>
                      <a:pt x="375" y="2413"/>
                    </a:cubicBezTo>
                    <a:cubicBezTo>
                      <a:pt x="376" y="2428"/>
                      <a:pt x="384" y="2431"/>
                      <a:pt x="384" y="2440"/>
                    </a:cubicBezTo>
                    <a:cubicBezTo>
                      <a:pt x="386" y="2455"/>
                      <a:pt x="387" y="2456"/>
                      <a:pt x="385" y="2468"/>
                    </a:cubicBezTo>
                    <a:cubicBezTo>
                      <a:pt x="384" y="2481"/>
                      <a:pt x="388" y="2486"/>
                      <a:pt x="394" y="2491"/>
                    </a:cubicBezTo>
                    <a:cubicBezTo>
                      <a:pt x="400" y="2496"/>
                      <a:pt x="405" y="2503"/>
                      <a:pt x="416" y="2506"/>
                    </a:cubicBezTo>
                    <a:cubicBezTo>
                      <a:pt x="426" y="2508"/>
                      <a:pt x="444" y="2510"/>
                      <a:pt x="448" y="2497"/>
                    </a:cubicBezTo>
                    <a:cubicBezTo>
                      <a:pt x="454" y="2505"/>
                      <a:pt x="470" y="2504"/>
                      <a:pt x="478" y="2499"/>
                    </a:cubicBezTo>
                    <a:cubicBezTo>
                      <a:pt x="484" y="2506"/>
                      <a:pt x="499" y="2502"/>
                      <a:pt x="504" y="2495"/>
                    </a:cubicBezTo>
                    <a:cubicBezTo>
                      <a:pt x="505" y="2493"/>
                      <a:pt x="506" y="2491"/>
                      <a:pt x="506" y="2489"/>
                    </a:cubicBezTo>
                    <a:cubicBezTo>
                      <a:pt x="507" y="2490"/>
                      <a:pt x="507" y="2490"/>
                      <a:pt x="507" y="2490"/>
                    </a:cubicBezTo>
                    <a:cubicBezTo>
                      <a:pt x="513" y="2490"/>
                      <a:pt x="521" y="2488"/>
                      <a:pt x="522" y="2483"/>
                    </a:cubicBezTo>
                    <a:cubicBezTo>
                      <a:pt x="523" y="2482"/>
                      <a:pt x="523" y="2479"/>
                      <a:pt x="523" y="2477"/>
                    </a:cubicBezTo>
                    <a:cubicBezTo>
                      <a:pt x="523" y="2477"/>
                      <a:pt x="523" y="2477"/>
                      <a:pt x="523" y="2477"/>
                    </a:cubicBezTo>
                    <a:cubicBezTo>
                      <a:pt x="524" y="2476"/>
                      <a:pt x="525" y="2476"/>
                      <a:pt x="525" y="2475"/>
                    </a:cubicBezTo>
                    <a:cubicBezTo>
                      <a:pt x="531" y="2470"/>
                      <a:pt x="523" y="2460"/>
                      <a:pt x="521" y="2453"/>
                    </a:cubicBezTo>
                    <a:cubicBezTo>
                      <a:pt x="518" y="2444"/>
                      <a:pt x="514" y="2440"/>
                      <a:pt x="507" y="2435"/>
                    </a:cubicBezTo>
                    <a:cubicBezTo>
                      <a:pt x="500" y="2431"/>
                      <a:pt x="497" y="2424"/>
                      <a:pt x="488" y="2416"/>
                    </a:cubicBezTo>
                    <a:cubicBezTo>
                      <a:pt x="478" y="2408"/>
                      <a:pt x="460" y="2363"/>
                      <a:pt x="460" y="2362"/>
                    </a:cubicBezTo>
                    <a:cubicBezTo>
                      <a:pt x="466" y="2349"/>
                      <a:pt x="464" y="2334"/>
                      <a:pt x="462" y="2327"/>
                    </a:cubicBezTo>
                    <a:cubicBezTo>
                      <a:pt x="460" y="2318"/>
                      <a:pt x="464" y="2282"/>
                      <a:pt x="474" y="2237"/>
                    </a:cubicBezTo>
                    <a:cubicBezTo>
                      <a:pt x="484" y="2192"/>
                      <a:pt x="510" y="2128"/>
                      <a:pt x="513" y="2058"/>
                    </a:cubicBezTo>
                    <a:cubicBezTo>
                      <a:pt x="515" y="2015"/>
                      <a:pt x="509" y="1938"/>
                      <a:pt x="510" y="1878"/>
                    </a:cubicBezTo>
                    <a:cubicBezTo>
                      <a:pt x="511" y="1841"/>
                      <a:pt x="521" y="1814"/>
                      <a:pt x="522" y="1808"/>
                    </a:cubicBezTo>
                    <a:cubicBezTo>
                      <a:pt x="527" y="1785"/>
                      <a:pt x="527" y="1741"/>
                      <a:pt x="530" y="1729"/>
                    </a:cubicBezTo>
                    <a:cubicBezTo>
                      <a:pt x="587" y="1523"/>
                      <a:pt x="569" y="1347"/>
                      <a:pt x="567" y="1304"/>
                    </a:cubicBezTo>
                    <a:cubicBezTo>
                      <a:pt x="567" y="1304"/>
                      <a:pt x="569" y="1185"/>
                      <a:pt x="567" y="1170"/>
                    </a:cubicBezTo>
                    <a:cubicBezTo>
                      <a:pt x="530" y="1051"/>
                      <a:pt x="549" y="969"/>
                      <a:pt x="546" y="961"/>
                    </a:cubicBezTo>
                    <a:cubicBezTo>
                      <a:pt x="547" y="935"/>
                      <a:pt x="555" y="874"/>
                      <a:pt x="554" y="847"/>
                    </a:cubicBezTo>
                    <a:cubicBezTo>
                      <a:pt x="556" y="815"/>
                      <a:pt x="559" y="791"/>
                      <a:pt x="560" y="779"/>
                    </a:cubicBezTo>
                    <a:cubicBezTo>
                      <a:pt x="560" y="778"/>
                      <a:pt x="560" y="778"/>
                      <a:pt x="560" y="778"/>
                    </a:cubicBezTo>
                    <a:cubicBezTo>
                      <a:pt x="560" y="782"/>
                      <a:pt x="560" y="786"/>
                      <a:pt x="560" y="790"/>
                    </a:cubicBezTo>
                    <a:cubicBezTo>
                      <a:pt x="560" y="793"/>
                      <a:pt x="560" y="793"/>
                      <a:pt x="560" y="793"/>
                    </a:cubicBezTo>
                    <a:cubicBezTo>
                      <a:pt x="561" y="797"/>
                      <a:pt x="561" y="797"/>
                      <a:pt x="561" y="797"/>
                    </a:cubicBezTo>
                    <a:cubicBezTo>
                      <a:pt x="561" y="799"/>
                      <a:pt x="561" y="801"/>
                      <a:pt x="562" y="803"/>
                    </a:cubicBezTo>
                    <a:cubicBezTo>
                      <a:pt x="563" y="812"/>
                      <a:pt x="565" y="826"/>
                      <a:pt x="565" y="826"/>
                    </a:cubicBezTo>
                    <a:cubicBezTo>
                      <a:pt x="580" y="946"/>
                      <a:pt x="580" y="946"/>
                      <a:pt x="580" y="946"/>
                    </a:cubicBezTo>
                    <a:cubicBezTo>
                      <a:pt x="575" y="982"/>
                      <a:pt x="587" y="997"/>
                      <a:pt x="596" y="1049"/>
                    </a:cubicBezTo>
                    <a:cubicBezTo>
                      <a:pt x="600" y="1076"/>
                      <a:pt x="632" y="1205"/>
                      <a:pt x="634" y="1219"/>
                    </a:cubicBezTo>
                    <a:cubicBezTo>
                      <a:pt x="636" y="1232"/>
                      <a:pt x="641" y="1247"/>
                      <a:pt x="643" y="1250"/>
                    </a:cubicBezTo>
                    <a:cubicBezTo>
                      <a:pt x="644" y="1253"/>
                      <a:pt x="638" y="1268"/>
                      <a:pt x="636" y="1281"/>
                    </a:cubicBezTo>
                    <a:cubicBezTo>
                      <a:pt x="635" y="1282"/>
                      <a:pt x="635" y="1283"/>
                      <a:pt x="635" y="1285"/>
                    </a:cubicBezTo>
                    <a:cubicBezTo>
                      <a:pt x="635" y="1285"/>
                      <a:pt x="635" y="1285"/>
                      <a:pt x="635" y="1286"/>
                    </a:cubicBezTo>
                    <a:cubicBezTo>
                      <a:pt x="634" y="1290"/>
                      <a:pt x="635" y="1293"/>
                      <a:pt x="636" y="1298"/>
                    </a:cubicBezTo>
                    <a:cubicBezTo>
                      <a:pt x="637" y="1307"/>
                      <a:pt x="638" y="1316"/>
                      <a:pt x="632" y="1322"/>
                    </a:cubicBezTo>
                    <a:cubicBezTo>
                      <a:pt x="620" y="1334"/>
                      <a:pt x="601" y="1368"/>
                      <a:pt x="615" y="1378"/>
                    </a:cubicBezTo>
                    <a:cubicBezTo>
                      <a:pt x="630" y="1389"/>
                      <a:pt x="643" y="1364"/>
                      <a:pt x="647" y="1352"/>
                    </a:cubicBezTo>
                    <a:cubicBezTo>
                      <a:pt x="652" y="1339"/>
                      <a:pt x="660" y="1337"/>
                      <a:pt x="660" y="1337"/>
                    </a:cubicBezTo>
                    <a:cubicBezTo>
                      <a:pt x="660" y="1337"/>
                      <a:pt x="652" y="1351"/>
                      <a:pt x="655" y="1358"/>
                    </a:cubicBezTo>
                    <a:cubicBezTo>
                      <a:pt x="658" y="1364"/>
                      <a:pt x="650" y="1375"/>
                      <a:pt x="655" y="1383"/>
                    </a:cubicBezTo>
                    <a:cubicBezTo>
                      <a:pt x="657" y="1386"/>
                      <a:pt x="651" y="1388"/>
                      <a:pt x="650" y="1400"/>
                    </a:cubicBezTo>
                    <a:cubicBezTo>
                      <a:pt x="648" y="1411"/>
                      <a:pt x="642" y="1400"/>
                      <a:pt x="635" y="1412"/>
                    </a:cubicBezTo>
                    <a:cubicBezTo>
                      <a:pt x="632" y="1415"/>
                      <a:pt x="611" y="1391"/>
                      <a:pt x="609" y="1419"/>
                    </a:cubicBezTo>
                    <a:cubicBezTo>
                      <a:pt x="609" y="1421"/>
                      <a:pt x="630" y="1427"/>
                      <a:pt x="630" y="1429"/>
                    </a:cubicBezTo>
                    <a:cubicBezTo>
                      <a:pt x="630" y="1431"/>
                      <a:pt x="609" y="1430"/>
                      <a:pt x="609" y="1433"/>
                    </a:cubicBezTo>
                    <a:cubicBezTo>
                      <a:pt x="609" y="1433"/>
                      <a:pt x="598" y="1444"/>
                      <a:pt x="607" y="1450"/>
                    </a:cubicBezTo>
                    <a:cubicBezTo>
                      <a:pt x="615" y="1451"/>
                      <a:pt x="615" y="1451"/>
                      <a:pt x="615" y="1451"/>
                    </a:cubicBezTo>
                    <a:cubicBezTo>
                      <a:pt x="615" y="1451"/>
                      <a:pt x="604" y="1459"/>
                      <a:pt x="612" y="1468"/>
                    </a:cubicBezTo>
                    <a:cubicBezTo>
                      <a:pt x="615" y="1471"/>
                      <a:pt x="627" y="1469"/>
                      <a:pt x="630" y="1469"/>
                    </a:cubicBezTo>
                    <a:cubicBezTo>
                      <a:pt x="633" y="1469"/>
                      <a:pt x="636" y="1469"/>
                      <a:pt x="636" y="1469"/>
                    </a:cubicBezTo>
                    <a:cubicBezTo>
                      <a:pt x="636" y="1469"/>
                      <a:pt x="635" y="1478"/>
                      <a:pt x="642" y="1479"/>
                    </a:cubicBezTo>
                    <a:cubicBezTo>
                      <a:pt x="649" y="1480"/>
                      <a:pt x="657" y="1474"/>
                      <a:pt x="659" y="1470"/>
                    </a:cubicBezTo>
                    <a:cubicBezTo>
                      <a:pt x="661" y="1467"/>
                      <a:pt x="676" y="1460"/>
                      <a:pt x="682" y="1450"/>
                    </a:cubicBezTo>
                    <a:cubicBezTo>
                      <a:pt x="687" y="1441"/>
                      <a:pt x="695" y="1440"/>
                      <a:pt x="701" y="1411"/>
                    </a:cubicBezTo>
                    <a:cubicBezTo>
                      <a:pt x="704" y="1397"/>
                      <a:pt x="714" y="1379"/>
                      <a:pt x="715" y="1368"/>
                    </a:cubicBezTo>
                    <a:cubicBezTo>
                      <a:pt x="716" y="1357"/>
                      <a:pt x="718" y="1346"/>
                      <a:pt x="715" y="1328"/>
                    </a:cubicBezTo>
                    <a:close/>
                    <a:moveTo>
                      <a:pt x="455" y="271"/>
                    </a:moveTo>
                    <a:cubicBezTo>
                      <a:pt x="454" y="273"/>
                      <a:pt x="454" y="273"/>
                      <a:pt x="454" y="273"/>
                    </a:cubicBezTo>
                    <a:cubicBezTo>
                      <a:pt x="454" y="272"/>
                      <a:pt x="454" y="272"/>
                      <a:pt x="454" y="271"/>
                    </a:cubicBezTo>
                    <a:cubicBezTo>
                      <a:pt x="455" y="271"/>
                      <a:pt x="455" y="271"/>
                      <a:pt x="455" y="271"/>
                    </a:cubicBezTo>
                    <a:close/>
                  </a:path>
                </a:pathLst>
              </a:custGeom>
              <a:solidFill>
                <a:srgbClr val="B1DF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:a16="http://schemas.microsoft.com/office/drawing/2014/main" id="{98DE2792-7608-4BDF-5064-9FA694022D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05" y="681"/>
                <a:ext cx="658" cy="2296"/>
              </a:xfrm>
              <a:custGeom>
                <a:avLst/>
                <a:gdLst>
                  <a:gd name="T0" fmla="*/ 537 w 718"/>
                  <a:gd name="T1" fmla="*/ 870 h 2510"/>
                  <a:gd name="T2" fmla="*/ 502 w 718"/>
                  <a:gd name="T3" fmla="*/ 451 h 2510"/>
                  <a:gd name="T4" fmla="*/ 322 w 718"/>
                  <a:gd name="T5" fmla="*/ 268 h 2510"/>
                  <a:gd name="T6" fmla="*/ 367 w 718"/>
                  <a:gd name="T7" fmla="*/ 177 h 2510"/>
                  <a:gd name="T8" fmla="*/ 370 w 718"/>
                  <a:gd name="T9" fmla="*/ 130 h 2510"/>
                  <a:gd name="T10" fmla="*/ 366 w 718"/>
                  <a:gd name="T11" fmla="*/ 101 h 2510"/>
                  <a:gd name="T12" fmla="*/ 363 w 718"/>
                  <a:gd name="T13" fmla="*/ 83 h 2510"/>
                  <a:gd name="T14" fmla="*/ 359 w 718"/>
                  <a:gd name="T15" fmla="*/ 69 h 2510"/>
                  <a:gd name="T16" fmla="*/ 355 w 718"/>
                  <a:gd name="T17" fmla="*/ 66 h 2510"/>
                  <a:gd name="T18" fmla="*/ 344 w 718"/>
                  <a:gd name="T19" fmla="*/ 39 h 2510"/>
                  <a:gd name="T20" fmla="*/ 336 w 718"/>
                  <a:gd name="T21" fmla="*/ 32 h 2510"/>
                  <a:gd name="T22" fmla="*/ 331 w 718"/>
                  <a:gd name="T23" fmla="*/ 23 h 2510"/>
                  <a:gd name="T24" fmla="*/ 324 w 718"/>
                  <a:gd name="T25" fmla="*/ 15 h 2510"/>
                  <a:gd name="T26" fmla="*/ 317 w 718"/>
                  <a:gd name="T27" fmla="*/ 28 h 2510"/>
                  <a:gd name="T28" fmla="*/ 309 w 718"/>
                  <a:gd name="T29" fmla="*/ 28 h 2510"/>
                  <a:gd name="T30" fmla="*/ 301 w 718"/>
                  <a:gd name="T31" fmla="*/ 15 h 2510"/>
                  <a:gd name="T32" fmla="*/ 297 w 718"/>
                  <a:gd name="T33" fmla="*/ 15 h 2510"/>
                  <a:gd name="T34" fmla="*/ 290 w 718"/>
                  <a:gd name="T35" fmla="*/ 15 h 2510"/>
                  <a:gd name="T36" fmla="*/ 283 w 718"/>
                  <a:gd name="T37" fmla="*/ 28 h 2510"/>
                  <a:gd name="T38" fmla="*/ 271 w 718"/>
                  <a:gd name="T39" fmla="*/ 16 h 2510"/>
                  <a:gd name="T40" fmla="*/ 264 w 718"/>
                  <a:gd name="T41" fmla="*/ 22 h 2510"/>
                  <a:gd name="T42" fmla="*/ 257 w 718"/>
                  <a:gd name="T43" fmla="*/ 22 h 2510"/>
                  <a:gd name="T44" fmla="*/ 248 w 718"/>
                  <a:gd name="T45" fmla="*/ 5 h 2510"/>
                  <a:gd name="T46" fmla="*/ 240 w 718"/>
                  <a:gd name="T47" fmla="*/ 15 h 2510"/>
                  <a:gd name="T48" fmla="*/ 226 w 718"/>
                  <a:gd name="T49" fmla="*/ 5 h 2510"/>
                  <a:gd name="T50" fmla="*/ 215 w 718"/>
                  <a:gd name="T51" fmla="*/ 21 h 2510"/>
                  <a:gd name="T52" fmla="*/ 206 w 718"/>
                  <a:gd name="T53" fmla="*/ 23 h 2510"/>
                  <a:gd name="T54" fmla="*/ 203 w 718"/>
                  <a:gd name="T55" fmla="*/ 22 h 2510"/>
                  <a:gd name="T56" fmla="*/ 199 w 718"/>
                  <a:gd name="T57" fmla="*/ 31 h 2510"/>
                  <a:gd name="T58" fmla="*/ 192 w 718"/>
                  <a:gd name="T59" fmla="*/ 44 h 2510"/>
                  <a:gd name="T60" fmla="*/ 192 w 718"/>
                  <a:gd name="T61" fmla="*/ 55 h 2510"/>
                  <a:gd name="T62" fmla="*/ 186 w 718"/>
                  <a:gd name="T63" fmla="*/ 51 h 2510"/>
                  <a:gd name="T64" fmla="*/ 186 w 718"/>
                  <a:gd name="T65" fmla="*/ 76 h 2510"/>
                  <a:gd name="T66" fmla="*/ 178 w 718"/>
                  <a:gd name="T67" fmla="*/ 91 h 2510"/>
                  <a:gd name="T68" fmla="*/ 170 w 718"/>
                  <a:gd name="T69" fmla="*/ 106 h 2510"/>
                  <a:gd name="T70" fmla="*/ 165 w 718"/>
                  <a:gd name="T71" fmla="*/ 135 h 2510"/>
                  <a:gd name="T72" fmla="*/ 180 w 718"/>
                  <a:gd name="T73" fmla="*/ 194 h 2510"/>
                  <a:gd name="T74" fmla="*/ 218 w 718"/>
                  <a:gd name="T75" fmla="*/ 269 h 2510"/>
                  <a:gd name="T76" fmla="*/ 27 w 718"/>
                  <a:gd name="T77" fmla="*/ 712 h 2510"/>
                  <a:gd name="T78" fmla="*/ 3 w 718"/>
                  <a:gd name="T79" fmla="*/ 1043 h 2510"/>
                  <a:gd name="T80" fmla="*/ 68 w 718"/>
                  <a:gd name="T81" fmla="*/ 1120 h 2510"/>
                  <a:gd name="T82" fmla="*/ 84 w 718"/>
                  <a:gd name="T83" fmla="*/ 1081 h 2510"/>
                  <a:gd name="T84" fmla="*/ 56 w 718"/>
                  <a:gd name="T85" fmla="*/ 1033 h 2510"/>
                  <a:gd name="T86" fmla="*/ 65 w 718"/>
                  <a:gd name="T87" fmla="*/ 928 h 2510"/>
                  <a:gd name="T88" fmla="*/ 118 w 718"/>
                  <a:gd name="T89" fmla="*/ 596 h 2510"/>
                  <a:gd name="T90" fmla="*/ 157 w 718"/>
                  <a:gd name="T91" fmla="*/ 1438 h 2510"/>
                  <a:gd name="T92" fmla="*/ 159 w 718"/>
                  <a:gd name="T93" fmla="*/ 1863 h 2510"/>
                  <a:gd name="T94" fmla="*/ 159 w 718"/>
                  <a:gd name="T95" fmla="*/ 1906 h 2510"/>
                  <a:gd name="T96" fmla="*/ 246 w 718"/>
                  <a:gd name="T97" fmla="*/ 1907 h 2510"/>
                  <a:gd name="T98" fmla="*/ 251 w 718"/>
                  <a:gd name="T99" fmla="*/ 1652 h 2510"/>
                  <a:gd name="T100" fmla="*/ 277 w 718"/>
                  <a:gd name="T101" fmla="*/ 1084 h 2510"/>
                  <a:gd name="T102" fmla="*/ 302 w 718"/>
                  <a:gd name="T103" fmla="*/ 1752 h 2510"/>
                  <a:gd name="T104" fmla="*/ 320 w 718"/>
                  <a:gd name="T105" fmla="*/ 1918 h 2510"/>
                  <a:gd name="T106" fmla="*/ 401 w 718"/>
                  <a:gd name="T107" fmla="*/ 1900 h 2510"/>
                  <a:gd name="T108" fmla="*/ 376 w 718"/>
                  <a:gd name="T109" fmla="*/ 1850 h 2510"/>
                  <a:gd name="T110" fmla="*/ 401 w 718"/>
                  <a:gd name="T111" fmla="*/ 1384 h 2510"/>
                  <a:gd name="T112" fmla="*/ 431 w 718"/>
                  <a:gd name="T113" fmla="*/ 596 h 2510"/>
                  <a:gd name="T114" fmla="*/ 435 w 718"/>
                  <a:gd name="T115" fmla="*/ 633 h 2510"/>
                  <a:gd name="T116" fmla="*/ 488 w 718"/>
                  <a:gd name="T117" fmla="*/ 983 h 2510"/>
                  <a:gd name="T118" fmla="*/ 508 w 718"/>
                  <a:gd name="T119" fmla="*/ 1024 h 2510"/>
                  <a:gd name="T120" fmla="*/ 485 w 718"/>
                  <a:gd name="T121" fmla="*/ 1094 h 2510"/>
                  <a:gd name="T122" fmla="*/ 489 w 718"/>
                  <a:gd name="T123" fmla="*/ 1124 h 2510"/>
                  <a:gd name="T124" fmla="*/ 550 w 718"/>
                  <a:gd name="T125" fmla="*/ 1016 h 251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8" h="2510">
                    <a:moveTo>
                      <a:pt x="715" y="1328"/>
                    </a:moveTo>
                    <a:cubicBezTo>
                      <a:pt x="714" y="1318"/>
                      <a:pt x="714" y="1296"/>
                      <a:pt x="714" y="1278"/>
                    </a:cubicBezTo>
                    <a:cubicBezTo>
                      <a:pt x="714" y="1274"/>
                      <a:pt x="715" y="1271"/>
                      <a:pt x="715" y="1271"/>
                    </a:cubicBezTo>
                    <a:cubicBezTo>
                      <a:pt x="715" y="1262"/>
                      <a:pt x="717" y="1259"/>
                      <a:pt x="714" y="1247"/>
                    </a:cubicBezTo>
                    <a:cubicBezTo>
                      <a:pt x="711" y="1235"/>
                      <a:pt x="705" y="1223"/>
                      <a:pt x="705" y="1199"/>
                    </a:cubicBezTo>
                    <a:cubicBezTo>
                      <a:pt x="705" y="1193"/>
                      <a:pt x="701" y="1193"/>
                      <a:pt x="697" y="1137"/>
                    </a:cubicBezTo>
                    <a:cubicBezTo>
                      <a:pt x="695" y="1105"/>
                      <a:pt x="699" y="983"/>
                      <a:pt x="682" y="937"/>
                    </a:cubicBezTo>
                    <a:cubicBezTo>
                      <a:pt x="679" y="922"/>
                      <a:pt x="672" y="902"/>
                      <a:pt x="673" y="869"/>
                    </a:cubicBezTo>
                    <a:cubicBezTo>
                      <a:pt x="672" y="823"/>
                      <a:pt x="662" y="764"/>
                      <a:pt x="652" y="685"/>
                    </a:cubicBezTo>
                    <a:cubicBezTo>
                      <a:pt x="654" y="683"/>
                      <a:pt x="654" y="683"/>
                      <a:pt x="654" y="683"/>
                    </a:cubicBezTo>
                    <a:cubicBezTo>
                      <a:pt x="652" y="668"/>
                      <a:pt x="652" y="655"/>
                      <a:pt x="652" y="643"/>
                    </a:cubicBezTo>
                    <a:cubicBezTo>
                      <a:pt x="654" y="623"/>
                      <a:pt x="655" y="607"/>
                      <a:pt x="652" y="589"/>
                    </a:cubicBezTo>
                    <a:cubicBezTo>
                      <a:pt x="651" y="582"/>
                      <a:pt x="650" y="576"/>
                      <a:pt x="649" y="568"/>
                    </a:cubicBezTo>
                    <a:cubicBezTo>
                      <a:pt x="645" y="550"/>
                      <a:pt x="638" y="535"/>
                      <a:pt x="629" y="523"/>
                    </a:cubicBezTo>
                    <a:cubicBezTo>
                      <a:pt x="610" y="489"/>
                      <a:pt x="588" y="479"/>
                      <a:pt x="565" y="473"/>
                    </a:cubicBezTo>
                    <a:cubicBezTo>
                      <a:pt x="551" y="467"/>
                      <a:pt x="540" y="464"/>
                      <a:pt x="536" y="463"/>
                    </a:cubicBezTo>
                    <a:cubicBezTo>
                      <a:pt x="508" y="455"/>
                      <a:pt x="454" y="436"/>
                      <a:pt x="438" y="426"/>
                    </a:cubicBezTo>
                    <a:cubicBezTo>
                      <a:pt x="415" y="412"/>
                      <a:pt x="414" y="377"/>
                      <a:pt x="418" y="350"/>
                    </a:cubicBezTo>
                    <a:cubicBezTo>
                      <a:pt x="428" y="339"/>
                      <a:pt x="437" y="325"/>
                      <a:pt x="440" y="318"/>
                    </a:cubicBezTo>
                    <a:cubicBezTo>
                      <a:pt x="446" y="307"/>
                      <a:pt x="453" y="285"/>
                      <a:pt x="454" y="273"/>
                    </a:cubicBezTo>
                    <a:cubicBezTo>
                      <a:pt x="455" y="272"/>
                      <a:pt x="455" y="272"/>
                      <a:pt x="455" y="271"/>
                    </a:cubicBezTo>
                    <a:cubicBezTo>
                      <a:pt x="458" y="270"/>
                      <a:pt x="464" y="265"/>
                      <a:pt x="467" y="262"/>
                    </a:cubicBezTo>
                    <a:cubicBezTo>
                      <a:pt x="470" y="258"/>
                      <a:pt x="471" y="253"/>
                      <a:pt x="474" y="249"/>
                    </a:cubicBezTo>
                    <a:cubicBezTo>
                      <a:pt x="477" y="244"/>
                      <a:pt x="476" y="240"/>
                      <a:pt x="478" y="231"/>
                    </a:cubicBezTo>
                    <a:cubicBezTo>
                      <a:pt x="481" y="223"/>
                      <a:pt x="483" y="210"/>
                      <a:pt x="483" y="205"/>
                    </a:cubicBezTo>
                    <a:cubicBezTo>
                      <a:pt x="483" y="200"/>
                      <a:pt x="489" y="186"/>
                      <a:pt x="489" y="179"/>
                    </a:cubicBezTo>
                    <a:cubicBezTo>
                      <a:pt x="489" y="177"/>
                      <a:pt x="489" y="175"/>
                      <a:pt x="488" y="173"/>
                    </a:cubicBezTo>
                    <a:cubicBezTo>
                      <a:pt x="488" y="172"/>
                      <a:pt x="487" y="170"/>
                      <a:pt x="486" y="170"/>
                    </a:cubicBezTo>
                    <a:cubicBezTo>
                      <a:pt x="485" y="169"/>
                      <a:pt x="484" y="169"/>
                      <a:pt x="484" y="169"/>
                    </a:cubicBezTo>
                    <a:cubicBezTo>
                      <a:pt x="483" y="169"/>
                      <a:pt x="482" y="169"/>
                      <a:pt x="481" y="169"/>
                    </a:cubicBezTo>
                    <a:cubicBezTo>
                      <a:pt x="481" y="169"/>
                      <a:pt x="477" y="180"/>
                      <a:pt x="474" y="188"/>
                    </a:cubicBezTo>
                    <a:cubicBezTo>
                      <a:pt x="476" y="182"/>
                      <a:pt x="477" y="176"/>
                      <a:pt x="478" y="170"/>
                    </a:cubicBezTo>
                    <a:cubicBezTo>
                      <a:pt x="479" y="164"/>
                      <a:pt x="481" y="155"/>
                      <a:pt x="479" y="150"/>
                    </a:cubicBezTo>
                    <a:cubicBezTo>
                      <a:pt x="478" y="157"/>
                      <a:pt x="474" y="163"/>
                      <a:pt x="473" y="169"/>
                    </a:cubicBezTo>
                    <a:cubicBezTo>
                      <a:pt x="473" y="169"/>
                      <a:pt x="473" y="168"/>
                      <a:pt x="473" y="167"/>
                    </a:cubicBezTo>
                    <a:cubicBezTo>
                      <a:pt x="476" y="160"/>
                      <a:pt x="476" y="133"/>
                      <a:pt x="475" y="131"/>
                    </a:cubicBezTo>
                    <a:cubicBezTo>
                      <a:pt x="474" y="132"/>
                      <a:pt x="473" y="134"/>
                      <a:pt x="472" y="136"/>
                    </a:cubicBezTo>
                    <a:cubicBezTo>
                      <a:pt x="472" y="131"/>
                      <a:pt x="473" y="126"/>
                      <a:pt x="473" y="121"/>
                    </a:cubicBezTo>
                    <a:cubicBezTo>
                      <a:pt x="472" y="123"/>
                      <a:pt x="472" y="125"/>
                      <a:pt x="471" y="127"/>
                    </a:cubicBezTo>
                    <a:cubicBezTo>
                      <a:pt x="471" y="123"/>
                      <a:pt x="473" y="116"/>
                      <a:pt x="472" y="110"/>
                    </a:cubicBezTo>
                    <a:cubicBezTo>
                      <a:pt x="471" y="113"/>
                      <a:pt x="471" y="116"/>
                      <a:pt x="470" y="119"/>
                    </a:cubicBezTo>
                    <a:cubicBezTo>
                      <a:pt x="471" y="116"/>
                      <a:pt x="471" y="112"/>
                      <a:pt x="471" y="108"/>
                    </a:cubicBezTo>
                    <a:cubicBezTo>
                      <a:pt x="471" y="108"/>
                      <a:pt x="470" y="109"/>
                      <a:pt x="470" y="109"/>
                    </a:cubicBezTo>
                    <a:cubicBezTo>
                      <a:pt x="472" y="103"/>
                      <a:pt x="472" y="95"/>
                      <a:pt x="473" y="90"/>
                    </a:cubicBezTo>
                    <a:cubicBezTo>
                      <a:pt x="472" y="92"/>
                      <a:pt x="466" y="102"/>
                      <a:pt x="466" y="104"/>
                    </a:cubicBezTo>
                    <a:cubicBezTo>
                      <a:pt x="466" y="98"/>
                      <a:pt x="469" y="92"/>
                      <a:pt x="469" y="86"/>
                    </a:cubicBezTo>
                    <a:cubicBezTo>
                      <a:pt x="468" y="92"/>
                      <a:pt x="465" y="98"/>
                      <a:pt x="463" y="104"/>
                    </a:cubicBezTo>
                    <a:cubicBezTo>
                      <a:pt x="463" y="103"/>
                      <a:pt x="466" y="94"/>
                      <a:pt x="467" y="90"/>
                    </a:cubicBezTo>
                    <a:cubicBezTo>
                      <a:pt x="466" y="91"/>
                      <a:pt x="466" y="92"/>
                      <a:pt x="465" y="93"/>
                    </a:cubicBezTo>
                    <a:cubicBezTo>
                      <a:pt x="465" y="92"/>
                      <a:pt x="465" y="91"/>
                      <a:pt x="465" y="89"/>
                    </a:cubicBezTo>
                    <a:cubicBezTo>
                      <a:pt x="462" y="93"/>
                      <a:pt x="459" y="102"/>
                      <a:pt x="459" y="102"/>
                    </a:cubicBezTo>
                    <a:cubicBezTo>
                      <a:pt x="461" y="95"/>
                      <a:pt x="463" y="89"/>
                      <a:pt x="464" y="82"/>
                    </a:cubicBezTo>
                    <a:cubicBezTo>
                      <a:pt x="466" y="79"/>
                      <a:pt x="467" y="76"/>
                      <a:pt x="470" y="74"/>
                    </a:cubicBezTo>
                    <a:cubicBezTo>
                      <a:pt x="465" y="77"/>
                      <a:pt x="462" y="81"/>
                      <a:pt x="460" y="86"/>
                    </a:cubicBezTo>
                    <a:cubicBezTo>
                      <a:pt x="460" y="79"/>
                      <a:pt x="460" y="58"/>
                      <a:pt x="461" y="54"/>
                    </a:cubicBezTo>
                    <a:cubicBezTo>
                      <a:pt x="459" y="58"/>
                      <a:pt x="454" y="67"/>
                      <a:pt x="453" y="67"/>
                    </a:cubicBezTo>
                    <a:cubicBezTo>
                      <a:pt x="453" y="58"/>
                      <a:pt x="453" y="48"/>
                      <a:pt x="456" y="40"/>
                    </a:cubicBezTo>
                    <a:cubicBezTo>
                      <a:pt x="452" y="50"/>
                      <a:pt x="448" y="73"/>
                      <a:pt x="448" y="73"/>
                    </a:cubicBezTo>
                    <a:cubicBezTo>
                      <a:pt x="448" y="61"/>
                      <a:pt x="448" y="49"/>
                      <a:pt x="450" y="37"/>
                    </a:cubicBezTo>
                    <a:cubicBezTo>
                      <a:pt x="448" y="41"/>
                      <a:pt x="447" y="46"/>
                      <a:pt x="446" y="51"/>
                    </a:cubicBezTo>
                    <a:cubicBezTo>
                      <a:pt x="446" y="46"/>
                      <a:pt x="446" y="42"/>
                      <a:pt x="446" y="37"/>
                    </a:cubicBezTo>
                    <a:cubicBezTo>
                      <a:pt x="445" y="40"/>
                      <a:pt x="445" y="43"/>
                      <a:pt x="443" y="45"/>
                    </a:cubicBezTo>
                    <a:cubicBezTo>
                      <a:pt x="444" y="37"/>
                      <a:pt x="444" y="28"/>
                      <a:pt x="443" y="20"/>
                    </a:cubicBezTo>
                    <a:cubicBezTo>
                      <a:pt x="440" y="25"/>
                      <a:pt x="440" y="33"/>
                      <a:pt x="439" y="39"/>
                    </a:cubicBezTo>
                    <a:cubicBezTo>
                      <a:pt x="439" y="40"/>
                      <a:pt x="438" y="42"/>
                      <a:pt x="438" y="44"/>
                    </a:cubicBezTo>
                    <a:cubicBezTo>
                      <a:pt x="438" y="43"/>
                      <a:pt x="438" y="43"/>
                      <a:pt x="438" y="42"/>
                    </a:cubicBezTo>
                    <a:cubicBezTo>
                      <a:pt x="436" y="46"/>
                      <a:pt x="435" y="49"/>
                      <a:pt x="435" y="53"/>
                    </a:cubicBezTo>
                    <a:cubicBezTo>
                      <a:pt x="434" y="54"/>
                      <a:pt x="434" y="54"/>
                      <a:pt x="434" y="55"/>
                    </a:cubicBezTo>
                    <a:cubicBezTo>
                      <a:pt x="435" y="47"/>
                      <a:pt x="436" y="35"/>
                      <a:pt x="434" y="28"/>
                    </a:cubicBezTo>
                    <a:cubicBezTo>
                      <a:pt x="432" y="32"/>
                      <a:pt x="432" y="37"/>
                      <a:pt x="431" y="42"/>
                    </a:cubicBezTo>
                    <a:cubicBezTo>
                      <a:pt x="431" y="39"/>
                      <a:pt x="431" y="37"/>
                      <a:pt x="430" y="34"/>
                    </a:cubicBezTo>
                    <a:cubicBezTo>
                      <a:pt x="430" y="32"/>
                      <a:pt x="430" y="31"/>
                      <a:pt x="430" y="29"/>
                    </a:cubicBezTo>
                    <a:cubicBezTo>
                      <a:pt x="430" y="31"/>
                      <a:pt x="429" y="33"/>
                      <a:pt x="429" y="35"/>
                    </a:cubicBezTo>
                    <a:cubicBezTo>
                      <a:pt x="429" y="36"/>
                      <a:pt x="428" y="37"/>
                      <a:pt x="428" y="38"/>
                    </a:cubicBezTo>
                    <a:cubicBezTo>
                      <a:pt x="428" y="38"/>
                      <a:pt x="428" y="39"/>
                      <a:pt x="428" y="39"/>
                    </a:cubicBezTo>
                    <a:cubicBezTo>
                      <a:pt x="426" y="34"/>
                      <a:pt x="426" y="27"/>
                      <a:pt x="426" y="21"/>
                    </a:cubicBezTo>
                    <a:cubicBezTo>
                      <a:pt x="424" y="23"/>
                      <a:pt x="423" y="26"/>
                      <a:pt x="422" y="30"/>
                    </a:cubicBezTo>
                    <a:cubicBezTo>
                      <a:pt x="421" y="26"/>
                      <a:pt x="421" y="23"/>
                      <a:pt x="421" y="19"/>
                    </a:cubicBezTo>
                    <a:cubicBezTo>
                      <a:pt x="420" y="23"/>
                      <a:pt x="419" y="27"/>
                      <a:pt x="419" y="31"/>
                    </a:cubicBezTo>
                    <a:cubicBezTo>
                      <a:pt x="418" y="29"/>
                      <a:pt x="418" y="27"/>
                      <a:pt x="417" y="26"/>
                    </a:cubicBezTo>
                    <a:cubicBezTo>
                      <a:pt x="417" y="23"/>
                      <a:pt x="417" y="20"/>
                      <a:pt x="417" y="17"/>
                    </a:cubicBezTo>
                    <a:cubicBezTo>
                      <a:pt x="412" y="22"/>
                      <a:pt x="415" y="35"/>
                      <a:pt x="413" y="42"/>
                    </a:cubicBezTo>
                    <a:cubicBezTo>
                      <a:pt x="413" y="42"/>
                      <a:pt x="413" y="42"/>
                      <a:pt x="413" y="42"/>
                    </a:cubicBezTo>
                    <a:cubicBezTo>
                      <a:pt x="412" y="41"/>
                      <a:pt x="412" y="39"/>
                      <a:pt x="412" y="37"/>
                    </a:cubicBezTo>
                    <a:cubicBezTo>
                      <a:pt x="412" y="32"/>
                      <a:pt x="414" y="26"/>
                      <a:pt x="413" y="21"/>
                    </a:cubicBezTo>
                    <a:cubicBezTo>
                      <a:pt x="412" y="23"/>
                      <a:pt x="410" y="28"/>
                      <a:pt x="410" y="29"/>
                    </a:cubicBezTo>
                    <a:cubicBezTo>
                      <a:pt x="409" y="27"/>
                      <a:pt x="409" y="25"/>
                      <a:pt x="409" y="23"/>
                    </a:cubicBezTo>
                    <a:cubicBezTo>
                      <a:pt x="409" y="25"/>
                      <a:pt x="409" y="27"/>
                      <a:pt x="409" y="29"/>
                    </a:cubicBezTo>
                    <a:cubicBezTo>
                      <a:pt x="407" y="26"/>
                      <a:pt x="409" y="22"/>
                      <a:pt x="406" y="19"/>
                    </a:cubicBezTo>
                    <a:cubicBezTo>
                      <a:pt x="403" y="23"/>
                      <a:pt x="402" y="36"/>
                      <a:pt x="402" y="37"/>
                    </a:cubicBezTo>
                    <a:cubicBezTo>
                      <a:pt x="400" y="31"/>
                      <a:pt x="400" y="21"/>
                      <a:pt x="401" y="14"/>
                    </a:cubicBezTo>
                    <a:cubicBezTo>
                      <a:pt x="400" y="20"/>
                      <a:pt x="398" y="26"/>
                      <a:pt x="397" y="32"/>
                    </a:cubicBezTo>
                    <a:cubicBezTo>
                      <a:pt x="397" y="27"/>
                      <a:pt x="397" y="21"/>
                      <a:pt x="397" y="16"/>
                    </a:cubicBezTo>
                    <a:cubicBezTo>
                      <a:pt x="396" y="19"/>
                      <a:pt x="396" y="23"/>
                      <a:pt x="395" y="26"/>
                    </a:cubicBezTo>
                    <a:cubicBezTo>
                      <a:pt x="394" y="29"/>
                      <a:pt x="393" y="32"/>
                      <a:pt x="394" y="36"/>
                    </a:cubicBezTo>
                    <a:cubicBezTo>
                      <a:pt x="393" y="33"/>
                      <a:pt x="392" y="22"/>
                      <a:pt x="391" y="20"/>
                    </a:cubicBezTo>
                    <a:cubicBezTo>
                      <a:pt x="391" y="23"/>
                      <a:pt x="390" y="26"/>
                      <a:pt x="390" y="27"/>
                    </a:cubicBezTo>
                    <a:cubicBezTo>
                      <a:pt x="389" y="31"/>
                      <a:pt x="388" y="34"/>
                      <a:pt x="387" y="38"/>
                    </a:cubicBezTo>
                    <a:cubicBezTo>
                      <a:pt x="388" y="34"/>
                      <a:pt x="388" y="31"/>
                      <a:pt x="388" y="27"/>
                    </a:cubicBezTo>
                    <a:cubicBezTo>
                      <a:pt x="388" y="21"/>
                      <a:pt x="388" y="14"/>
                      <a:pt x="388" y="8"/>
                    </a:cubicBezTo>
                    <a:cubicBezTo>
                      <a:pt x="388" y="12"/>
                      <a:pt x="388" y="17"/>
                      <a:pt x="387" y="22"/>
                    </a:cubicBezTo>
                    <a:cubicBezTo>
                      <a:pt x="387" y="21"/>
                      <a:pt x="387" y="21"/>
                      <a:pt x="386" y="20"/>
                    </a:cubicBezTo>
                    <a:cubicBezTo>
                      <a:pt x="385" y="24"/>
                      <a:pt x="382" y="34"/>
                      <a:pt x="381" y="34"/>
                    </a:cubicBezTo>
                    <a:cubicBezTo>
                      <a:pt x="382" y="25"/>
                      <a:pt x="384" y="15"/>
                      <a:pt x="382" y="6"/>
                    </a:cubicBezTo>
                    <a:cubicBezTo>
                      <a:pt x="382" y="9"/>
                      <a:pt x="381" y="12"/>
                      <a:pt x="381" y="15"/>
                    </a:cubicBezTo>
                    <a:cubicBezTo>
                      <a:pt x="381" y="13"/>
                      <a:pt x="381" y="12"/>
                      <a:pt x="380" y="10"/>
                    </a:cubicBezTo>
                    <a:cubicBezTo>
                      <a:pt x="380" y="14"/>
                      <a:pt x="378" y="30"/>
                      <a:pt x="376" y="35"/>
                    </a:cubicBezTo>
                    <a:cubicBezTo>
                      <a:pt x="376" y="30"/>
                      <a:pt x="377" y="24"/>
                      <a:pt x="377" y="19"/>
                    </a:cubicBezTo>
                    <a:cubicBezTo>
                      <a:pt x="377" y="15"/>
                      <a:pt x="377" y="11"/>
                      <a:pt x="376" y="8"/>
                    </a:cubicBezTo>
                    <a:cubicBezTo>
                      <a:pt x="376" y="9"/>
                      <a:pt x="376" y="10"/>
                      <a:pt x="376" y="11"/>
                    </a:cubicBezTo>
                    <a:cubicBezTo>
                      <a:pt x="375" y="11"/>
                      <a:pt x="375" y="10"/>
                      <a:pt x="375" y="9"/>
                    </a:cubicBezTo>
                    <a:cubicBezTo>
                      <a:pt x="374" y="12"/>
                      <a:pt x="374" y="15"/>
                      <a:pt x="373" y="18"/>
                    </a:cubicBezTo>
                    <a:cubicBezTo>
                      <a:pt x="373" y="16"/>
                      <a:pt x="373" y="13"/>
                      <a:pt x="373" y="10"/>
                    </a:cubicBezTo>
                    <a:cubicBezTo>
                      <a:pt x="372" y="16"/>
                      <a:pt x="369" y="34"/>
                      <a:pt x="368" y="37"/>
                    </a:cubicBezTo>
                    <a:cubicBezTo>
                      <a:pt x="367" y="27"/>
                      <a:pt x="371" y="16"/>
                      <a:pt x="368" y="6"/>
                    </a:cubicBezTo>
                    <a:cubicBezTo>
                      <a:pt x="366" y="10"/>
                      <a:pt x="365" y="29"/>
                      <a:pt x="364" y="33"/>
                    </a:cubicBezTo>
                    <a:cubicBezTo>
                      <a:pt x="364" y="28"/>
                      <a:pt x="362" y="11"/>
                      <a:pt x="361" y="9"/>
                    </a:cubicBezTo>
                    <a:cubicBezTo>
                      <a:pt x="360" y="12"/>
                      <a:pt x="360" y="16"/>
                      <a:pt x="359" y="19"/>
                    </a:cubicBezTo>
                    <a:cubicBezTo>
                      <a:pt x="356" y="13"/>
                      <a:pt x="358" y="6"/>
                      <a:pt x="357" y="0"/>
                    </a:cubicBezTo>
                    <a:cubicBezTo>
                      <a:pt x="355" y="6"/>
                      <a:pt x="356" y="17"/>
                      <a:pt x="352" y="22"/>
                    </a:cubicBezTo>
                    <a:cubicBezTo>
                      <a:pt x="350" y="17"/>
                      <a:pt x="351" y="11"/>
                      <a:pt x="350" y="6"/>
                    </a:cubicBezTo>
                    <a:cubicBezTo>
                      <a:pt x="349" y="12"/>
                      <a:pt x="349" y="17"/>
                      <a:pt x="348" y="23"/>
                    </a:cubicBezTo>
                    <a:cubicBezTo>
                      <a:pt x="347" y="16"/>
                      <a:pt x="348" y="9"/>
                      <a:pt x="346" y="3"/>
                    </a:cubicBezTo>
                    <a:cubicBezTo>
                      <a:pt x="347" y="9"/>
                      <a:pt x="346" y="15"/>
                      <a:pt x="345" y="21"/>
                    </a:cubicBezTo>
                    <a:cubicBezTo>
                      <a:pt x="345" y="20"/>
                      <a:pt x="345" y="18"/>
                      <a:pt x="345" y="16"/>
                    </a:cubicBezTo>
                    <a:cubicBezTo>
                      <a:pt x="344" y="19"/>
                      <a:pt x="345" y="25"/>
                      <a:pt x="343" y="28"/>
                    </a:cubicBezTo>
                    <a:cubicBezTo>
                      <a:pt x="343" y="27"/>
                      <a:pt x="341" y="6"/>
                      <a:pt x="341" y="2"/>
                    </a:cubicBezTo>
                    <a:cubicBezTo>
                      <a:pt x="340" y="5"/>
                      <a:pt x="339" y="21"/>
                      <a:pt x="339" y="28"/>
                    </a:cubicBezTo>
                    <a:cubicBezTo>
                      <a:pt x="339" y="28"/>
                      <a:pt x="339" y="28"/>
                      <a:pt x="339" y="28"/>
                    </a:cubicBezTo>
                    <a:cubicBezTo>
                      <a:pt x="338" y="25"/>
                      <a:pt x="337" y="24"/>
                      <a:pt x="336" y="30"/>
                    </a:cubicBezTo>
                    <a:cubicBezTo>
                      <a:pt x="336" y="27"/>
                      <a:pt x="335" y="25"/>
                      <a:pt x="334" y="23"/>
                    </a:cubicBezTo>
                    <a:cubicBezTo>
                      <a:pt x="333" y="25"/>
                      <a:pt x="333" y="26"/>
                      <a:pt x="333" y="28"/>
                    </a:cubicBezTo>
                    <a:cubicBezTo>
                      <a:pt x="332" y="27"/>
                      <a:pt x="332" y="26"/>
                      <a:pt x="331" y="25"/>
                    </a:cubicBezTo>
                    <a:cubicBezTo>
                      <a:pt x="331" y="20"/>
                      <a:pt x="330" y="15"/>
                      <a:pt x="330" y="11"/>
                    </a:cubicBezTo>
                    <a:cubicBezTo>
                      <a:pt x="331" y="14"/>
                      <a:pt x="330" y="17"/>
                      <a:pt x="330" y="20"/>
                    </a:cubicBezTo>
                    <a:cubicBezTo>
                      <a:pt x="328" y="15"/>
                      <a:pt x="329" y="9"/>
                      <a:pt x="327" y="3"/>
                    </a:cubicBezTo>
                    <a:cubicBezTo>
                      <a:pt x="325" y="8"/>
                      <a:pt x="325" y="15"/>
                      <a:pt x="325" y="20"/>
                    </a:cubicBezTo>
                    <a:cubicBezTo>
                      <a:pt x="325" y="19"/>
                      <a:pt x="323" y="9"/>
                      <a:pt x="323" y="5"/>
                    </a:cubicBezTo>
                    <a:cubicBezTo>
                      <a:pt x="322" y="13"/>
                      <a:pt x="321" y="29"/>
                      <a:pt x="321" y="30"/>
                    </a:cubicBezTo>
                    <a:cubicBezTo>
                      <a:pt x="321" y="30"/>
                      <a:pt x="320" y="19"/>
                      <a:pt x="320" y="16"/>
                    </a:cubicBezTo>
                    <a:cubicBezTo>
                      <a:pt x="320" y="16"/>
                      <a:pt x="319" y="17"/>
                      <a:pt x="319" y="18"/>
                    </a:cubicBezTo>
                    <a:cubicBezTo>
                      <a:pt x="318" y="12"/>
                      <a:pt x="317" y="6"/>
                      <a:pt x="315" y="0"/>
                    </a:cubicBezTo>
                    <a:cubicBezTo>
                      <a:pt x="316" y="9"/>
                      <a:pt x="317" y="19"/>
                      <a:pt x="317" y="28"/>
                    </a:cubicBezTo>
                    <a:cubicBezTo>
                      <a:pt x="316" y="30"/>
                      <a:pt x="314" y="24"/>
                      <a:pt x="312" y="19"/>
                    </a:cubicBezTo>
                    <a:cubicBezTo>
                      <a:pt x="310" y="27"/>
                      <a:pt x="312" y="35"/>
                      <a:pt x="312" y="43"/>
                    </a:cubicBezTo>
                    <a:cubicBezTo>
                      <a:pt x="312" y="43"/>
                      <a:pt x="312" y="43"/>
                      <a:pt x="312" y="43"/>
                    </a:cubicBezTo>
                    <a:cubicBezTo>
                      <a:pt x="309" y="34"/>
                      <a:pt x="307" y="24"/>
                      <a:pt x="305" y="15"/>
                    </a:cubicBezTo>
                    <a:cubicBezTo>
                      <a:pt x="306" y="20"/>
                      <a:pt x="307" y="26"/>
                      <a:pt x="307" y="32"/>
                    </a:cubicBezTo>
                    <a:cubicBezTo>
                      <a:pt x="307" y="31"/>
                      <a:pt x="302" y="20"/>
                      <a:pt x="299" y="15"/>
                    </a:cubicBezTo>
                    <a:cubicBezTo>
                      <a:pt x="298" y="12"/>
                      <a:pt x="296" y="10"/>
                      <a:pt x="295" y="7"/>
                    </a:cubicBezTo>
                    <a:cubicBezTo>
                      <a:pt x="297" y="14"/>
                      <a:pt x="298" y="22"/>
                      <a:pt x="300" y="29"/>
                    </a:cubicBezTo>
                    <a:cubicBezTo>
                      <a:pt x="302" y="34"/>
                      <a:pt x="302" y="39"/>
                      <a:pt x="303" y="44"/>
                    </a:cubicBezTo>
                    <a:cubicBezTo>
                      <a:pt x="299" y="33"/>
                      <a:pt x="290" y="19"/>
                      <a:pt x="290" y="8"/>
                    </a:cubicBezTo>
                    <a:cubicBezTo>
                      <a:pt x="289" y="13"/>
                      <a:pt x="286" y="38"/>
                      <a:pt x="285" y="38"/>
                    </a:cubicBezTo>
                    <a:cubicBezTo>
                      <a:pt x="281" y="33"/>
                      <a:pt x="282" y="26"/>
                      <a:pt x="280" y="20"/>
                    </a:cubicBezTo>
                    <a:cubicBezTo>
                      <a:pt x="279" y="23"/>
                      <a:pt x="279" y="25"/>
                      <a:pt x="279" y="27"/>
                    </a:cubicBezTo>
                    <a:cubicBezTo>
                      <a:pt x="278" y="25"/>
                      <a:pt x="277" y="23"/>
                      <a:pt x="275" y="22"/>
                    </a:cubicBezTo>
                    <a:cubicBezTo>
                      <a:pt x="276" y="25"/>
                      <a:pt x="277" y="30"/>
                      <a:pt x="278" y="35"/>
                    </a:cubicBezTo>
                    <a:cubicBezTo>
                      <a:pt x="278" y="40"/>
                      <a:pt x="278" y="45"/>
                      <a:pt x="277" y="49"/>
                    </a:cubicBezTo>
                    <a:cubicBezTo>
                      <a:pt x="276" y="48"/>
                      <a:pt x="275" y="43"/>
                      <a:pt x="273" y="40"/>
                    </a:cubicBezTo>
                    <a:cubicBezTo>
                      <a:pt x="272" y="41"/>
                      <a:pt x="272" y="43"/>
                      <a:pt x="272" y="44"/>
                    </a:cubicBezTo>
                    <a:cubicBezTo>
                      <a:pt x="271" y="39"/>
                      <a:pt x="270" y="34"/>
                      <a:pt x="268" y="29"/>
                    </a:cubicBezTo>
                    <a:cubicBezTo>
                      <a:pt x="268" y="36"/>
                      <a:pt x="271" y="44"/>
                      <a:pt x="271" y="52"/>
                    </a:cubicBezTo>
                    <a:cubicBezTo>
                      <a:pt x="271" y="51"/>
                      <a:pt x="270" y="50"/>
                      <a:pt x="270" y="49"/>
                    </a:cubicBezTo>
                    <a:cubicBezTo>
                      <a:pt x="269" y="44"/>
                      <a:pt x="267" y="38"/>
                      <a:pt x="265" y="33"/>
                    </a:cubicBezTo>
                    <a:cubicBezTo>
                      <a:pt x="264" y="31"/>
                      <a:pt x="264" y="30"/>
                      <a:pt x="263" y="28"/>
                    </a:cubicBezTo>
                    <a:cubicBezTo>
                      <a:pt x="263" y="29"/>
                      <a:pt x="263" y="29"/>
                      <a:pt x="264" y="30"/>
                    </a:cubicBezTo>
                    <a:cubicBezTo>
                      <a:pt x="263" y="29"/>
                      <a:pt x="263" y="28"/>
                      <a:pt x="263" y="28"/>
                    </a:cubicBezTo>
                    <a:cubicBezTo>
                      <a:pt x="263" y="31"/>
                      <a:pt x="263" y="35"/>
                      <a:pt x="263" y="39"/>
                    </a:cubicBezTo>
                    <a:cubicBezTo>
                      <a:pt x="262" y="37"/>
                      <a:pt x="261" y="34"/>
                      <a:pt x="260" y="32"/>
                    </a:cubicBezTo>
                    <a:cubicBezTo>
                      <a:pt x="261" y="37"/>
                      <a:pt x="263" y="42"/>
                      <a:pt x="263" y="48"/>
                    </a:cubicBezTo>
                    <a:cubicBezTo>
                      <a:pt x="263" y="51"/>
                      <a:pt x="263" y="53"/>
                      <a:pt x="263" y="56"/>
                    </a:cubicBezTo>
                    <a:cubicBezTo>
                      <a:pt x="263" y="57"/>
                      <a:pt x="263" y="57"/>
                      <a:pt x="263" y="58"/>
                    </a:cubicBezTo>
                    <a:cubicBezTo>
                      <a:pt x="259" y="55"/>
                      <a:pt x="259" y="45"/>
                      <a:pt x="259" y="40"/>
                    </a:cubicBezTo>
                    <a:cubicBezTo>
                      <a:pt x="258" y="41"/>
                      <a:pt x="257" y="52"/>
                      <a:pt x="258" y="56"/>
                    </a:cubicBezTo>
                    <a:cubicBezTo>
                      <a:pt x="255" y="50"/>
                      <a:pt x="250" y="38"/>
                      <a:pt x="248" y="35"/>
                    </a:cubicBezTo>
                    <a:cubicBezTo>
                      <a:pt x="249" y="39"/>
                      <a:pt x="250" y="42"/>
                      <a:pt x="251" y="46"/>
                    </a:cubicBezTo>
                    <a:cubicBezTo>
                      <a:pt x="247" y="39"/>
                      <a:pt x="242" y="32"/>
                      <a:pt x="239" y="27"/>
                    </a:cubicBezTo>
                    <a:cubicBezTo>
                      <a:pt x="244" y="37"/>
                      <a:pt x="250" y="50"/>
                      <a:pt x="253" y="63"/>
                    </a:cubicBezTo>
                    <a:cubicBezTo>
                      <a:pt x="252" y="61"/>
                      <a:pt x="251" y="59"/>
                      <a:pt x="250" y="57"/>
                    </a:cubicBezTo>
                    <a:cubicBezTo>
                      <a:pt x="250" y="60"/>
                      <a:pt x="251" y="63"/>
                      <a:pt x="252" y="66"/>
                    </a:cubicBezTo>
                    <a:cubicBezTo>
                      <a:pt x="251" y="65"/>
                      <a:pt x="250" y="63"/>
                      <a:pt x="249" y="62"/>
                    </a:cubicBezTo>
                    <a:cubicBezTo>
                      <a:pt x="250" y="63"/>
                      <a:pt x="250" y="65"/>
                      <a:pt x="250" y="67"/>
                    </a:cubicBezTo>
                    <a:cubicBezTo>
                      <a:pt x="249" y="63"/>
                      <a:pt x="246" y="59"/>
                      <a:pt x="244" y="56"/>
                    </a:cubicBezTo>
                    <a:cubicBezTo>
                      <a:pt x="245" y="60"/>
                      <a:pt x="248" y="64"/>
                      <a:pt x="249" y="68"/>
                    </a:cubicBezTo>
                    <a:cubicBezTo>
                      <a:pt x="249" y="69"/>
                      <a:pt x="249" y="70"/>
                      <a:pt x="249" y="72"/>
                    </a:cubicBezTo>
                    <a:cubicBezTo>
                      <a:pt x="248" y="67"/>
                      <a:pt x="246" y="63"/>
                      <a:pt x="243" y="59"/>
                    </a:cubicBezTo>
                    <a:cubicBezTo>
                      <a:pt x="243" y="62"/>
                      <a:pt x="244" y="65"/>
                      <a:pt x="244" y="68"/>
                    </a:cubicBezTo>
                    <a:cubicBezTo>
                      <a:pt x="244" y="68"/>
                      <a:pt x="243" y="67"/>
                      <a:pt x="242" y="66"/>
                    </a:cubicBezTo>
                    <a:cubicBezTo>
                      <a:pt x="243" y="69"/>
                      <a:pt x="247" y="76"/>
                      <a:pt x="247" y="77"/>
                    </a:cubicBezTo>
                    <a:cubicBezTo>
                      <a:pt x="247" y="78"/>
                      <a:pt x="247" y="79"/>
                      <a:pt x="247" y="80"/>
                    </a:cubicBezTo>
                    <a:cubicBezTo>
                      <a:pt x="245" y="75"/>
                      <a:pt x="243" y="71"/>
                      <a:pt x="241" y="67"/>
                    </a:cubicBezTo>
                    <a:cubicBezTo>
                      <a:pt x="242" y="70"/>
                      <a:pt x="243" y="73"/>
                      <a:pt x="244" y="77"/>
                    </a:cubicBezTo>
                    <a:cubicBezTo>
                      <a:pt x="243" y="76"/>
                      <a:pt x="241" y="74"/>
                      <a:pt x="240" y="71"/>
                    </a:cubicBezTo>
                    <a:cubicBezTo>
                      <a:pt x="242" y="75"/>
                      <a:pt x="245" y="88"/>
                      <a:pt x="245" y="90"/>
                    </a:cubicBezTo>
                    <a:cubicBezTo>
                      <a:pt x="244" y="90"/>
                      <a:pt x="240" y="81"/>
                      <a:pt x="239" y="76"/>
                    </a:cubicBezTo>
                    <a:cubicBezTo>
                      <a:pt x="240" y="84"/>
                      <a:pt x="241" y="91"/>
                      <a:pt x="241" y="98"/>
                    </a:cubicBezTo>
                    <a:cubicBezTo>
                      <a:pt x="241" y="98"/>
                      <a:pt x="241" y="98"/>
                      <a:pt x="241" y="99"/>
                    </a:cubicBezTo>
                    <a:cubicBezTo>
                      <a:pt x="240" y="89"/>
                      <a:pt x="236" y="84"/>
                      <a:pt x="231" y="77"/>
                    </a:cubicBezTo>
                    <a:cubicBezTo>
                      <a:pt x="234" y="86"/>
                      <a:pt x="236" y="93"/>
                      <a:pt x="237" y="102"/>
                    </a:cubicBezTo>
                    <a:cubicBezTo>
                      <a:pt x="235" y="99"/>
                      <a:pt x="234" y="97"/>
                      <a:pt x="234" y="94"/>
                    </a:cubicBezTo>
                    <a:cubicBezTo>
                      <a:pt x="234" y="98"/>
                      <a:pt x="235" y="102"/>
                      <a:pt x="234" y="106"/>
                    </a:cubicBezTo>
                    <a:cubicBezTo>
                      <a:pt x="233" y="104"/>
                      <a:pt x="232" y="101"/>
                      <a:pt x="232" y="99"/>
                    </a:cubicBezTo>
                    <a:cubicBezTo>
                      <a:pt x="232" y="105"/>
                      <a:pt x="231" y="112"/>
                      <a:pt x="231" y="118"/>
                    </a:cubicBezTo>
                    <a:cubicBezTo>
                      <a:pt x="230" y="114"/>
                      <a:pt x="230" y="111"/>
                      <a:pt x="229" y="108"/>
                    </a:cubicBezTo>
                    <a:cubicBezTo>
                      <a:pt x="230" y="114"/>
                      <a:pt x="228" y="131"/>
                      <a:pt x="227" y="132"/>
                    </a:cubicBezTo>
                    <a:cubicBezTo>
                      <a:pt x="227" y="130"/>
                      <a:pt x="227" y="128"/>
                      <a:pt x="227" y="126"/>
                    </a:cubicBezTo>
                    <a:cubicBezTo>
                      <a:pt x="224" y="133"/>
                      <a:pt x="224" y="141"/>
                      <a:pt x="224" y="150"/>
                    </a:cubicBezTo>
                    <a:cubicBezTo>
                      <a:pt x="224" y="150"/>
                      <a:pt x="224" y="151"/>
                      <a:pt x="224" y="152"/>
                    </a:cubicBezTo>
                    <a:cubicBezTo>
                      <a:pt x="223" y="147"/>
                      <a:pt x="223" y="143"/>
                      <a:pt x="222" y="139"/>
                    </a:cubicBezTo>
                    <a:cubicBezTo>
                      <a:pt x="221" y="143"/>
                      <a:pt x="222" y="149"/>
                      <a:pt x="222" y="153"/>
                    </a:cubicBezTo>
                    <a:cubicBezTo>
                      <a:pt x="223" y="159"/>
                      <a:pt x="223" y="165"/>
                      <a:pt x="225" y="171"/>
                    </a:cubicBezTo>
                    <a:cubicBezTo>
                      <a:pt x="225" y="170"/>
                      <a:pt x="225" y="170"/>
                      <a:pt x="224" y="170"/>
                    </a:cubicBezTo>
                    <a:cubicBezTo>
                      <a:pt x="222" y="164"/>
                      <a:pt x="220" y="157"/>
                      <a:pt x="218" y="152"/>
                    </a:cubicBezTo>
                    <a:cubicBezTo>
                      <a:pt x="219" y="157"/>
                      <a:pt x="220" y="162"/>
                      <a:pt x="221" y="167"/>
                    </a:cubicBezTo>
                    <a:cubicBezTo>
                      <a:pt x="218" y="166"/>
                      <a:pt x="214" y="171"/>
                      <a:pt x="214" y="177"/>
                    </a:cubicBezTo>
                    <a:cubicBezTo>
                      <a:pt x="214" y="184"/>
                      <a:pt x="220" y="198"/>
                      <a:pt x="220" y="203"/>
                    </a:cubicBezTo>
                    <a:cubicBezTo>
                      <a:pt x="220" y="208"/>
                      <a:pt x="222" y="221"/>
                      <a:pt x="225" y="230"/>
                    </a:cubicBezTo>
                    <a:cubicBezTo>
                      <a:pt x="227" y="237"/>
                      <a:pt x="226" y="241"/>
                      <a:pt x="228" y="245"/>
                    </a:cubicBezTo>
                    <a:cubicBezTo>
                      <a:pt x="229" y="246"/>
                      <a:pt x="229" y="246"/>
                      <a:pt x="229" y="247"/>
                    </a:cubicBezTo>
                    <a:cubicBezTo>
                      <a:pt x="230" y="248"/>
                      <a:pt x="231" y="250"/>
                      <a:pt x="231" y="251"/>
                    </a:cubicBezTo>
                    <a:cubicBezTo>
                      <a:pt x="232" y="252"/>
                      <a:pt x="232" y="253"/>
                      <a:pt x="233" y="254"/>
                    </a:cubicBezTo>
                    <a:cubicBezTo>
                      <a:pt x="234" y="256"/>
                      <a:pt x="235" y="258"/>
                      <a:pt x="236" y="260"/>
                    </a:cubicBezTo>
                    <a:cubicBezTo>
                      <a:pt x="239" y="264"/>
                      <a:pt x="245" y="269"/>
                      <a:pt x="248" y="270"/>
                    </a:cubicBezTo>
                    <a:cubicBezTo>
                      <a:pt x="249" y="281"/>
                      <a:pt x="255" y="304"/>
                      <a:pt x="261" y="314"/>
                    </a:cubicBezTo>
                    <a:cubicBezTo>
                      <a:pt x="261" y="315"/>
                      <a:pt x="262" y="317"/>
                      <a:pt x="263" y="318"/>
                    </a:cubicBezTo>
                    <a:cubicBezTo>
                      <a:pt x="263" y="318"/>
                      <a:pt x="263" y="319"/>
                      <a:pt x="263" y="320"/>
                    </a:cubicBezTo>
                    <a:cubicBezTo>
                      <a:pt x="268" y="328"/>
                      <a:pt x="276" y="340"/>
                      <a:pt x="284" y="351"/>
                    </a:cubicBezTo>
                    <a:cubicBezTo>
                      <a:pt x="290" y="379"/>
                      <a:pt x="289" y="413"/>
                      <a:pt x="256" y="434"/>
                    </a:cubicBezTo>
                    <a:cubicBezTo>
                      <a:pt x="242" y="440"/>
                      <a:pt x="214" y="453"/>
                      <a:pt x="180" y="461"/>
                    </a:cubicBezTo>
                    <a:cubicBezTo>
                      <a:pt x="147" y="469"/>
                      <a:pt x="93" y="485"/>
                      <a:pt x="71" y="562"/>
                    </a:cubicBezTo>
                    <a:cubicBezTo>
                      <a:pt x="62" y="596"/>
                      <a:pt x="64" y="618"/>
                      <a:pt x="69" y="658"/>
                    </a:cubicBezTo>
                    <a:cubicBezTo>
                      <a:pt x="57" y="746"/>
                      <a:pt x="47" y="812"/>
                      <a:pt x="46" y="862"/>
                    </a:cubicBezTo>
                    <a:cubicBezTo>
                      <a:pt x="46" y="894"/>
                      <a:pt x="39" y="915"/>
                      <a:pt x="36" y="929"/>
                    </a:cubicBezTo>
                    <a:cubicBezTo>
                      <a:pt x="19" y="976"/>
                      <a:pt x="23" y="1098"/>
                      <a:pt x="21" y="1130"/>
                    </a:cubicBezTo>
                    <a:cubicBezTo>
                      <a:pt x="17" y="1185"/>
                      <a:pt x="13" y="1185"/>
                      <a:pt x="13" y="1191"/>
                    </a:cubicBezTo>
                    <a:cubicBezTo>
                      <a:pt x="13" y="1216"/>
                      <a:pt x="8" y="1227"/>
                      <a:pt x="4" y="1239"/>
                    </a:cubicBezTo>
                    <a:cubicBezTo>
                      <a:pt x="4" y="1241"/>
                      <a:pt x="3" y="1243"/>
                      <a:pt x="3" y="1245"/>
                    </a:cubicBezTo>
                    <a:cubicBezTo>
                      <a:pt x="3" y="1245"/>
                      <a:pt x="5" y="1303"/>
                      <a:pt x="3" y="1321"/>
                    </a:cubicBezTo>
                    <a:cubicBezTo>
                      <a:pt x="0" y="1339"/>
                      <a:pt x="2" y="1350"/>
                      <a:pt x="3" y="1362"/>
                    </a:cubicBezTo>
                    <a:cubicBezTo>
                      <a:pt x="4" y="1373"/>
                      <a:pt x="14" y="1390"/>
                      <a:pt x="17" y="1404"/>
                    </a:cubicBezTo>
                    <a:cubicBezTo>
                      <a:pt x="23" y="1434"/>
                      <a:pt x="31" y="1434"/>
                      <a:pt x="36" y="1444"/>
                    </a:cubicBezTo>
                    <a:cubicBezTo>
                      <a:pt x="42" y="1454"/>
                      <a:pt x="57" y="1461"/>
                      <a:pt x="59" y="1464"/>
                    </a:cubicBezTo>
                    <a:cubicBezTo>
                      <a:pt x="61" y="1467"/>
                      <a:pt x="69" y="1474"/>
                      <a:pt x="76" y="1473"/>
                    </a:cubicBezTo>
                    <a:cubicBezTo>
                      <a:pt x="83" y="1471"/>
                      <a:pt x="82" y="1462"/>
                      <a:pt x="82" y="1462"/>
                    </a:cubicBezTo>
                    <a:cubicBezTo>
                      <a:pt x="82" y="1462"/>
                      <a:pt x="85" y="1463"/>
                      <a:pt x="88" y="1463"/>
                    </a:cubicBezTo>
                    <a:cubicBezTo>
                      <a:pt x="91" y="1463"/>
                      <a:pt x="103" y="1464"/>
                      <a:pt x="106" y="1461"/>
                    </a:cubicBezTo>
                    <a:cubicBezTo>
                      <a:pt x="114" y="1453"/>
                      <a:pt x="103" y="1444"/>
                      <a:pt x="103" y="1444"/>
                    </a:cubicBezTo>
                    <a:cubicBezTo>
                      <a:pt x="111" y="1443"/>
                      <a:pt x="111" y="1443"/>
                      <a:pt x="111" y="1443"/>
                    </a:cubicBezTo>
                    <a:cubicBezTo>
                      <a:pt x="120" y="1437"/>
                      <a:pt x="109" y="1426"/>
                      <a:pt x="109" y="1426"/>
                    </a:cubicBezTo>
                    <a:cubicBezTo>
                      <a:pt x="109" y="1423"/>
                      <a:pt x="88" y="1425"/>
                      <a:pt x="88" y="1422"/>
                    </a:cubicBezTo>
                    <a:cubicBezTo>
                      <a:pt x="88" y="1420"/>
                      <a:pt x="110" y="1413"/>
                      <a:pt x="109" y="1412"/>
                    </a:cubicBezTo>
                    <a:cubicBezTo>
                      <a:pt x="108" y="1385"/>
                      <a:pt x="86" y="1409"/>
                      <a:pt x="83" y="1405"/>
                    </a:cubicBezTo>
                    <a:cubicBezTo>
                      <a:pt x="76" y="1394"/>
                      <a:pt x="70" y="1405"/>
                      <a:pt x="68" y="1393"/>
                    </a:cubicBezTo>
                    <a:cubicBezTo>
                      <a:pt x="67" y="1382"/>
                      <a:pt x="61" y="1380"/>
                      <a:pt x="63" y="1377"/>
                    </a:cubicBezTo>
                    <a:cubicBezTo>
                      <a:pt x="68" y="1368"/>
                      <a:pt x="60" y="1358"/>
                      <a:pt x="63" y="1351"/>
                    </a:cubicBezTo>
                    <a:cubicBezTo>
                      <a:pt x="66" y="1345"/>
                      <a:pt x="59" y="1330"/>
                      <a:pt x="59" y="1330"/>
                    </a:cubicBezTo>
                    <a:cubicBezTo>
                      <a:pt x="59" y="1330"/>
                      <a:pt x="69" y="1336"/>
                      <a:pt x="73" y="1349"/>
                    </a:cubicBezTo>
                    <a:cubicBezTo>
                      <a:pt x="78" y="1361"/>
                      <a:pt x="91" y="1382"/>
                      <a:pt x="105" y="1372"/>
                    </a:cubicBezTo>
                    <a:cubicBezTo>
                      <a:pt x="119" y="1362"/>
                      <a:pt x="100" y="1330"/>
                      <a:pt x="88" y="1318"/>
                    </a:cubicBezTo>
                    <a:cubicBezTo>
                      <a:pt x="82" y="1311"/>
                      <a:pt x="82" y="1302"/>
                      <a:pt x="83" y="1293"/>
                    </a:cubicBezTo>
                    <a:cubicBezTo>
                      <a:pt x="83" y="1293"/>
                      <a:pt x="85" y="1278"/>
                      <a:pt x="84" y="1273"/>
                    </a:cubicBezTo>
                    <a:cubicBezTo>
                      <a:pt x="84" y="1262"/>
                      <a:pt x="75" y="1249"/>
                      <a:pt x="77" y="1246"/>
                    </a:cubicBezTo>
                    <a:cubicBezTo>
                      <a:pt x="78" y="1243"/>
                      <a:pt x="82" y="1225"/>
                      <a:pt x="84" y="1211"/>
                    </a:cubicBezTo>
                    <a:cubicBezTo>
                      <a:pt x="86" y="1197"/>
                      <a:pt x="119" y="1069"/>
                      <a:pt x="123" y="1041"/>
                    </a:cubicBezTo>
                    <a:cubicBezTo>
                      <a:pt x="132" y="989"/>
                      <a:pt x="143" y="974"/>
                      <a:pt x="138" y="938"/>
                    </a:cubicBezTo>
                    <a:cubicBezTo>
                      <a:pt x="139" y="912"/>
                      <a:pt x="148" y="841"/>
                      <a:pt x="150" y="828"/>
                    </a:cubicBezTo>
                    <a:cubicBezTo>
                      <a:pt x="151" y="825"/>
                      <a:pt x="151" y="812"/>
                      <a:pt x="152" y="803"/>
                    </a:cubicBezTo>
                    <a:cubicBezTo>
                      <a:pt x="153" y="798"/>
                      <a:pt x="154" y="789"/>
                      <a:pt x="154" y="778"/>
                    </a:cubicBezTo>
                    <a:cubicBezTo>
                      <a:pt x="154" y="779"/>
                      <a:pt x="154" y="779"/>
                      <a:pt x="154" y="779"/>
                    </a:cubicBezTo>
                    <a:cubicBezTo>
                      <a:pt x="155" y="791"/>
                      <a:pt x="165" y="815"/>
                      <a:pt x="167" y="848"/>
                    </a:cubicBezTo>
                    <a:cubicBezTo>
                      <a:pt x="166" y="875"/>
                      <a:pt x="172" y="939"/>
                      <a:pt x="174" y="964"/>
                    </a:cubicBezTo>
                    <a:cubicBezTo>
                      <a:pt x="183" y="1124"/>
                      <a:pt x="150" y="1163"/>
                      <a:pt x="149" y="1194"/>
                    </a:cubicBezTo>
                    <a:cubicBezTo>
                      <a:pt x="153" y="1328"/>
                      <a:pt x="110" y="1503"/>
                      <a:pt x="183" y="1729"/>
                    </a:cubicBezTo>
                    <a:cubicBezTo>
                      <a:pt x="187" y="1741"/>
                      <a:pt x="187" y="1785"/>
                      <a:pt x="191" y="1808"/>
                    </a:cubicBezTo>
                    <a:cubicBezTo>
                      <a:pt x="192" y="1814"/>
                      <a:pt x="203" y="1841"/>
                      <a:pt x="204" y="1878"/>
                    </a:cubicBezTo>
                    <a:cubicBezTo>
                      <a:pt x="205" y="1938"/>
                      <a:pt x="199" y="2015"/>
                      <a:pt x="200" y="2058"/>
                    </a:cubicBezTo>
                    <a:cubicBezTo>
                      <a:pt x="203" y="2128"/>
                      <a:pt x="229" y="2192"/>
                      <a:pt x="239" y="2237"/>
                    </a:cubicBezTo>
                    <a:cubicBezTo>
                      <a:pt x="249" y="2282"/>
                      <a:pt x="253" y="2318"/>
                      <a:pt x="251" y="2327"/>
                    </a:cubicBezTo>
                    <a:cubicBezTo>
                      <a:pt x="250" y="2334"/>
                      <a:pt x="248" y="2349"/>
                      <a:pt x="254" y="2362"/>
                    </a:cubicBezTo>
                    <a:cubicBezTo>
                      <a:pt x="254" y="2363"/>
                      <a:pt x="236" y="2408"/>
                      <a:pt x="226" y="2416"/>
                    </a:cubicBezTo>
                    <a:cubicBezTo>
                      <a:pt x="216" y="2424"/>
                      <a:pt x="214" y="2431"/>
                      <a:pt x="207" y="2435"/>
                    </a:cubicBezTo>
                    <a:cubicBezTo>
                      <a:pt x="199" y="2440"/>
                      <a:pt x="195" y="2444"/>
                      <a:pt x="193" y="2453"/>
                    </a:cubicBezTo>
                    <a:cubicBezTo>
                      <a:pt x="190" y="2460"/>
                      <a:pt x="183" y="2470"/>
                      <a:pt x="188" y="2475"/>
                    </a:cubicBezTo>
                    <a:cubicBezTo>
                      <a:pt x="189" y="2476"/>
                      <a:pt x="190" y="2476"/>
                      <a:pt x="191" y="2477"/>
                    </a:cubicBezTo>
                    <a:cubicBezTo>
                      <a:pt x="191" y="2477"/>
                      <a:pt x="191" y="2477"/>
                      <a:pt x="191" y="2477"/>
                    </a:cubicBezTo>
                    <a:cubicBezTo>
                      <a:pt x="191" y="2479"/>
                      <a:pt x="191" y="2482"/>
                      <a:pt x="192" y="2483"/>
                    </a:cubicBezTo>
                    <a:cubicBezTo>
                      <a:pt x="195" y="2489"/>
                      <a:pt x="200" y="2490"/>
                      <a:pt x="207" y="2490"/>
                    </a:cubicBezTo>
                    <a:cubicBezTo>
                      <a:pt x="208" y="2488"/>
                      <a:pt x="208" y="2488"/>
                      <a:pt x="208" y="2488"/>
                    </a:cubicBezTo>
                    <a:cubicBezTo>
                      <a:pt x="208" y="2491"/>
                      <a:pt x="208" y="2493"/>
                      <a:pt x="210" y="2495"/>
                    </a:cubicBezTo>
                    <a:cubicBezTo>
                      <a:pt x="215" y="2502"/>
                      <a:pt x="229" y="2506"/>
                      <a:pt x="236" y="2499"/>
                    </a:cubicBezTo>
                    <a:cubicBezTo>
                      <a:pt x="244" y="2504"/>
                      <a:pt x="259" y="2505"/>
                      <a:pt x="265" y="2497"/>
                    </a:cubicBezTo>
                    <a:cubicBezTo>
                      <a:pt x="270" y="2510"/>
                      <a:pt x="287" y="2508"/>
                      <a:pt x="298" y="2506"/>
                    </a:cubicBezTo>
                    <a:cubicBezTo>
                      <a:pt x="309" y="2503"/>
                      <a:pt x="313" y="2496"/>
                      <a:pt x="319" y="2491"/>
                    </a:cubicBezTo>
                    <a:cubicBezTo>
                      <a:pt x="325" y="2486"/>
                      <a:pt x="330" y="2481"/>
                      <a:pt x="328" y="2468"/>
                    </a:cubicBezTo>
                    <a:cubicBezTo>
                      <a:pt x="326" y="2456"/>
                      <a:pt x="328" y="2455"/>
                      <a:pt x="329" y="2440"/>
                    </a:cubicBezTo>
                    <a:cubicBezTo>
                      <a:pt x="330" y="2431"/>
                      <a:pt x="337" y="2428"/>
                      <a:pt x="338" y="2413"/>
                    </a:cubicBezTo>
                    <a:cubicBezTo>
                      <a:pt x="339" y="2401"/>
                      <a:pt x="331" y="2351"/>
                      <a:pt x="332" y="2344"/>
                    </a:cubicBezTo>
                    <a:cubicBezTo>
                      <a:pt x="334" y="2328"/>
                      <a:pt x="324" y="2315"/>
                      <a:pt x="320" y="2289"/>
                    </a:cubicBezTo>
                    <a:cubicBezTo>
                      <a:pt x="317" y="2263"/>
                      <a:pt x="326" y="2174"/>
                      <a:pt x="326" y="2158"/>
                    </a:cubicBezTo>
                    <a:cubicBezTo>
                      <a:pt x="326" y="2127"/>
                      <a:pt x="341" y="2077"/>
                      <a:pt x="337" y="2014"/>
                    </a:cubicBezTo>
                    <a:cubicBezTo>
                      <a:pt x="335" y="1978"/>
                      <a:pt x="319" y="1868"/>
                      <a:pt x="319" y="1843"/>
                    </a:cubicBezTo>
                    <a:cubicBezTo>
                      <a:pt x="319" y="1839"/>
                      <a:pt x="318" y="1811"/>
                      <a:pt x="319" y="1806"/>
                    </a:cubicBezTo>
                    <a:cubicBezTo>
                      <a:pt x="324" y="1790"/>
                      <a:pt x="336" y="1587"/>
                      <a:pt x="336" y="1585"/>
                    </a:cubicBezTo>
                    <a:cubicBezTo>
                      <a:pt x="338" y="1561"/>
                      <a:pt x="353" y="1416"/>
                      <a:pt x="353" y="1416"/>
                    </a:cubicBezTo>
                    <a:cubicBezTo>
                      <a:pt x="359" y="1416"/>
                      <a:pt x="359" y="1416"/>
                      <a:pt x="359" y="1416"/>
                    </a:cubicBezTo>
                    <a:cubicBezTo>
                      <a:pt x="359" y="1416"/>
                      <a:pt x="377" y="1558"/>
                      <a:pt x="379" y="1582"/>
                    </a:cubicBezTo>
                    <a:cubicBezTo>
                      <a:pt x="379" y="1584"/>
                      <a:pt x="390" y="1790"/>
                      <a:pt x="394" y="1806"/>
                    </a:cubicBezTo>
                    <a:cubicBezTo>
                      <a:pt x="396" y="1811"/>
                      <a:pt x="395" y="1839"/>
                      <a:pt x="395" y="1843"/>
                    </a:cubicBezTo>
                    <a:cubicBezTo>
                      <a:pt x="395" y="1868"/>
                      <a:pt x="379" y="1978"/>
                      <a:pt x="377" y="2014"/>
                    </a:cubicBezTo>
                    <a:cubicBezTo>
                      <a:pt x="373" y="2077"/>
                      <a:pt x="387" y="2127"/>
                      <a:pt x="387" y="2158"/>
                    </a:cubicBezTo>
                    <a:cubicBezTo>
                      <a:pt x="387" y="2174"/>
                      <a:pt x="396" y="2263"/>
                      <a:pt x="393" y="2289"/>
                    </a:cubicBezTo>
                    <a:cubicBezTo>
                      <a:pt x="390" y="2315"/>
                      <a:pt x="380" y="2328"/>
                      <a:pt x="382" y="2344"/>
                    </a:cubicBezTo>
                    <a:cubicBezTo>
                      <a:pt x="383" y="2351"/>
                      <a:pt x="375" y="2401"/>
                      <a:pt x="375" y="2413"/>
                    </a:cubicBezTo>
                    <a:cubicBezTo>
                      <a:pt x="376" y="2428"/>
                      <a:pt x="384" y="2431"/>
                      <a:pt x="384" y="2440"/>
                    </a:cubicBezTo>
                    <a:cubicBezTo>
                      <a:pt x="386" y="2455"/>
                      <a:pt x="387" y="2456"/>
                      <a:pt x="385" y="2468"/>
                    </a:cubicBezTo>
                    <a:cubicBezTo>
                      <a:pt x="384" y="2481"/>
                      <a:pt x="388" y="2486"/>
                      <a:pt x="394" y="2491"/>
                    </a:cubicBezTo>
                    <a:cubicBezTo>
                      <a:pt x="400" y="2496"/>
                      <a:pt x="405" y="2503"/>
                      <a:pt x="416" y="2506"/>
                    </a:cubicBezTo>
                    <a:cubicBezTo>
                      <a:pt x="426" y="2508"/>
                      <a:pt x="444" y="2510"/>
                      <a:pt x="448" y="2497"/>
                    </a:cubicBezTo>
                    <a:cubicBezTo>
                      <a:pt x="454" y="2505"/>
                      <a:pt x="470" y="2504"/>
                      <a:pt x="478" y="2499"/>
                    </a:cubicBezTo>
                    <a:cubicBezTo>
                      <a:pt x="484" y="2506"/>
                      <a:pt x="499" y="2502"/>
                      <a:pt x="504" y="2495"/>
                    </a:cubicBezTo>
                    <a:cubicBezTo>
                      <a:pt x="505" y="2493"/>
                      <a:pt x="506" y="2491"/>
                      <a:pt x="506" y="2489"/>
                    </a:cubicBezTo>
                    <a:cubicBezTo>
                      <a:pt x="507" y="2490"/>
                      <a:pt x="507" y="2490"/>
                      <a:pt x="507" y="2490"/>
                    </a:cubicBezTo>
                    <a:cubicBezTo>
                      <a:pt x="513" y="2490"/>
                      <a:pt x="521" y="2488"/>
                      <a:pt x="522" y="2483"/>
                    </a:cubicBezTo>
                    <a:cubicBezTo>
                      <a:pt x="523" y="2482"/>
                      <a:pt x="523" y="2479"/>
                      <a:pt x="523" y="2477"/>
                    </a:cubicBezTo>
                    <a:cubicBezTo>
                      <a:pt x="523" y="2477"/>
                      <a:pt x="523" y="2477"/>
                      <a:pt x="523" y="2477"/>
                    </a:cubicBezTo>
                    <a:cubicBezTo>
                      <a:pt x="524" y="2476"/>
                      <a:pt x="525" y="2476"/>
                      <a:pt x="525" y="2475"/>
                    </a:cubicBezTo>
                    <a:cubicBezTo>
                      <a:pt x="531" y="2470"/>
                      <a:pt x="523" y="2460"/>
                      <a:pt x="521" y="2453"/>
                    </a:cubicBezTo>
                    <a:cubicBezTo>
                      <a:pt x="518" y="2444"/>
                      <a:pt x="514" y="2440"/>
                      <a:pt x="507" y="2435"/>
                    </a:cubicBezTo>
                    <a:cubicBezTo>
                      <a:pt x="500" y="2431"/>
                      <a:pt x="497" y="2424"/>
                      <a:pt x="488" y="2416"/>
                    </a:cubicBezTo>
                    <a:cubicBezTo>
                      <a:pt x="478" y="2408"/>
                      <a:pt x="460" y="2363"/>
                      <a:pt x="460" y="2362"/>
                    </a:cubicBezTo>
                    <a:cubicBezTo>
                      <a:pt x="466" y="2349"/>
                      <a:pt x="464" y="2334"/>
                      <a:pt x="462" y="2327"/>
                    </a:cubicBezTo>
                    <a:cubicBezTo>
                      <a:pt x="460" y="2318"/>
                      <a:pt x="464" y="2282"/>
                      <a:pt x="474" y="2237"/>
                    </a:cubicBezTo>
                    <a:cubicBezTo>
                      <a:pt x="484" y="2192"/>
                      <a:pt x="510" y="2128"/>
                      <a:pt x="513" y="2058"/>
                    </a:cubicBezTo>
                    <a:cubicBezTo>
                      <a:pt x="515" y="2015"/>
                      <a:pt x="509" y="1938"/>
                      <a:pt x="510" y="1878"/>
                    </a:cubicBezTo>
                    <a:cubicBezTo>
                      <a:pt x="511" y="1841"/>
                      <a:pt x="521" y="1814"/>
                      <a:pt x="522" y="1808"/>
                    </a:cubicBezTo>
                    <a:cubicBezTo>
                      <a:pt x="527" y="1785"/>
                      <a:pt x="527" y="1741"/>
                      <a:pt x="530" y="1729"/>
                    </a:cubicBezTo>
                    <a:cubicBezTo>
                      <a:pt x="587" y="1523"/>
                      <a:pt x="569" y="1347"/>
                      <a:pt x="567" y="1304"/>
                    </a:cubicBezTo>
                    <a:cubicBezTo>
                      <a:pt x="567" y="1304"/>
                      <a:pt x="569" y="1185"/>
                      <a:pt x="567" y="1170"/>
                    </a:cubicBezTo>
                    <a:cubicBezTo>
                      <a:pt x="530" y="1051"/>
                      <a:pt x="549" y="969"/>
                      <a:pt x="546" y="961"/>
                    </a:cubicBezTo>
                    <a:cubicBezTo>
                      <a:pt x="547" y="935"/>
                      <a:pt x="555" y="874"/>
                      <a:pt x="554" y="847"/>
                    </a:cubicBezTo>
                    <a:cubicBezTo>
                      <a:pt x="556" y="815"/>
                      <a:pt x="559" y="791"/>
                      <a:pt x="560" y="779"/>
                    </a:cubicBezTo>
                    <a:cubicBezTo>
                      <a:pt x="560" y="778"/>
                      <a:pt x="560" y="778"/>
                      <a:pt x="560" y="778"/>
                    </a:cubicBezTo>
                    <a:cubicBezTo>
                      <a:pt x="560" y="782"/>
                      <a:pt x="560" y="786"/>
                      <a:pt x="560" y="790"/>
                    </a:cubicBezTo>
                    <a:cubicBezTo>
                      <a:pt x="560" y="793"/>
                      <a:pt x="560" y="793"/>
                      <a:pt x="560" y="793"/>
                    </a:cubicBezTo>
                    <a:cubicBezTo>
                      <a:pt x="561" y="797"/>
                      <a:pt x="561" y="797"/>
                      <a:pt x="561" y="797"/>
                    </a:cubicBezTo>
                    <a:cubicBezTo>
                      <a:pt x="561" y="799"/>
                      <a:pt x="561" y="801"/>
                      <a:pt x="562" y="803"/>
                    </a:cubicBezTo>
                    <a:cubicBezTo>
                      <a:pt x="563" y="812"/>
                      <a:pt x="565" y="826"/>
                      <a:pt x="565" y="826"/>
                    </a:cubicBezTo>
                    <a:cubicBezTo>
                      <a:pt x="580" y="946"/>
                      <a:pt x="580" y="946"/>
                      <a:pt x="580" y="946"/>
                    </a:cubicBezTo>
                    <a:cubicBezTo>
                      <a:pt x="575" y="982"/>
                      <a:pt x="587" y="997"/>
                      <a:pt x="596" y="1049"/>
                    </a:cubicBezTo>
                    <a:cubicBezTo>
                      <a:pt x="600" y="1076"/>
                      <a:pt x="632" y="1205"/>
                      <a:pt x="634" y="1219"/>
                    </a:cubicBezTo>
                    <a:cubicBezTo>
                      <a:pt x="636" y="1232"/>
                      <a:pt x="641" y="1247"/>
                      <a:pt x="643" y="1250"/>
                    </a:cubicBezTo>
                    <a:cubicBezTo>
                      <a:pt x="644" y="1253"/>
                      <a:pt x="638" y="1268"/>
                      <a:pt x="636" y="1281"/>
                    </a:cubicBezTo>
                    <a:cubicBezTo>
                      <a:pt x="635" y="1282"/>
                      <a:pt x="635" y="1283"/>
                      <a:pt x="635" y="1285"/>
                    </a:cubicBezTo>
                    <a:cubicBezTo>
                      <a:pt x="635" y="1285"/>
                      <a:pt x="635" y="1285"/>
                      <a:pt x="635" y="1286"/>
                    </a:cubicBezTo>
                    <a:cubicBezTo>
                      <a:pt x="634" y="1290"/>
                      <a:pt x="635" y="1293"/>
                      <a:pt x="636" y="1298"/>
                    </a:cubicBezTo>
                    <a:cubicBezTo>
                      <a:pt x="637" y="1307"/>
                      <a:pt x="638" y="1316"/>
                      <a:pt x="632" y="1322"/>
                    </a:cubicBezTo>
                    <a:cubicBezTo>
                      <a:pt x="620" y="1334"/>
                      <a:pt x="601" y="1368"/>
                      <a:pt x="615" y="1378"/>
                    </a:cubicBezTo>
                    <a:cubicBezTo>
                      <a:pt x="630" y="1389"/>
                      <a:pt x="643" y="1364"/>
                      <a:pt x="647" y="1352"/>
                    </a:cubicBezTo>
                    <a:cubicBezTo>
                      <a:pt x="652" y="1339"/>
                      <a:pt x="660" y="1337"/>
                      <a:pt x="660" y="1337"/>
                    </a:cubicBezTo>
                    <a:cubicBezTo>
                      <a:pt x="660" y="1337"/>
                      <a:pt x="652" y="1351"/>
                      <a:pt x="655" y="1358"/>
                    </a:cubicBezTo>
                    <a:cubicBezTo>
                      <a:pt x="658" y="1364"/>
                      <a:pt x="650" y="1375"/>
                      <a:pt x="655" y="1383"/>
                    </a:cubicBezTo>
                    <a:cubicBezTo>
                      <a:pt x="657" y="1386"/>
                      <a:pt x="651" y="1388"/>
                      <a:pt x="650" y="1400"/>
                    </a:cubicBezTo>
                    <a:cubicBezTo>
                      <a:pt x="648" y="1411"/>
                      <a:pt x="642" y="1400"/>
                      <a:pt x="635" y="1412"/>
                    </a:cubicBezTo>
                    <a:cubicBezTo>
                      <a:pt x="632" y="1415"/>
                      <a:pt x="611" y="1391"/>
                      <a:pt x="609" y="1419"/>
                    </a:cubicBezTo>
                    <a:cubicBezTo>
                      <a:pt x="609" y="1421"/>
                      <a:pt x="630" y="1427"/>
                      <a:pt x="630" y="1429"/>
                    </a:cubicBezTo>
                    <a:cubicBezTo>
                      <a:pt x="630" y="1431"/>
                      <a:pt x="609" y="1430"/>
                      <a:pt x="609" y="1433"/>
                    </a:cubicBezTo>
                    <a:cubicBezTo>
                      <a:pt x="609" y="1433"/>
                      <a:pt x="598" y="1444"/>
                      <a:pt x="607" y="1450"/>
                    </a:cubicBezTo>
                    <a:cubicBezTo>
                      <a:pt x="615" y="1451"/>
                      <a:pt x="615" y="1451"/>
                      <a:pt x="615" y="1451"/>
                    </a:cubicBezTo>
                    <a:cubicBezTo>
                      <a:pt x="615" y="1451"/>
                      <a:pt x="604" y="1459"/>
                      <a:pt x="612" y="1468"/>
                    </a:cubicBezTo>
                    <a:cubicBezTo>
                      <a:pt x="615" y="1471"/>
                      <a:pt x="627" y="1469"/>
                      <a:pt x="630" y="1469"/>
                    </a:cubicBezTo>
                    <a:cubicBezTo>
                      <a:pt x="633" y="1469"/>
                      <a:pt x="636" y="1469"/>
                      <a:pt x="636" y="1469"/>
                    </a:cubicBezTo>
                    <a:cubicBezTo>
                      <a:pt x="636" y="1469"/>
                      <a:pt x="635" y="1478"/>
                      <a:pt x="642" y="1479"/>
                    </a:cubicBezTo>
                    <a:cubicBezTo>
                      <a:pt x="649" y="1480"/>
                      <a:pt x="657" y="1474"/>
                      <a:pt x="659" y="1470"/>
                    </a:cubicBezTo>
                    <a:cubicBezTo>
                      <a:pt x="661" y="1467"/>
                      <a:pt x="676" y="1460"/>
                      <a:pt x="682" y="1450"/>
                    </a:cubicBezTo>
                    <a:cubicBezTo>
                      <a:pt x="687" y="1441"/>
                      <a:pt x="695" y="1440"/>
                      <a:pt x="701" y="1411"/>
                    </a:cubicBezTo>
                    <a:cubicBezTo>
                      <a:pt x="704" y="1397"/>
                      <a:pt x="714" y="1379"/>
                      <a:pt x="715" y="1368"/>
                    </a:cubicBezTo>
                    <a:cubicBezTo>
                      <a:pt x="716" y="1357"/>
                      <a:pt x="718" y="1346"/>
                      <a:pt x="715" y="1328"/>
                    </a:cubicBezTo>
                    <a:close/>
                    <a:moveTo>
                      <a:pt x="455" y="271"/>
                    </a:moveTo>
                    <a:cubicBezTo>
                      <a:pt x="454" y="273"/>
                      <a:pt x="454" y="273"/>
                      <a:pt x="454" y="273"/>
                    </a:cubicBezTo>
                    <a:cubicBezTo>
                      <a:pt x="454" y="272"/>
                      <a:pt x="454" y="272"/>
                      <a:pt x="454" y="271"/>
                    </a:cubicBezTo>
                    <a:cubicBezTo>
                      <a:pt x="455" y="271"/>
                      <a:pt x="455" y="271"/>
                      <a:pt x="455" y="271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34343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74" name="Right Arrow 73">
            <a:extLst>
              <a:ext uri="{FF2B5EF4-FFF2-40B4-BE49-F238E27FC236}">
                <a16:creationId xmlns:a16="http://schemas.microsoft.com/office/drawing/2014/main" id="{14AA384F-05B0-3B97-7944-F1F3F03BFCDB}"/>
              </a:ext>
            </a:extLst>
          </p:cNvPr>
          <p:cNvSpPr/>
          <p:nvPr/>
        </p:nvSpPr>
        <p:spPr>
          <a:xfrm>
            <a:off x="1782211" y="1464468"/>
            <a:ext cx="7818990" cy="49638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366747A-8D75-1FBB-8D51-4AB0901950D0}"/>
              </a:ext>
            </a:extLst>
          </p:cNvPr>
          <p:cNvSpPr txBox="1"/>
          <p:nvPr/>
        </p:nvSpPr>
        <p:spPr>
          <a:xfrm>
            <a:off x="1748184" y="947728"/>
            <a:ext cx="7887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3600" b="1" dirty="0"/>
              <a:t>Aging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5717229-35D8-8408-A708-BDFCF4AF1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29" y="877754"/>
            <a:ext cx="5470455" cy="547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4C08C32B-3AC2-BE4F-444D-BB39779942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676"/>
          <a:stretch>
            <a:fillRect/>
          </a:stretch>
        </p:blipFill>
        <p:spPr>
          <a:xfrm>
            <a:off x="6474794" y="1501436"/>
            <a:ext cx="5701959" cy="300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2FA12-CF47-D0D8-6398-D76125D76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2F2FA-A74B-3AFB-CC6F-E705B9BA2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err="1"/>
              <a:t>Previous</a:t>
            </a:r>
            <a:r>
              <a:rPr lang="sv-SE" b="1" dirty="0"/>
              <a:t> Works</a:t>
            </a:r>
            <a:endParaRPr lang="en-SE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A3F96-C768-B13F-9CA1-3A31451A5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1207-5D88-DA44-831B-C3A18B50B4CF}" type="datetime1">
              <a:rPr lang="en-GB" smtClean="0"/>
              <a:t>17/04/2026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494902-FC23-8914-F443-66844784E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4356-905B-534B-8FC8-777CBABB31C7}" type="slidenum">
              <a:rPr lang="en-US" smtClean="0"/>
              <a:t>7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4F3451-9D83-A505-B812-01B1C99A9FFD}"/>
              </a:ext>
            </a:extLst>
          </p:cNvPr>
          <p:cNvGrpSpPr/>
          <p:nvPr/>
        </p:nvGrpSpPr>
        <p:grpSpPr>
          <a:xfrm>
            <a:off x="5382418" y="1756531"/>
            <a:ext cx="1427163" cy="3728244"/>
            <a:chOff x="5549311" y="1756531"/>
            <a:chExt cx="1427163" cy="3728244"/>
          </a:xfrm>
        </p:grpSpPr>
        <p:grpSp>
          <p:nvGrpSpPr>
            <p:cNvPr id="6" name="Group 60">
              <a:extLst>
                <a:ext uri="{FF2B5EF4-FFF2-40B4-BE49-F238E27FC236}">
                  <a16:creationId xmlns:a16="http://schemas.microsoft.com/office/drawing/2014/main" id="{F4C6E93A-15FF-0B51-5E7F-6176190FE4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49311" y="1763675"/>
              <a:ext cx="1427163" cy="3721100"/>
              <a:chOff x="1368" y="714"/>
              <a:chExt cx="899" cy="2344"/>
            </a:xfrm>
          </p:grpSpPr>
          <p:sp>
            <p:nvSpPr>
              <p:cNvPr id="7" name="Freeform 58">
                <a:extLst>
                  <a:ext uri="{FF2B5EF4-FFF2-40B4-BE49-F238E27FC236}">
                    <a16:creationId xmlns:a16="http://schemas.microsoft.com/office/drawing/2014/main" id="{0A43DA16-6432-DE33-B0DE-32B9F752D8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8" y="714"/>
                <a:ext cx="899" cy="2344"/>
              </a:xfrm>
              <a:custGeom>
                <a:avLst/>
                <a:gdLst>
                  <a:gd name="T0" fmla="*/ 522 w 1120"/>
                  <a:gd name="T1" fmla="*/ 676 h 2926"/>
                  <a:gd name="T2" fmla="*/ 363 w 1120"/>
                  <a:gd name="T3" fmla="*/ 247 h 2926"/>
                  <a:gd name="T4" fmla="*/ 344 w 1120"/>
                  <a:gd name="T5" fmla="*/ 179 h 2926"/>
                  <a:gd name="T6" fmla="*/ 347 w 1120"/>
                  <a:gd name="T7" fmla="*/ 166 h 2926"/>
                  <a:gd name="T8" fmla="*/ 348 w 1120"/>
                  <a:gd name="T9" fmla="*/ 159 h 2926"/>
                  <a:gd name="T10" fmla="*/ 354 w 1120"/>
                  <a:gd name="T11" fmla="*/ 155 h 2926"/>
                  <a:gd name="T12" fmla="*/ 364 w 1120"/>
                  <a:gd name="T13" fmla="*/ 103 h 2926"/>
                  <a:gd name="T14" fmla="*/ 360 w 1120"/>
                  <a:gd name="T15" fmla="*/ 56 h 2926"/>
                  <a:gd name="T16" fmla="*/ 289 w 1120"/>
                  <a:gd name="T17" fmla="*/ 2 h 2926"/>
                  <a:gd name="T18" fmla="*/ 216 w 1120"/>
                  <a:gd name="T19" fmla="*/ 66 h 2926"/>
                  <a:gd name="T20" fmla="*/ 214 w 1120"/>
                  <a:gd name="T21" fmla="*/ 106 h 2926"/>
                  <a:gd name="T22" fmla="*/ 226 w 1120"/>
                  <a:gd name="T23" fmla="*/ 155 h 2926"/>
                  <a:gd name="T24" fmla="*/ 232 w 1120"/>
                  <a:gd name="T25" fmla="*/ 159 h 2926"/>
                  <a:gd name="T26" fmla="*/ 233 w 1120"/>
                  <a:gd name="T27" fmla="*/ 166 h 2926"/>
                  <a:gd name="T28" fmla="*/ 234 w 1120"/>
                  <a:gd name="T29" fmla="*/ 172 h 2926"/>
                  <a:gd name="T30" fmla="*/ 235 w 1120"/>
                  <a:gd name="T31" fmla="*/ 179 h 2926"/>
                  <a:gd name="T32" fmla="*/ 237 w 1120"/>
                  <a:gd name="T33" fmla="*/ 185 h 2926"/>
                  <a:gd name="T34" fmla="*/ 218 w 1120"/>
                  <a:gd name="T35" fmla="*/ 247 h 2926"/>
                  <a:gd name="T36" fmla="*/ 58 w 1120"/>
                  <a:gd name="T37" fmla="*/ 676 h 2926"/>
                  <a:gd name="T38" fmla="*/ 9 w 1120"/>
                  <a:gd name="T39" fmla="*/ 849 h 2926"/>
                  <a:gd name="T40" fmla="*/ 70 w 1120"/>
                  <a:gd name="T41" fmla="*/ 901 h 2926"/>
                  <a:gd name="T42" fmla="*/ 90 w 1120"/>
                  <a:gd name="T43" fmla="*/ 883 h 2926"/>
                  <a:gd name="T44" fmla="*/ 92 w 1120"/>
                  <a:gd name="T45" fmla="*/ 884 h 2926"/>
                  <a:gd name="T46" fmla="*/ 104 w 1120"/>
                  <a:gd name="T47" fmla="*/ 763 h 2926"/>
                  <a:gd name="T48" fmla="*/ 153 w 1120"/>
                  <a:gd name="T49" fmla="*/ 464 h 2926"/>
                  <a:gd name="T50" fmla="*/ 169 w 1120"/>
                  <a:gd name="T51" fmla="*/ 650 h 2926"/>
                  <a:gd name="T52" fmla="*/ 161 w 1120"/>
                  <a:gd name="T53" fmla="*/ 682 h 2926"/>
                  <a:gd name="T54" fmla="*/ 159 w 1120"/>
                  <a:gd name="T55" fmla="*/ 693 h 2926"/>
                  <a:gd name="T56" fmla="*/ 157 w 1120"/>
                  <a:gd name="T57" fmla="*/ 705 h 2926"/>
                  <a:gd name="T58" fmla="*/ 155 w 1120"/>
                  <a:gd name="T59" fmla="*/ 716 h 2926"/>
                  <a:gd name="T60" fmla="*/ 153 w 1120"/>
                  <a:gd name="T61" fmla="*/ 726 h 2926"/>
                  <a:gd name="T62" fmla="*/ 153 w 1120"/>
                  <a:gd name="T63" fmla="*/ 735 h 2926"/>
                  <a:gd name="T64" fmla="*/ 218 w 1120"/>
                  <a:gd name="T65" fmla="*/ 1395 h 2926"/>
                  <a:gd name="T66" fmla="*/ 178 w 1120"/>
                  <a:gd name="T67" fmla="*/ 1485 h 2926"/>
                  <a:gd name="T68" fmla="*/ 211 w 1120"/>
                  <a:gd name="T69" fmla="*/ 1500 h 2926"/>
                  <a:gd name="T70" fmla="*/ 228 w 1120"/>
                  <a:gd name="T71" fmla="*/ 1498 h 2926"/>
                  <a:gd name="T72" fmla="*/ 253 w 1120"/>
                  <a:gd name="T73" fmla="*/ 1502 h 2926"/>
                  <a:gd name="T74" fmla="*/ 258 w 1120"/>
                  <a:gd name="T75" fmla="*/ 1499 h 2926"/>
                  <a:gd name="T76" fmla="*/ 271 w 1120"/>
                  <a:gd name="T77" fmla="*/ 1480 h 2926"/>
                  <a:gd name="T78" fmla="*/ 263 w 1120"/>
                  <a:gd name="T79" fmla="*/ 1105 h 2926"/>
                  <a:gd name="T80" fmla="*/ 315 w 1120"/>
                  <a:gd name="T81" fmla="*/ 1105 h 2926"/>
                  <a:gd name="T82" fmla="*/ 308 w 1120"/>
                  <a:gd name="T83" fmla="*/ 1480 h 2926"/>
                  <a:gd name="T84" fmla="*/ 321 w 1120"/>
                  <a:gd name="T85" fmla="*/ 1499 h 2926"/>
                  <a:gd name="T86" fmla="*/ 327 w 1120"/>
                  <a:gd name="T87" fmla="*/ 1502 h 2926"/>
                  <a:gd name="T88" fmla="*/ 335 w 1120"/>
                  <a:gd name="T89" fmla="*/ 1503 h 2926"/>
                  <a:gd name="T90" fmla="*/ 364 w 1120"/>
                  <a:gd name="T91" fmla="*/ 1500 h 2926"/>
                  <a:gd name="T92" fmla="*/ 390 w 1120"/>
                  <a:gd name="T93" fmla="*/ 1492 h 2926"/>
                  <a:gd name="T94" fmla="*/ 391 w 1120"/>
                  <a:gd name="T95" fmla="*/ 1460 h 2926"/>
                  <a:gd name="T96" fmla="*/ 401 w 1120"/>
                  <a:gd name="T97" fmla="*/ 1083 h 2926"/>
                  <a:gd name="T98" fmla="*/ 426 w 1120"/>
                  <a:gd name="T99" fmla="*/ 731 h 2926"/>
                  <a:gd name="T100" fmla="*/ 425 w 1120"/>
                  <a:gd name="T101" fmla="*/ 723 h 2926"/>
                  <a:gd name="T102" fmla="*/ 423 w 1120"/>
                  <a:gd name="T103" fmla="*/ 711 h 2926"/>
                  <a:gd name="T104" fmla="*/ 421 w 1120"/>
                  <a:gd name="T105" fmla="*/ 700 h 2926"/>
                  <a:gd name="T106" fmla="*/ 419 w 1120"/>
                  <a:gd name="T107" fmla="*/ 688 h 2926"/>
                  <a:gd name="T108" fmla="*/ 417 w 1120"/>
                  <a:gd name="T109" fmla="*/ 676 h 2926"/>
                  <a:gd name="T110" fmla="*/ 414 w 1120"/>
                  <a:gd name="T111" fmla="*/ 667 h 2926"/>
                  <a:gd name="T112" fmla="*/ 416 w 1120"/>
                  <a:gd name="T113" fmla="*/ 565 h 2926"/>
                  <a:gd name="T114" fmla="*/ 440 w 1120"/>
                  <a:gd name="T115" fmla="*/ 627 h 2926"/>
                  <a:gd name="T116" fmla="*/ 486 w 1120"/>
                  <a:gd name="T117" fmla="*/ 884 h 2926"/>
                  <a:gd name="T118" fmla="*/ 489 w 1120"/>
                  <a:gd name="T119" fmla="*/ 884 h 2926"/>
                  <a:gd name="T120" fmla="*/ 490 w 1120"/>
                  <a:gd name="T121" fmla="*/ 883 h 2926"/>
                  <a:gd name="T122" fmla="*/ 534 w 1120"/>
                  <a:gd name="T123" fmla="*/ 861 h 2926"/>
                  <a:gd name="T124" fmla="*/ 348 w 1120"/>
                  <a:gd name="T125" fmla="*/ 159 h 292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120" h="2926">
                    <a:moveTo>
                      <a:pt x="1111" y="1628"/>
                    </a:moveTo>
                    <a:cubicBezTo>
                      <a:pt x="1106" y="1614"/>
                      <a:pt x="1105" y="1598"/>
                      <a:pt x="1100" y="1592"/>
                    </a:cubicBezTo>
                    <a:cubicBezTo>
                      <a:pt x="1095" y="1586"/>
                      <a:pt x="1087" y="1551"/>
                      <a:pt x="1078" y="1540"/>
                    </a:cubicBezTo>
                    <a:cubicBezTo>
                      <a:pt x="1069" y="1528"/>
                      <a:pt x="1035" y="1477"/>
                      <a:pt x="1026" y="1469"/>
                    </a:cubicBezTo>
                    <a:cubicBezTo>
                      <a:pt x="1023" y="1464"/>
                      <a:pt x="1025" y="1444"/>
                      <a:pt x="1021" y="1430"/>
                    </a:cubicBezTo>
                    <a:cubicBezTo>
                      <a:pt x="1017" y="1416"/>
                      <a:pt x="1018" y="1402"/>
                      <a:pt x="1014" y="1386"/>
                    </a:cubicBezTo>
                    <a:cubicBezTo>
                      <a:pt x="1010" y="1369"/>
                      <a:pt x="1010" y="1337"/>
                      <a:pt x="1009" y="1315"/>
                    </a:cubicBezTo>
                    <a:cubicBezTo>
                      <a:pt x="1007" y="1277"/>
                      <a:pt x="1007" y="1129"/>
                      <a:pt x="985" y="1075"/>
                    </a:cubicBezTo>
                    <a:cubicBezTo>
                      <a:pt x="981" y="1058"/>
                      <a:pt x="976" y="1031"/>
                      <a:pt x="977" y="992"/>
                    </a:cubicBezTo>
                    <a:cubicBezTo>
                      <a:pt x="975" y="886"/>
                      <a:pt x="951" y="825"/>
                      <a:pt x="953" y="792"/>
                    </a:cubicBezTo>
                    <a:cubicBezTo>
                      <a:pt x="960" y="744"/>
                      <a:pt x="949" y="693"/>
                      <a:pt x="940" y="653"/>
                    </a:cubicBezTo>
                    <a:cubicBezTo>
                      <a:pt x="921" y="567"/>
                      <a:pt x="879" y="544"/>
                      <a:pt x="860" y="540"/>
                    </a:cubicBezTo>
                    <a:cubicBezTo>
                      <a:pt x="840" y="536"/>
                      <a:pt x="810" y="533"/>
                      <a:pt x="797" y="520"/>
                    </a:cubicBezTo>
                    <a:cubicBezTo>
                      <a:pt x="787" y="512"/>
                      <a:pt x="720" y="481"/>
                      <a:pt x="701" y="479"/>
                    </a:cubicBezTo>
                    <a:cubicBezTo>
                      <a:pt x="651" y="470"/>
                      <a:pt x="660" y="380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1" y="360"/>
                      <a:pt x="661" y="358"/>
                      <a:pt x="662" y="357"/>
                    </a:cubicBezTo>
                    <a:cubicBezTo>
                      <a:pt x="662" y="357"/>
                      <a:pt x="662" y="356"/>
                      <a:pt x="662" y="356"/>
                    </a:cubicBezTo>
                    <a:cubicBezTo>
                      <a:pt x="663" y="355"/>
                      <a:pt x="663" y="353"/>
                      <a:pt x="664" y="351"/>
                    </a:cubicBezTo>
                    <a:cubicBezTo>
                      <a:pt x="664" y="350"/>
                      <a:pt x="664" y="350"/>
                      <a:pt x="664" y="350"/>
                    </a:cubicBezTo>
                    <a:cubicBezTo>
                      <a:pt x="665" y="348"/>
                      <a:pt x="665" y="346"/>
                      <a:pt x="666" y="344"/>
                    </a:cubicBezTo>
                    <a:cubicBezTo>
                      <a:pt x="666" y="344"/>
                      <a:pt x="666" y="344"/>
                      <a:pt x="666" y="343"/>
                    </a:cubicBezTo>
                    <a:cubicBezTo>
                      <a:pt x="666" y="341"/>
                      <a:pt x="667" y="339"/>
                      <a:pt x="667" y="337"/>
                    </a:cubicBezTo>
                    <a:cubicBezTo>
                      <a:pt x="667" y="337"/>
                      <a:pt x="667" y="337"/>
                      <a:pt x="668" y="337"/>
                    </a:cubicBezTo>
                    <a:cubicBezTo>
                      <a:pt x="668" y="334"/>
                      <a:pt x="669" y="332"/>
                      <a:pt x="669" y="330"/>
                    </a:cubicBezTo>
                    <a:cubicBezTo>
                      <a:pt x="669" y="330"/>
                      <a:pt x="669" y="330"/>
                      <a:pt x="669" y="330"/>
                    </a:cubicBezTo>
                    <a:cubicBezTo>
                      <a:pt x="669" y="328"/>
                      <a:pt x="670" y="325"/>
                      <a:pt x="670" y="323"/>
                    </a:cubicBezTo>
                    <a:cubicBezTo>
                      <a:pt x="670" y="323"/>
                      <a:pt x="670" y="323"/>
                      <a:pt x="670" y="323"/>
                    </a:cubicBezTo>
                    <a:cubicBezTo>
                      <a:pt x="671" y="321"/>
                      <a:pt x="671" y="319"/>
                      <a:pt x="671" y="317"/>
                    </a:cubicBezTo>
                    <a:cubicBezTo>
                      <a:pt x="671" y="317"/>
                      <a:pt x="671" y="317"/>
                      <a:pt x="671" y="317"/>
                    </a:cubicBezTo>
                    <a:cubicBezTo>
                      <a:pt x="672" y="315"/>
                      <a:pt x="672" y="313"/>
                      <a:pt x="672" y="312"/>
                    </a:cubicBezTo>
                    <a:cubicBezTo>
                      <a:pt x="672" y="312"/>
                      <a:pt x="672" y="312"/>
                      <a:pt x="672" y="312"/>
                    </a:cubicBezTo>
                    <a:cubicBezTo>
                      <a:pt x="672" y="311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4" y="309"/>
                      <a:pt x="676" y="308"/>
                      <a:pt x="679" y="306"/>
                    </a:cubicBezTo>
                    <a:cubicBezTo>
                      <a:pt x="679" y="306"/>
                      <a:pt x="679" y="306"/>
                      <a:pt x="679" y="306"/>
                    </a:cubicBezTo>
                    <a:cubicBezTo>
                      <a:pt x="680" y="305"/>
                      <a:pt x="680" y="305"/>
                      <a:pt x="681" y="305"/>
                    </a:cubicBezTo>
                    <a:cubicBezTo>
                      <a:pt x="681" y="304"/>
                      <a:pt x="681" y="304"/>
                      <a:pt x="681" y="304"/>
                    </a:cubicBezTo>
                    <a:cubicBezTo>
                      <a:pt x="682" y="304"/>
                      <a:pt x="682" y="303"/>
                      <a:pt x="682" y="303"/>
                    </a:cubicBezTo>
                    <a:cubicBezTo>
                      <a:pt x="683" y="303"/>
                      <a:pt x="683" y="302"/>
                      <a:pt x="683" y="302"/>
                    </a:cubicBezTo>
                    <a:cubicBezTo>
                      <a:pt x="683" y="302"/>
                      <a:pt x="684" y="302"/>
                      <a:pt x="684" y="301"/>
                    </a:cubicBezTo>
                    <a:cubicBezTo>
                      <a:pt x="684" y="301"/>
                      <a:pt x="685" y="300"/>
                      <a:pt x="685" y="300"/>
                    </a:cubicBezTo>
                    <a:cubicBezTo>
                      <a:pt x="688" y="296"/>
                      <a:pt x="689" y="291"/>
                      <a:pt x="693" y="286"/>
                    </a:cubicBezTo>
                    <a:cubicBezTo>
                      <a:pt x="696" y="280"/>
                      <a:pt x="695" y="276"/>
                      <a:pt x="698" y="267"/>
                    </a:cubicBezTo>
                    <a:cubicBezTo>
                      <a:pt x="701" y="258"/>
                      <a:pt x="703" y="244"/>
                      <a:pt x="703" y="239"/>
                    </a:cubicBezTo>
                    <a:cubicBezTo>
                      <a:pt x="703" y="233"/>
                      <a:pt x="709" y="218"/>
                      <a:pt x="709" y="211"/>
                    </a:cubicBezTo>
                    <a:cubicBezTo>
                      <a:pt x="709" y="206"/>
                      <a:pt x="707" y="202"/>
                      <a:pt x="705" y="201"/>
                    </a:cubicBezTo>
                    <a:cubicBezTo>
                      <a:pt x="705" y="201"/>
                      <a:pt x="705" y="201"/>
                      <a:pt x="705" y="201"/>
                    </a:cubicBezTo>
                    <a:cubicBezTo>
                      <a:pt x="705" y="201"/>
                      <a:pt x="706" y="201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7" y="200"/>
                      <a:pt x="707" y="199"/>
                      <a:pt x="707" y="199"/>
                    </a:cubicBezTo>
                    <a:cubicBezTo>
                      <a:pt x="707" y="192"/>
                      <a:pt x="704" y="175"/>
                      <a:pt x="705" y="168"/>
                    </a:cubicBezTo>
                    <a:cubicBezTo>
                      <a:pt x="705" y="163"/>
                      <a:pt x="706" y="148"/>
                      <a:pt x="706" y="142"/>
                    </a:cubicBezTo>
                    <a:cubicBezTo>
                      <a:pt x="706" y="131"/>
                      <a:pt x="700" y="120"/>
                      <a:pt x="697" y="110"/>
                    </a:cubicBezTo>
                    <a:cubicBezTo>
                      <a:pt x="694" y="99"/>
                      <a:pt x="694" y="87"/>
                      <a:pt x="691" y="77"/>
                    </a:cubicBezTo>
                    <a:cubicBezTo>
                      <a:pt x="687" y="64"/>
                      <a:pt x="678" y="56"/>
                      <a:pt x="666" y="49"/>
                    </a:cubicBezTo>
                    <a:cubicBezTo>
                      <a:pt x="657" y="44"/>
                      <a:pt x="646" y="43"/>
                      <a:pt x="641" y="35"/>
                    </a:cubicBezTo>
                    <a:cubicBezTo>
                      <a:pt x="638" y="31"/>
                      <a:pt x="641" y="30"/>
                      <a:pt x="635" y="27"/>
                    </a:cubicBezTo>
                    <a:cubicBezTo>
                      <a:pt x="632" y="25"/>
                      <a:pt x="626" y="24"/>
                      <a:pt x="623" y="23"/>
                    </a:cubicBezTo>
                    <a:cubicBezTo>
                      <a:pt x="614" y="21"/>
                      <a:pt x="602" y="16"/>
                      <a:pt x="604" y="5"/>
                    </a:cubicBezTo>
                    <a:cubicBezTo>
                      <a:pt x="591" y="2"/>
                      <a:pt x="570" y="13"/>
                      <a:pt x="559" y="2"/>
                    </a:cubicBezTo>
                    <a:cubicBezTo>
                      <a:pt x="551" y="2"/>
                      <a:pt x="551" y="2"/>
                      <a:pt x="551" y="2"/>
                    </a:cubicBezTo>
                    <a:cubicBezTo>
                      <a:pt x="544" y="4"/>
                      <a:pt x="535" y="3"/>
                      <a:pt x="528" y="0"/>
                    </a:cubicBezTo>
                    <a:cubicBezTo>
                      <a:pt x="525" y="6"/>
                      <a:pt x="511" y="12"/>
                      <a:pt x="503" y="12"/>
                    </a:cubicBezTo>
                    <a:cubicBezTo>
                      <a:pt x="493" y="12"/>
                      <a:pt x="482" y="14"/>
                      <a:pt x="476" y="23"/>
                    </a:cubicBezTo>
                    <a:cubicBezTo>
                      <a:pt x="480" y="22"/>
                      <a:pt x="485" y="20"/>
                      <a:pt x="487" y="23"/>
                    </a:cubicBezTo>
                    <a:cubicBezTo>
                      <a:pt x="461" y="37"/>
                      <a:pt x="429" y="57"/>
                      <a:pt x="426" y="89"/>
                    </a:cubicBezTo>
                    <a:cubicBezTo>
                      <a:pt x="425" y="103"/>
                      <a:pt x="418" y="114"/>
                      <a:pt x="417" y="128"/>
                    </a:cubicBezTo>
                    <a:cubicBezTo>
                      <a:pt x="416" y="142"/>
                      <a:pt x="405" y="149"/>
                      <a:pt x="410" y="163"/>
                    </a:cubicBezTo>
                    <a:cubicBezTo>
                      <a:pt x="409" y="172"/>
                      <a:pt x="412" y="172"/>
                      <a:pt x="412" y="180"/>
                    </a:cubicBezTo>
                    <a:cubicBezTo>
                      <a:pt x="409" y="189"/>
                      <a:pt x="417" y="200"/>
                      <a:pt x="417" y="200"/>
                    </a:cubicBezTo>
                    <a:cubicBezTo>
                      <a:pt x="417" y="200"/>
                      <a:pt x="417" y="200"/>
                      <a:pt x="417" y="200"/>
                    </a:cubicBezTo>
                    <a:cubicBezTo>
                      <a:pt x="416" y="200"/>
                      <a:pt x="415" y="202"/>
                      <a:pt x="414" y="204"/>
                    </a:cubicBezTo>
                    <a:cubicBezTo>
                      <a:pt x="414" y="204"/>
                      <a:pt x="414" y="204"/>
                      <a:pt x="414" y="204"/>
                    </a:cubicBezTo>
                    <a:cubicBezTo>
                      <a:pt x="413" y="205"/>
                      <a:pt x="413" y="205"/>
                      <a:pt x="413" y="206"/>
                    </a:cubicBezTo>
                    <a:cubicBezTo>
                      <a:pt x="413" y="207"/>
                      <a:pt x="413" y="207"/>
                      <a:pt x="413" y="207"/>
                    </a:cubicBezTo>
                    <a:cubicBezTo>
                      <a:pt x="412" y="208"/>
                      <a:pt x="412" y="209"/>
                      <a:pt x="412" y="211"/>
                    </a:cubicBezTo>
                    <a:cubicBezTo>
                      <a:pt x="412" y="218"/>
                      <a:pt x="419" y="233"/>
                      <a:pt x="419" y="239"/>
                    </a:cubicBezTo>
                    <a:cubicBezTo>
                      <a:pt x="419" y="244"/>
                      <a:pt x="420" y="258"/>
                      <a:pt x="424" y="267"/>
                    </a:cubicBezTo>
                    <a:cubicBezTo>
                      <a:pt x="427" y="276"/>
                      <a:pt x="425" y="280"/>
                      <a:pt x="429" y="286"/>
                    </a:cubicBezTo>
                    <a:cubicBezTo>
                      <a:pt x="432" y="291"/>
                      <a:pt x="433" y="296"/>
                      <a:pt x="436" y="300"/>
                    </a:cubicBezTo>
                    <a:cubicBezTo>
                      <a:pt x="437" y="300"/>
                      <a:pt x="437" y="301"/>
                      <a:pt x="437" y="301"/>
                    </a:cubicBezTo>
                    <a:cubicBezTo>
                      <a:pt x="438" y="302"/>
                      <a:pt x="438" y="302"/>
                      <a:pt x="438" y="302"/>
                    </a:cubicBezTo>
                    <a:cubicBezTo>
                      <a:pt x="438" y="302"/>
                      <a:pt x="439" y="303"/>
                      <a:pt x="439" y="303"/>
                    </a:cubicBezTo>
                    <a:cubicBezTo>
                      <a:pt x="439" y="303"/>
                      <a:pt x="440" y="304"/>
                      <a:pt x="440" y="304"/>
                    </a:cubicBezTo>
                    <a:cubicBezTo>
                      <a:pt x="440" y="304"/>
                      <a:pt x="441" y="305"/>
                      <a:pt x="441" y="305"/>
                    </a:cubicBezTo>
                    <a:cubicBezTo>
                      <a:pt x="441" y="305"/>
                      <a:pt x="442" y="306"/>
                      <a:pt x="442" y="306"/>
                    </a:cubicBezTo>
                    <a:cubicBezTo>
                      <a:pt x="442" y="306"/>
                      <a:pt x="443" y="306"/>
                      <a:pt x="443" y="306"/>
                    </a:cubicBezTo>
                    <a:cubicBezTo>
                      <a:pt x="445" y="308"/>
                      <a:pt x="448" y="310"/>
                      <a:pt x="449" y="310"/>
                    </a:cubicBezTo>
                    <a:cubicBezTo>
                      <a:pt x="449" y="310"/>
                      <a:pt x="449" y="310"/>
                      <a:pt x="449" y="310"/>
                    </a:cubicBezTo>
                    <a:cubicBezTo>
                      <a:pt x="449" y="312"/>
                      <a:pt x="450" y="314"/>
                      <a:pt x="450" y="316"/>
                    </a:cubicBezTo>
                    <a:cubicBezTo>
                      <a:pt x="450" y="316"/>
                      <a:pt x="450" y="316"/>
                      <a:pt x="450" y="316"/>
                    </a:cubicBezTo>
                    <a:cubicBezTo>
                      <a:pt x="450" y="317"/>
                      <a:pt x="450" y="318"/>
                      <a:pt x="450" y="319"/>
                    </a:cubicBezTo>
                    <a:cubicBezTo>
                      <a:pt x="450" y="319"/>
                      <a:pt x="450" y="319"/>
                      <a:pt x="450" y="319"/>
                    </a:cubicBezTo>
                    <a:cubicBezTo>
                      <a:pt x="450" y="320"/>
                      <a:pt x="450" y="321"/>
                      <a:pt x="450" y="322"/>
                    </a:cubicBezTo>
                    <a:cubicBezTo>
                      <a:pt x="450" y="322"/>
                      <a:pt x="450" y="322"/>
                      <a:pt x="450" y="322"/>
                    </a:cubicBezTo>
                    <a:cubicBezTo>
                      <a:pt x="450" y="323"/>
                      <a:pt x="451" y="324"/>
                      <a:pt x="451" y="326"/>
                    </a:cubicBezTo>
                    <a:cubicBezTo>
                      <a:pt x="451" y="326"/>
                      <a:pt x="451" y="326"/>
                      <a:pt x="451" y="326"/>
                    </a:cubicBezTo>
                    <a:cubicBezTo>
                      <a:pt x="451" y="327"/>
                      <a:pt x="451" y="328"/>
                      <a:pt x="451" y="329"/>
                    </a:cubicBezTo>
                    <a:cubicBezTo>
                      <a:pt x="451" y="329"/>
                      <a:pt x="451" y="330"/>
                      <a:pt x="451" y="330"/>
                    </a:cubicBezTo>
                    <a:cubicBezTo>
                      <a:pt x="451" y="331"/>
                      <a:pt x="452" y="332"/>
                      <a:pt x="452" y="333"/>
                    </a:cubicBezTo>
                    <a:cubicBezTo>
                      <a:pt x="452" y="333"/>
                      <a:pt x="452" y="333"/>
                      <a:pt x="452" y="334"/>
                    </a:cubicBezTo>
                    <a:cubicBezTo>
                      <a:pt x="452" y="335"/>
                      <a:pt x="452" y="336"/>
                      <a:pt x="452" y="336"/>
                    </a:cubicBezTo>
                    <a:cubicBezTo>
                      <a:pt x="452" y="337"/>
                      <a:pt x="452" y="337"/>
                      <a:pt x="453" y="338"/>
                    </a:cubicBezTo>
                    <a:cubicBezTo>
                      <a:pt x="453" y="339"/>
                      <a:pt x="453" y="339"/>
                      <a:pt x="453" y="340"/>
                    </a:cubicBezTo>
                    <a:cubicBezTo>
                      <a:pt x="453" y="341"/>
                      <a:pt x="453" y="341"/>
                      <a:pt x="453" y="342"/>
                    </a:cubicBezTo>
                    <a:cubicBezTo>
                      <a:pt x="453" y="342"/>
                      <a:pt x="454" y="343"/>
                      <a:pt x="454" y="344"/>
                    </a:cubicBezTo>
                    <a:cubicBezTo>
                      <a:pt x="454" y="344"/>
                      <a:pt x="454" y="345"/>
                      <a:pt x="454" y="345"/>
                    </a:cubicBezTo>
                    <a:cubicBezTo>
                      <a:pt x="454" y="346"/>
                      <a:pt x="454" y="347"/>
                      <a:pt x="454" y="347"/>
                    </a:cubicBezTo>
                    <a:cubicBezTo>
                      <a:pt x="455" y="348"/>
                      <a:pt x="455" y="348"/>
                      <a:pt x="455" y="349"/>
                    </a:cubicBezTo>
                    <a:cubicBezTo>
                      <a:pt x="455" y="349"/>
                      <a:pt x="455" y="350"/>
                      <a:pt x="455" y="351"/>
                    </a:cubicBezTo>
                    <a:cubicBezTo>
                      <a:pt x="455" y="351"/>
                      <a:pt x="456" y="352"/>
                      <a:pt x="456" y="352"/>
                    </a:cubicBezTo>
                    <a:cubicBezTo>
                      <a:pt x="456" y="353"/>
                      <a:pt x="456" y="353"/>
                      <a:pt x="456" y="354"/>
                    </a:cubicBezTo>
                    <a:cubicBezTo>
                      <a:pt x="456" y="354"/>
                      <a:pt x="457" y="355"/>
                      <a:pt x="457" y="355"/>
                    </a:cubicBezTo>
                    <a:cubicBezTo>
                      <a:pt x="457" y="356"/>
                      <a:pt x="457" y="356"/>
                      <a:pt x="457" y="357"/>
                    </a:cubicBezTo>
                    <a:cubicBezTo>
                      <a:pt x="457" y="357"/>
                      <a:pt x="458" y="358"/>
                      <a:pt x="458" y="358"/>
                    </a:cubicBezTo>
                    <a:cubicBezTo>
                      <a:pt x="458" y="359"/>
                      <a:pt x="458" y="359"/>
                      <a:pt x="458" y="359"/>
                    </a:cubicBezTo>
                    <a:cubicBezTo>
                      <a:pt x="459" y="360"/>
                      <a:pt x="459" y="361"/>
                      <a:pt x="459" y="362"/>
                    </a:cubicBezTo>
                    <a:cubicBezTo>
                      <a:pt x="460" y="362"/>
                      <a:pt x="460" y="363"/>
                      <a:pt x="461" y="364"/>
                    </a:cubicBezTo>
                    <a:cubicBezTo>
                      <a:pt x="461" y="365"/>
                      <a:pt x="461" y="365"/>
                      <a:pt x="461" y="366"/>
                    </a:cubicBezTo>
                    <a:cubicBezTo>
                      <a:pt x="461" y="377"/>
                      <a:pt x="463" y="401"/>
                      <a:pt x="459" y="425"/>
                    </a:cubicBezTo>
                    <a:cubicBezTo>
                      <a:pt x="459" y="425"/>
                      <a:pt x="459" y="426"/>
                      <a:pt x="459" y="426"/>
                    </a:cubicBezTo>
                    <a:cubicBezTo>
                      <a:pt x="458" y="427"/>
                      <a:pt x="458" y="427"/>
                      <a:pt x="458" y="427"/>
                    </a:cubicBezTo>
                    <a:cubicBezTo>
                      <a:pt x="454" y="452"/>
                      <a:pt x="443" y="475"/>
                      <a:pt x="420" y="479"/>
                    </a:cubicBezTo>
                    <a:cubicBezTo>
                      <a:pt x="400" y="481"/>
                      <a:pt x="333" y="512"/>
                      <a:pt x="324" y="520"/>
                    </a:cubicBezTo>
                    <a:cubicBezTo>
                      <a:pt x="311" y="533"/>
                      <a:pt x="280" y="536"/>
                      <a:pt x="261" y="540"/>
                    </a:cubicBezTo>
                    <a:cubicBezTo>
                      <a:pt x="241" y="544"/>
                      <a:pt x="200" y="567"/>
                      <a:pt x="180" y="653"/>
                    </a:cubicBezTo>
                    <a:cubicBezTo>
                      <a:pt x="171" y="693"/>
                      <a:pt x="161" y="744"/>
                      <a:pt x="167" y="792"/>
                    </a:cubicBezTo>
                    <a:cubicBezTo>
                      <a:pt x="170" y="825"/>
                      <a:pt x="146" y="886"/>
                      <a:pt x="143" y="992"/>
                    </a:cubicBezTo>
                    <a:cubicBezTo>
                      <a:pt x="144" y="1031"/>
                      <a:pt x="140" y="1058"/>
                      <a:pt x="135" y="1075"/>
                    </a:cubicBezTo>
                    <a:cubicBezTo>
                      <a:pt x="113" y="1129"/>
                      <a:pt x="113" y="1277"/>
                      <a:pt x="112" y="1315"/>
                    </a:cubicBezTo>
                    <a:cubicBezTo>
                      <a:pt x="111" y="1337"/>
                      <a:pt x="111" y="1369"/>
                      <a:pt x="107" y="1386"/>
                    </a:cubicBezTo>
                    <a:cubicBezTo>
                      <a:pt x="103" y="1402"/>
                      <a:pt x="106" y="1416"/>
                      <a:pt x="101" y="1430"/>
                    </a:cubicBezTo>
                    <a:cubicBezTo>
                      <a:pt x="97" y="1444"/>
                      <a:pt x="99" y="1464"/>
                      <a:pt x="96" y="1469"/>
                    </a:cubicBezTo>
                    <a:cubicBezTo>
                      <a:pt x="88" y="1477"/>
                      <a:pt x="53" y="1528"/>
                      <a:pt x="44" y="1540"/>
                    </a:cubicBezTo>
                    <a:cubicBezTo>
                      <a:pt x="36" y="1551"/>
                      <a:pt x="26" y="1586"/>
                      <a:pt x="21" y="1592"/>
                    </a:cubicBezTo>
                    <a:cubicBezTo>
                      <a:pt x="16" y="1598"/>
                      <a:pt x="15" y="1614"/>
                      <a:pt x="9" y="1628"/>
                    </a:cubicBezTo>
                    <a:cubicBezTo>
                      <a:pt x="4" y="1641"/>
                      <a:pt x="0" y="1653"/>
                      <a:pt x="17" y="1652"/>
                    </a:cubicBezTo>
                    <a:cubicBezTo>
                      <a:pt x="31" y="1651"/>
                      <a:pt x="46" y="1627"/>
                      <a:pt x="48" y="1611"/>
                    </a:cubicBezTo>
                    <a:cubicBezTo>
                      <a:pt x="53" y="1609"/>
                      <a:pt x="61" y="1599"/>
                      <a:pt x="70" y="1589"/>
                    </a:cubicBezTo>
                    <a:cubicBezTo>
                      <a:pt x="68" y="1597"/>
                      <a:pt x="74" y="1606"/>
                      <a:pt x="81" y="1633"/>
                    </a:cubicBezTo>
                    <a:cubicBezTo>
                      <a:pt x="81" y="1642"/>
                      <a:pt x="89" y="1665"/>
                      <a:pt x="88" y="1675"/>
                    </a:cubicBezTo>
                    <a:cubicBezTo>
                      <a:pt x="87" y="1686"/>
                      <a:pt x="94" y="1714"/>
                      <a:pt x="97" y="1728"/>
                    </a:cubicBezTo>
                    <a:cubicBezTo>
                      <a:pt x="100" y="1742"/>
                      <a:pt x="113" y="1743"/>
                      <a:pt x="122" y="1739"/>
                    </a:cubicBezTo>
                    <a:cubicBezTo>
                      <a:pt x="122" y="1739"/>
                      <a:pt x="121" y="1751"/>
                      <a:pt x="134" y="1753"/>
                    </a:cubicBezTo>
                    <a:cubicBezTo>
                      <a:pt x="146" y="1755"/>
                      <a:pt x="148" y="1733"/>
                      <a:pt x="148" y="1733"/>
                    </a:cubicBezTo>
                    <a:cubicBezTo>
                      <a:pt x="148" y="1733"/>
                      <a:pt x="148" y="1741"/>
                      <a:pt x="157" y="1742"/>
                    </a:cubicBezTo>
                    <a:cubicBezTo>
                      <a:pt x="171" y="1742"/>
                      <a:pt x="173" y="1715"/>
                      <a:pt x="173" y="1715"/>
                    </a:cubicBezTo>
                    <a:cubicBezTo>
                      <a:pt x="173" y="1715"/>
                      <a:pt x="174" y="1716"/>
                      <a:pt x="174" y="1716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6"/>
                      <a:pt x="174" y="1717"/>
                      <a:pt x="174" y="1717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8"/>
                      <a:pt x="175" y="1718"/>
                      <a:pt x="175" y="1719"/>
                    </a:cubicBezTo>
                    <a:cubicBezTo>
                      <a:pt x="175" y="1719"/>
                      <a:pt x="176" y="1719"/>
                      <a:pt x="176" y="1719"/>
                    </a:cubicBezTo>
                    <a:cubicBezTo>
                      <a:pt x="176" y="1719"/>
                      <a:pt x="176" y="1719"/>
                      <a:pt x="176" y="1719"/>
                    </a:cubicBezTo>
                    <a:cubicBezTo>
                      <a:pt x="176" y="1720"/>
                      <a:pt x="177" y="1720"/>
                      <a:pt x="177" y="1720"/>
                    </a:cubicBezTo>
                    <a:cubicBezTo>
                      <a:pt x="177" y="1720"/>
                      <a:pt x="177" y="1720"/>
                      <a:pt x="177" y="1720"/>
                    </a:cubicBezTo>
                    <a:cubicBezTo>
                      <a:pt x="178" y="1720"/>
                      <a:pt x="178" y="1720"/>
                      <a:pt x="179" y="1720"/>
                    </a:cubicBezTo>
                    <a:cubicBezTo>
                      <a:pt x="179" y="1720"/>
                      <a:pt x="179" y="1720"/>
                      <a:pt x="179" y="1720"/>
                    </a:cubicBezTo>
                    <a:cubicBezTo>
                      <a:pt x="180" y="1720"/>
                      <a:pt x="180" y="1720"/>
                      <a:pt x="181" y="1720"/>
                    </a:cubicBezTo>
                    <a:cubicBezTo>
                      <a:pt x="188" y="1720"/>
                      <a:pt x="194" y="1691"/>
                      <a:pt x="197" y="1679"/>
                    </a:cubicBezTo>
                    <a:cubicBezTo>
                      <a:pt x="200" y="1667"/>
                      <a:pt x="205" y="1657"/>
                      <a:pt x="206" y="1647"/>
                    </a:cubicBezTo>
                    <a:cubicBezTo>
                      <a:pt x="207" y="1638"/>
                      <a:pt x="208" y="1632"/>
                      <a:pt x="216" y="1589"/>
                    </a:cubicBezTo>
                    <a:cubicBezTo>
                      <a:pt x="224" y="1546"/>
                      <a:pt x="199" y="1500"/>
                      <a:pt x="202" y="1486"/>
                    </a:cubicBezTo>
                    <a:cubicBezTo>
                      <a:pt x="206" y="1471"/>
                      <a:pt x="193" y="1449"/>
                      <a:pt x="195" y="1445"/>
                    </a:cubicBezTo>
                    <a:cubicBezTo>
                      <a:pt x="197" y="1441"/>
                      <a:pt x="201" y="1425"/>
                      <a:pt x="204" y="1409"/>
                    </a:cubicBezTo>
                    <a:cubicBezTo>
                      <a:pt x="206" y="1393"/>
                      <a:pt x="264" y="1251"/>
                      <a:pt x="270" y="1219"/>
                    </a:cubicBezTo>
                    <a:cubicBezTo>
                      <a:pt x="281" y="1159"/>
                      <a:pt x="281" y="1132"/>
                      <a:pt x="274" y="1090"/>
                    </a:cubicBezTo>
                    <a:cubicBezTo>
                      <a:pt x="275" y="1059"/>
                      <a:pt x="288" y="975"/>
                      <a:pt x="290" y="960"/>
                    </a:cubicBezTo>
                    <a:cubicBezTo>
                      <a:pt x="291" y="957"/>
                      <a:pt x="291" y="942"/>
                      <a:pt x="293" y="932"/>
                    </a:cubicBezTo>
                    <a:cubicBezTo>
                      <a:pt x="294" y="926"/>
                      <a:pt x="295" y="915"/>
                      <a:pt x="295" y="902"/>
                    </a:cubicBezTo>
                    <a:cubicBezTo>
                      <a:pt x="296" y="904"/>
                      <a:pt x="296" y="904"/>
                      <a:pt x="296" y="904"/>
                    </a:cubicBezTo>
                    <a:cubicBezTo>
                      <a:pt x="296" y="918"/>
                      <a:pt x="300" y="942"/>
                      <a:pt x="302" y="980"/>
                    </a:cubicBezTo>
                    <a:cubicBezTo>
                      <a:pt x="301" y="1011"/>
                      <a:pt x="316" y="1068"/>
                      <a:pt x="318" y="1098"/>
                    </a:cubicBezTo>
                    <a:cubicBezTo>
                      <a:pt x="314" y="1107"/>
                      <a:pt x="329" y="1264"/>
                      <a:pt x="329" y="1264"/>
                    </a:cubicBezTo>
                    <a:cubicBezTo>
                      <a:pt x="328" y="1265"/>
                      <a:pt x="328" y="1265"/>
                      <a:pt x="328" y="1265"/>
                    </a:cubicBezTo>
                    <a:cubicBezTo>
                      <a:pt x="328" y="1265"/>
                      <a:pt x="328" y="1265"/>
                      <a:pt x="328" y="1266"/>
                    </a:cubicBezTo>
                    <a:cubicBezTo>
                      <a:pt x="328" y="1266"/>
                      <a:pt x="328" y="1266"/>
                      <a:pt x="328" y="1266"/>
                    </a:cubicBezTo>
                    <a:cubicBezTo>
                      <a:pt x="326" y="1272"/>
                      <a:pt x="321" y="1288"/>
                      <a:pt x="317" y="1309"/>
                    </a:cubicBezTo>
                    <a:cubicBezTo>
                      <a:pt x="317" y="1309"/>
                      <a:pt x="317" y="1309"/>
                      <a:pt x="316" y="1310"/>
                    </a:cubicBezTo>
                    <a:cubicBezTo>
                      <a:pt x="316" y="1311"/>
                      <a:pt x="316" y="1313"/>
                      <a:pt x="315" y="1314"/>
                    </a:cubicBezTo>
                    <a:cubicBezTo>
                      <a:pt x="315" y="1315"/>
                      <a:pt x="315" y="1315"/>
                      <a:pt x="315" y="1316"/>
                    </a:cubicBezTo>
                    <a:cubicBezTo>
                      <a:pt x="315" y="1317"/>
                      <a:pt x="314" y="1319"/>
                      <a:pt x="314" y="1320"/>
                    </a:cubicBezTo>
                    <a:cubicBezTo>
                      <a:pt x="314" y="1321"/>
                      <a:pt x="314" y="1321"/>
                      <a:pt x="314" y="1322"/>
                    </a:cubicBezTo>
                    <a:cubicBezTo>
                      <a:pt x="313" y="1323"/>
                      <a:pt x="313" y="1325"/>
                      <a:pt x="313" y="1326"/>
                    </a:cubicBezTo>
                    <a:cubicBezTo>
                      <a:pt x="313" y="1327"/>
                      <a:pt x="312" y="1328"/>
                      <a:pt x="312" y="1328"/>
                    </a:cubicBezTo>
                    <a:cubicBezTo>
                      <a:pt x="312" y="1330"/>
                      <a:pt x="312" y="1331"/>
                      <a:pt x="311" y="1332"/>
                    </a:cubicBezTo>
                    <a:cubicBezTo>
                      <a:pt x="311" y="1333"/>
                      <a:pt x="311" y="1334"/>
                      <a:pt x="311" y="1335"/>
                    </a:cubicBezTo>
                    <a:cubicBezTo>
                      <a:pt x="311" y="1336"/>
                      <a:pt x="310" y="1337"/>
                      <a:pt x="310" y="1339"/>
                    </a:cubicBezTo>
                    <a:cubicBezTo>
                      <a:pt x="310" y="1340"/>
                      <a:pt x="310" y="1341"/>
                      <a:pt x="310" y="1341"/>
                    </a:cubicBezTo>
                    <a:cubicBezTo>
                      <a:pt x="309" y="1343"/>
                      <a:pt x="309" y="1344"/>
                      <a:pt x="309" y="1345"/>
                    </a:cubicBezTo>
                    <a:cubicBezTo>
                      <a:pt x="309" y="1346"/>
                      <a:pt x="308" y="1347"/>
                      <a:pt x="308" y="1348"/>
                    </a:cubicBezTo>
                    <a:cubicBezTo>
                      <a:pt x="308" y="1349"/>
                      <a:pt x="308" y="1350"/>
                      <a:pt x="307" y="1352"/>
                    </a:cubicBezTo>
                    <a:cubicBezTo>
                      <a:pt x="307" y="1353"/>
                      <a:pt x="307" y="1354"/>
                      <a:pt x="307" y="1355"/>
                    </a:cubicBezTo>
                    <a:cubicBezTo>
                      <a:pt x="307" y="1356"/>
                      <a:pt x="306" y="1357"/>
                      <a:pt x="306" y="1358"/>
                    </a:cubicBezTo>
                    <a:cubicBezTo>
                      <a:pt x="306" y="1359"/>
                      <a:pt x="306" y="1360"/>
                      <a:pt x="306" y="1361"/>
                    </a:cubicBezTo>
                    <a:cubicBezTo>
                      <a:pt x="305" y="1363"/>
                      <a:pt x="305" y="1364"/>
                      <a:pt x="305" y="1365"/>
                    </a:cubicBezTo>
                    <a:cubicBezTo>
                      <a:pt x="305" y="1366"/>
                      <a:pt x="304" y="1367"/>
                      <a:pt x="304" y="1368"/>
                    </a:cubicBezTo>
                    <a:cubicBezTo>
                      <a:pt x="304" y="1369"/>
                      <a:pt x="304" y="1370"/>
                      <a:pt x="304" y="1371"/>
                    </a:cubicBezTo>
                    <a:cubicBezTo>
                      <a:pt x="303" y="1372"/>
                      <a:pt x="303" y="1373"/>
                      <a:pt x="303" y="1375"/>
                    </a:cubicBezTo>
                    <a:cubicBezTo>
                      <a:pt x="303" y="1376"/>
                      <a:pt x="303" y="1377"/>
                      <a:pt x="303" y="1378"/>
                    </a:cubicBezTo>
                    <a:cubicBezTo>
                      <a:pt x="302" y="1379"/>
                      <a:pt x="302" y="1380"/>
                      <a:pt x="302" y="1381"/>
                    </a:cubicBezTo>
                    <a:cubicBezTo>
                      <a:pt x="302" y="1382"/>
                      <a:pt x="302" y="1383"/>
                      <a:pt x="301" y="1384"/>
                    </a:cubicBezTo>
                    <a:cubicBezTo>
                      <a:pt x="301" y="1385"/>
                      <a:pt x="301" y="1386"/>
                      <a:pt x="301" y="1387"/>
                    </a:cubicBezTo>
                    <a:cubicBezTo>
                      <a:pt x="301" y="1388"/>
                      <a:pt x="301" y="1389"/>
                      <a:pt x="300" y="1390"/>
                    </a:cubicBezTo>
                    <a:cubicBezTo>
                      <a:pt x="300" y="1391"/>
                      <a:pt x="300" y="1392"/>
                      <a:pt x="300" y="1393"/>
                    </a:cubicBezTo>
                    <a:cubicBezTo>
                      <a:pt x="300" y="1394"/>
                      <a:pt x="300" y="1395"/>
                      <a:pt x="299" y="1396"/>
                    </a:cubicBezTo>
                    <a:cubicBezTo>
                      <a:pt x="299" y="1397"/>
                      <a:pt x="299" y="1398"/>
                      <a:pt x="299" y="1399"/>
                    </a:cubicBezTo>
                    <a:cubicBezTo>
                      <a:pt x="299" y="1400"/>
                      <a:pt x="299" y="1401"/>
                      <a:pt x="299" y="1401"/>
                    </a:cubicBezTo>
                    <a:cubicBezTo>
                      <a:pt x="298" y="1403"/>
                      <a:pt x="298" y="1404"/>
                      <a:pt x="298" y="1405"/>
                    </a:cubicBezTo>
                    <a:cubicBezTo>
                      <a:pt x="298" y="1405"/>
                      <a:pt x="298" y="1406"/>
                      <a:pt x="298" y="1407"/>
                    </a:cubicBezTo>
                    <a:cubicBezTo>
                      <a:pt x="298" y="1408"/>
                      <a:pt x="298" y="1409"/>
                      <a:pt x="297" y="1410"/>
                    </a:cubicBezTo>
                    <a:cubicBezTo>
                      <a:pt x="297" y="1411"/>
                      <a:pt x="297" y="1411"/>
                      <a:pt x="297" y="1412"/>
                    </a:cubicBezTo>
                    <a:cubicBezTo>
                      <a:pt x="297" y="1413"/>
                      <a:pt x="297" y="1414"/>
                      <a:pt x="297" y="1415"/>
                    </a:cubicBezTo>
                    <a:cubicBezTo>
                      <a:pt x="297" y="1415"/>
                      <a:pt x="297" y="1416"/>
                      <a:pt x="297" y="1417"/>
                    </a:cubicBezTo>
                    <a:cubicBezTo>
                      <a:pt x="296" y="1418"/>
                      <a:pt x="296" y="1419"/>
                      <a:pt x="296" y="1419"/>
                    </a:cubicBezTo>
                    <a:cubicBezTo>
                      <a:pt x="296" y="1420"/>
                      <a:pt x="296" y="1421"/>
                      <a:pt x="296" y="1421"/>
                    </a:cubicBezTo>
                    <a:cubicBezTo>
                      <a:pt x="296" y="1422"/>
                      <a:pt x="296" y="1423"/>
                      <a:pt x="296" y="1424"/>
                    </a:cubicBezTo>
                    <a:cubicBezTo>
                      <a:pt x="296" y="1424"/>
                      <a:pt x="296" y="1425"/>
                      <a:pt x="296" y="1425"/>
                    </a:cubicBezTo>
                    <a:cubicBezTo>
                      <a:pt x="296" y="1427"/>
                      <a:pt x="296" y="1428"/>
                      <a:pt x="296" y="1429"/>
                    </a:cubicBezTo>
                    <a:cubicBezTo>
                      <a:pt x="293" y="1447"/>
                      <a:pt x="300" y="1472"/>
                      <a:pt x="298" y="1512"/>
                    </a:cubicBezTo>
                    <a:cubicBezTo>
                      <a:pt x="295" y="1562"/>
                      <a:pt x="251" y="1762"/>
                      <a:pt x="333" y="2014"/>
                    </a:cubicBezTo>
                    <a:cubicBezTo>
                      <a:pt x="338" y="2029"/>
                      <a:pt x="338" y="2079"/>
                      <a:pt x="344" y="2107"/>
                    </a:cubicBezTo>
                    <a:cubicBezTo>
                      <a:pt x="345" y="2114"/>
                      <a:pt x="359" y="2145"/>
                      <a:pt x="360" y="2189"/>
                    </a:cubicBezTo>
                    <a:cubicBezTo>
                      <a:pt x="361" y="2259"/>
                      <a:pt x="354" y="2349"/>
                      <a:pt x="356" y="2399"/>
                    </a:cubicBezTo>
                    <a:cubicBezTo>
                      <a:pt x="359" y="2481"/>
                      <a:pt x="393" y="2556"/>
                      <a:pt x="406" y="2609"/>
                    </a:cubicBezTo>
                    <a:cubicBezTo>
                      <a:pt x="420" y="2661"/>
                      <a:pt x="425" y="2703"/>
                      <a:pt x="422" y="2713"/>
                    </a:cubicBezTo>
                    <a:cubicBezTo>
                      <a:pt x="420" y="2722"/>
                      <a:pt x="418" y="2740"/>
                      <a:pt x="425" y="2755"/>
                    </a:cubicBezTo>
                    <a:cubicBezTo>
                      <a:pt x="426" y="2756"/>
                      <a:pt x="402" y="2808"/>
                      <a:pt x="389" y="2817"/>
                    </a:cubicBezTo>
                    <a:cubicBezTo>
                      <a:pt x="377" y="2827"/>
                      <a:pt x="373" y="2835"/>
                      <a:pt x="364" y="2840"/>
                    </a:cubicBezTo>
                    <a:cubicBezTo>
                      <a:pt x="354" y="2845"/>
                      <a:pt x="349" y="2850"/>
                      <a:pt x="345" y="2861"/>
                    </a:cubicBezTo>
                    <a:cubicBezTo>
                      <a:pt x="342" y="2869"/>
                      <a:pt x="333" y="2881"/>
                      <a:pt x="340" y="2887"/>
                    </a:cubicBezTo>
                    <a:cubicBezTo>
                      <a:pt x="341" y="2888"/>
                      <a:pt x="342" y="2888"/>
                      <a:pt x="343" y="2889"/>
                    </a:cubicBezTo>
                    <a:cubicBezTo>
                      <a:pt x="344" y="2889"/>
                      <a:pt x="344" y="2889"/>
                      <a:pt x="344" y="2889"/>
                    </a:cubicBezTo>
                    <a:cubicBezTo>
                      <a:pt x="343" y="2892"/>
                      <a:pt x="343" y="2894"/>
                      <a:pt x="344" y="2896"/>
                    </a:cubicBezTo>
                    <a:cubicBezTo>
                      <a:pt x="348" y="2903"/>
                      <a:pt x="355" y="2905"/>
                      <a:pt x="364" y="2904"/>
                    </a:cubicBezTo>
                    <a:cubicBezTo>
                      <a:pt x="365" y="2902"/>
                      <a:pt x="365" y="2902"/>
                      <a:pt x="365" y="2902"/>
                    </a:cubicBezTo>
                    <a:cubicBezTo>
                      <a:pt x="366" y="2905"/>
                      <a:pt x="366" y="2908"/>
                      <a:pt x="368" y="2910"/>
                    </a:cubicBezTo>
                    <a:cubicBezTo>
                      <a:pt x="374" y="2919"/>
                      <a:pt x="394" y="2923"/>
                      <a:pt x="402" y="2915"/>
                    </a:cubicBezTo>
                    <a:cubicBezTo>
                      <a:pt x="403" y="2916"/>
                      <a:pt x="404" y="2916"/>
                      <a:pt x="406" y="2917"/>
                    </a:cubicBezTo>
                    <a:cubicBezTo>
                      <a:pt x="407" y="2917"/>
                      <a:pt x="408" y="2917"/>
                      <a:pt x="409" y="2918"/>
                    </a:cubicBezTo>
                    <a:cubicBezTo>
                      <a:pt x="410" y="2918"/>
                      <a:pt x="410" y="2918"/>
                      <a:pt x="411" y="2918"/>
                    </a:cubicBezTo>
                    <a:cubicBezTo>
                      <a:pt x="413" y="2919"/>
                      <a:pt x="414" y="2919"/>
                      <a:pt x="416" y="2919"/>
                    </a:cubicBezTo>
                    <a:cubicBezTo>
                      <a:pt x="416" y="2919"/>
                      <a:pt x="416" y="2919"/>
                      <a:pt x="416" y="2919"/>
                    </a:cubicBezTo>
                    <a:cubicBezTo>
                      <a:pt x="425" y="2920"/>
                      <a:pt x="435" y="2918"/>
                      <a:pt x="440" y="2913"/>
                    </a:cubicBezTo>
                    <a:cubicBezTo>
                      <a:pt x="440" y="2912"/>
                      <a:pt x="440" y="2912"/>
                      <a:pt x="440" y="2912"/>
                    </a:cubicBezTo>
                    <a:cubicBezTo>
                      <a:pt x="440" y="2913"/>
                      <a:pt x="441" y="2913"/>
                      <a:pt x="441" y="2914"/>
                    </a:cubicBezTo>
                    <a:cubicBezTo>
                      <a:pt x="441" y="2913"/>
                      <a:pt x="441" y="2913"/>
                      <a:pt x="441" y="2913"/>
                    </a:cubicBezTo>
                    <a:cubicBezTo>
                      <a:pt x="446" y="2925"/>
                      <a:pt x="462" y="2926"/>
                      <a:pt x="475" y="2924"/>
                    </a:cubicBezTo>
                    <a:cubicBezTo>
                      <a:pt x="475" y="2924"/>
                      <a:pt x="475" y="2924"/>
                      <a:pt x="475" y="2924"/>
                    </a:cubicBezTo>
                    <a:cubicBezTo>
                      <a:pt x="476" y="2924"/>
                      <a:pt x="477" y="2924"/>
                      <a:pt x="478" y="2924"/>
                    </a:cubicBezTo>
                    <a:cubicBezTo>
                      <a:pt x="478" y="2924"/>
                      <a:pt x="479" y="2923"/>
                      <a:pt x="479" y="2923"/>
                    </a:cubicBezTo>
                    <a:cubicBezTo>
                      <a:pt x="480" y="2923"/>
                      <a:pt x="480" y="2923"/>
                      <a:pt x="481" y="2923"/>
                    </a:cubicBezTo>
                    <a:cubicBezTo>
                      <a:pt x="482" y="2923"/>
                      <a:pt x="482" y="2923"/>
                      <a:pt x="483" y="2923"/>
                    </a:cubicBezTo>
                    <a:cubicBezTo>
                      <a:pt x="485" y="2922"/>
                      <a:pt x="486" y="2922"/>
                      <a:pt x="488" y="2922"/>
                    </a:cubicBezTo>
                    <a:cubicBezTo>
                      <a:pt x="488" y="2921"/>
                      <a:pt x="489" y="2921"/>
                      <a:pt x="489" y="2921"/>
                    </a:cubicBezTo>
                    <a:cubicBezTo>
                      <a:pt x="490" y="2921"/>
                      <a:pt x="491" y="2920"/>
                      <a:pt x="492" y="2920"/>
                    </a:cubicBezTo>
                    <a:cubicBezTo>
                      <a:pt x="492" y="2920"/>
                      <a:pt x="493" y="2919"/>
                      <a:pt x="493" y="2919"/>
                    </a:cubicBezTo>
                    <a:cubicBezTo>
                      <a:pt x="494" y="2919"/>
                      <a:pt x="495" y="2918"/>
                      <a:pt x="496" y="2918"/>
                    </a:cubicBezTo>
                    <a:cubicBezTo>
                      <a:pt x="496" y="2918"/>
                      <a:pt x="496" y="2917"/>
                      <a:pt x="497" y="2917"/>
                    </a:cubicBezTo>
                    <a:cubicBezTo>
                      <a:pt x="498" y="2917"/>
                      <a:pt x="498" y="2916"/>
                      <a:pt x="499" y="2916"/>
                    </a:cubicBezTo>
                    <a:cubicBezTo>
                      <a:pt x="499" y="2915"/>
                      <a:pt x="500" y="2915"/>
                      <a:pt x="500" y="2915"/>
                    </a:cubicBezTo>
                    <a:cubicBezTo>
                      <a:pt x="501" y="2914"/>
                      <a:pt x="501" y="2914"/>
                      <a:pt x="502" y="2913"/>
                    </a:cubicBezTo>
                    <a:cubicBezTo>
                      <a:pt x="502" y="2913"/>
                      <a:pt x="503" y="2913"/>
                      <a:pt x="503" y="2913"/>
                    </a:cubicBezTo>
                    <a:cubicBezTo>
                      <a:pt x="505" y="2911"/>
                      <a:pt x="506" y="2909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9" y="2907"/>
                      <a:pt x="510" y="2906"/>
                      <a:pt x="511" y="2905"/>
                    </a:cubicBezTo>
                    <a:cubicBezTo>
                      <a:pt x="519" y="2899"/>
                      <a:pt x="525" y="2894"/>
                      <a:pt x="523" y="2879"/>
                    </a:cubicBezTo>
                    <a:cubicBezTo>
                      <a:pt x="520" y="2864"/>
                      <a:pt x="522" y="2864"/>
                      <a:pt x="524" y="2846"/>
                    </a:cubicBezTo>
                    <a:cubicBezTo>
                      <a:pt x="525" y="2835"/>
                      <a:pt x="534" y="2832"/>
                      <a:pt x="536" y="2815"/>
                    </a:cubicBezTo>
                    <a:cubicBezTo>
                      <a:pt x="537" y="2801"/>
                      <a:pt x="526" y="2741"/>
                      <a:pt x="527" y="2733"/>
                    </a:cubicBezTo>
                    <a:cubicBezTo>
                      <a:pt x="530" y="2715"/>
                      <a:pt x="517" y="2700"/>
                      <a:pt x="513" y="2669"/>
                    </a:cubicBezTo>
                    <a:cubicBezTo>
                      <a:pt x="508" y="2639"/>
                      <a:pt x="520" y="2535"/>
                      <a:pt x="520" y="2516"/>
                    </a:cubicBezTo>
                    <a:cubicBezTo>
                      <a:pt x="520" y="2480"/>
                      <a:pt x="539" y="2421"/>
                      <a:pt x="534" y="2348"/>
                    </a:cubicBezTo>
                    <a:cubicBezTo>
                      <a:pt x="531" y="2306"/>
                      <a:pt x="510" y="2177"/>
                      <a:pt x="510" y="2148"/>
                    </a:cubicBezTo>
                    <a:cubicBezTo>
                      <a:pt x="510" y="2143"/>
                      <a:pt x="509" y="2110"/>
                      <a:pt x="511" y="2105"/>
                    </a:cubicBezTo>
                    <a:cubicBezTo>
                      <a:pt x="517" y="2085"/>
                      <a:pt x="544" y="1849"/>
                      <a:pt x="544" y="1847"/>
                    </a:cubicBezTo>
                    <a:cubicBezTo>
                      <a:pt x="547" y="1823"/>
                      <a:pt x="555" y="1690"/>
                      <a:pt x="558" y="1646"/>
                    </a:cubicBezTo>
                    <a:cubicBezTo>
                      <a:pt x="559" y="1646"/>
                      <a:pt x="561" y="1646"/>
                      <a:pt x="562" y="1646"/>
                    </a:cubicBezTo>
                    <a:cubicBezTo>
                      <a:pt x="565" y="1689"/>
                      <a:pt x="573" y="1823"/>
                      <a:pt x="576" y="1847"/>
                    </a:cubicBezTo>
                    <a:cubicBezTo>
                      <a:pt x="576" y="1849"/>
                      <a:pt x="603" y="2085"/>
                      <a:pt x="609" y="2105"/>
                    </a:cubicBezTo>
                    <a:cubicBezTo>
                      <a:pt x="611" y="2110"/>
                      <a:pt x="610" y="2143"/>
                      <a:pt x="610" y="2148"/>
                    </a:cubicBezTo>
                    <a:cubicBezTo>
                      <a:pt x="610" y="2177"/>
                      <a:pt x="589" y="2306"/>
                      <a:pt x="586" y="2348"/>
                    </a:cubicBezTo>
                    <a:cubicBezTo>
                      <a:pt x="581" y="2421"/>
                      <a:pt x="600" y="2480"/>
                      <a:pt x="600" y="2516"/>
                    </a:cubicBezTo>
                    <a:cubicBezTo>
                      <a:pt x="600" y="2535"/>
                      <a:pt x="612" y="2639"/>
                      <a:pt x="607" y="2669"/>
                    </a:cubicBezTo>
                    <a:cubicBezTo>
                      <a:pt x="603" y="2700"/>
                      <a:pt x="590" y="2715"/>
                      <a:pt x="593" y="2733"/>
                    </a:cubicBezTo>
                    <a:cubicBezTo>
                      <a:pt x="594" y="2741"/>
                      <a:pt x="583" y="2801"/>
                      <a:pt x="584" y="2815"/>
                    </a:cubicBezTo>
                    <a:cubicBezTo>
                      <a:pt x="586" y="2832"/>
                      <a:pt x="595" y="2835"/>
                      <a:pt x="596" y="2846"/>
                    </a:cubicBezTo>
                    <a:cubicBezTo>
                      <a:pt x="598" y="2864"/>
                      <a:pt x="600" y="2864"/>
                      <a:pt x="597" y="2879"/>
                    </a:cubicBezTo>
                    <a:cubicBezTo>
                      <a:pt x="595" y="2894"/>
                      <a:pt x="601" y="2899"/>
                      <a:pt x="609" y="2905"/>
                    </a:cubicBezTo>
                    <a:cubicBezTo>
                      <a:pt x="610" y="2906"/>
                      <a:pt x="611" y="2907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4" y="2909"/>
                      <a:pt x="615" y="2911"/>
                      <a:pt x="617" y="2913"/>
                    </a:cubicBezTo>
                    <a:cubicBezTo>
                      <a:pt x="617" y="2913"/>
                      <a:pt x="618" y="2913"/>
                      <a:pt x="618" y="2913"/>
                    </a:cubicBezTo>
                    <a:cubicBezTo>
                      <a:pt x="619" y="2914"/>
                      <a:pt x="619" y="2914"/>
                      <a:pt x="620" y="2915"/>
                    </a:cubicBezTo>
                    <a:cubicBezTo>
                      <a:pt x="620" y="2915"/>
                      <a:pt x="621" y="2915"/>
                      <a:pt x="621" y="2916"/>
                    </a:cubicBezTo>
                    <a:cubicBezTo>
                      <a:pt x="622" y="2916"/>
                      <a:pt x="622" y="2917"/>
                      <a:pt x="623" y="2917"/>
                    </a:cubicBezTo>
                    <a:cubicBezTo>
                      <a:pt x="624" y="2917"/>
                      <a:pt x="624" y="2918"/>
                      <a:pt x="624" y="2918"/>
                    </a:cubicBezTo>
                    <a:cubicBezTo>
                      <a:pt x="625" y="2918"/>
                      <a:pt x="626" y="2919"/>
                      <a:pt x="627" y="2919"/>
                    </a:cubicBezTo>
                    <a:cubicBezTo>
                      <a:pt x="627" y="2919"/>
                      <a:pt x="628" y="2920"/>
                      <a:pt x="628" y="2920"/>
                    </a:cubicBezTo>
                    <a:cubicBezTo>
                      <a:pt x="629" y="2920"/>
                      <a:pt x="630" y="2921"/>
                      <a:pt x="631" y="2921"/>
                    </a:cubicBezTo>
                    <a:cubicBezTo>
                      <a:pt x="631" y="2921"/>
                      <a:pt x="632" y="2921"/>
                      <a:pt x="632" y="2922"/>
                    </a:cubicBezTo>
                    <a:cubicBezTo>
                      <a:pt x="634" y="2922"/>
                      <a:pt x="635" y="2922"/>
                      <a:pt x="637" y="2923"/>
                    </a:cubicBezTo>
                    <a:cubicBezTo>
                      <a:pt x="638" y="2923"/>
                      <a:pt x="638" y="2923"/>
                      <a:pt x="639" y="2923"/>
                    </a:cubicBezTo>
                    <a:cubicBezTo>
                      <a:pt x="640" y="2923"/>
                      <a:pt x="640" y="2923"/>
                      <a:pt x="641" y="2923"/>
                    </a:cubicBezTo>
                    <a:cubicBezTo>
                      <a:pt x="641" y="2923"/>
                      <a:pt x="642" y="2924"/>
                      <a:pt x="642" y="2924"/>
                    </a:cubicBezTo>
                    <a:cubicBezTo>
                      <a:pt x="643" y="2924"/>
                      <a:pt x="644" y="2924"/>
                      <a:pt x="644" y="2924"/>
                    </a:cubicBezTo>
                    <a:cubicBezTo>
                      <a:pt x="645" y="2924"/>
                      <a:pt x="645" y="2924"/>
                      <a:pt x="645" y="2924"/>
                    </a:cubicBezTo>
                    <a:cubicBezTo>
                      <a:pt x="646" y="2924"/>
                      <a:pt x="647" y="2924"/>
                      <a:pt x="648" y="2924"/>
                    </a:cubicBezTo>
                    <a:cubicBezTo>
                      <a:pt x="648" y="2924"/>
                      <a:pt x="648" y="2924"/>
                      <a:pt x="648" y="2924"/>
                    </a:cubicBezTo>
                    <a:cubicBezTo>
                      <a:pt x="660" y="2925"/>
                      <a:pt x="674" y="292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3"/>
                      <a:pt x="679" y="2913"/>
                      <a:pt x="680" y="2912"/>
                    </a:cubicBezTo>
                    <a:cubicBezTo>
                      <a:pt x="680" y="2912"/>
                      <a:pt x="680" y="2912"/>
                      <a:pt x="680" y="2912"/>
                    </a:cubicBezTo>
                    <a:cubicBezTo>
                      <a:pt x="685" y="2918"/>
                      <a:pt x="695" y="2920"/>
                      <a:pt x="704" y="2919"/>
                    </a:cubicBezTo>
                    <a:cubicBezTo>
                      <a:pt x="704" y="2919"/>
                      <a:pt x="704" y="2919"/>
                      <a:pt x="704" y="2919"/>
                    </a:cubicBezTo>
                    <a:cubicBezTo>
                      <a:pt x="706" y="2919"/>
                      <a:pt x="707" y="2919"/>
                      <a:pt x="709" y="2918"/>
                    </a:cubicBezTo>
                    <a:cubicBezTo>
                      <a:pt x="710" y="2918"/>
                      <a:pt x="710" y="2918"/>
                      <a:pt x="711" y="2918"/>
                    </a:cubicBezTo>
                    <a:cubicBezTo>
                      <a:pt x="712" y="2917"/>
                      <a:pt x="713" y="2917"/>
                      <a:pt x="714" y="2917"/>
                    </a:cubicBezTo>
                    <a:cubicBezTo>
                      <a:pt x="716" y="2916"/>
                      <a:pt x="717" y="2916"/>
                      <a:pt x="718" y="2915"/>
                    </a:cubicBezTo>
                    <a:cubicBezTo>
                      <a:pt x="726" y="2923"/>
                      <a:pt x="746" y="2919"/>
                      <a:pt x="752" y="2910"/>
                    </a:cubicBezTo>
                    <a:cubicBezTo>
                      <a:pt x="754" y="2908"/>
                      <a:pt x="754" y="2905"/>
                      <a:pt x="755" y="2903"/>
                    </a:cubicBezTo>
                    <a:cubicBezTo>
                      <a:pt x="756" y="2904"/>
                      <a:pt x="756" y="2904"/>
                      <a:pt x="756" y="2904"/>
                    </a:cubicBezTo>
                    <a:cubicBezTo>
                      <a:pt x="765" y="2905"/>
                      <a:pt x="775" y="2902"/>
                      <a:pt x="776" y="2896"/>
                    </a:cubicBezTo>
                    <a:cubicBezTo>
                      <a:pt x="777" y="2894"/>
                      <a:pt x="777" y="2892"/>
                      <a:pt x="777" y="2889"/>
                    </a:cubicBezTo>
                    <a:cubicBezTo>
                      <a:pt x="777" y="2889"/>
                      <a:pt x="777" y="2889"/>
                      <a:pt x="777" y="2889"/>
                    </a:cubicBezTo>
                    <a:cubicBezTo>
                      <a:pt x="778" y="2888"/>
                      <a:pt x="779" y="2888"/>
                      <a:pt x="780" y="2887"/>
                    </a:cubicBezTo>
                    <a:cubicBezTo>
                      <a:pt x="787" y="2881"/>
                      <a:pt x="778" y="2869"/>
                      <a:pt x="775" y="2861"/>
                    </a:cubicBezTo>
                    <a:cubicBezTo>
                      <a:pt x="771" y="2850"/>
                      <a:pt x="766" y="2845"/>
                      <a:pt x="756" y="2840"/>
                    </a:cubicBezTo>
                    <a:cubicBezTo>
                      <a:pt x="747" y="2835"/>
                      <a:pt x="743" y="2827"/>
                      <a:pt x="731" y="2817"/>
                    </a:cubicBezTo>
                    <a:cubicBezTo>
                      <a:pt x="718" y="2808"/>
                      <a:pt x="694" y="2756"/>
                      <a:pt x="695" y="2755"/>
                    </a:cubicBezTo>
                    <a:cubicBezTo>
                      <a:pt x="702" y="2740"/>
                      <a:pt x="700" y="2722"/>
                      <a:pt x="698" y="2713"/>
                    </a:cubicBezTo>
                    <a:cubicBezTo>
                      <a:pt x="695" y="2703"/>
                      <a:pt x="700" y="2661"/>
                      <a:pt x="714" y="2609"/>
                    </a:cubicBezTo>
                    <a:cubicBezTo>
                      <a:pt x="727" y="2556"/>
                      <a:pt x="761" y="2481"/>
                      <a:pt x="764" y="2399"/>
                    </a:cubicBezTo>
                    <a:cubicBezTo>
                      <a:pt x="766" y="2349"/>
                      <a:pt x="759" y="2259"/>
                      <a:pt x="760" y="2189"/>
                    </a:cubicBezTo>
                    <a:cubicBezTo>
                      <a:pt x="761" y="2145"/>
                      <a:pt x="775" y="2114"/>
                      <a:pt x="776" y="2107"/>
                    </a:cubicBezTo>
                    <a:cubicBezTo>
                      <a:pt x="782" y="2079"/>
                      <a:pt x="782" y="2029"/>
                      <a:pt x="787" y="2014"/>
                    </a:cubicBezTo>
                    <a:cubicBezTo>
                      <a:pt x="869" y="1762"/>
                      <a:pt x="825" y="1562"/>
                      <a:pt x="822" y="1512"/>
                    </a:cubicBezTo>
                    <a:cubicBezTo>
                      <a:pt x="823" y="1512"/>
                      <a:pt x="823" y="1512"/>
                      <a:pt x="823" y="1512"/>
                    </a:cubicBezTo>
                    <a:cubicBezTo>
                      <a:pt x="821" y="1472"/>
                      <a:pt x="828" y="1447"/>
                      <a:pt x="825" y="1429"/>
                    </a:cubicBezTo>
                    <a:cubicBezTo>
                      <a:pt x="825" y="1428"/>
                      <a:pt x="825" y="1427"/>
                      <a:pt x="825" y="1425"/>
                    </a:cubicBezTo>
                    <a:cubicBezTo>
                      <a:pt x="825" y="1425"/>
                      <a:pt x="825" y="1424"/>
                      <a:pt x="825" y="1424"/>
                    </a:cubicBezTo>
                    <a:cubicBezTo>
                      <a:pt x="825" y="1423"/>
                      <a:pt x="824" y="1422"/>
                      <a:pt x="824" y="1421"/>
                    </a:cubicBezTo>
                    <a:cubicBezTo>
                      <a:pt x="824" y="1421"/>
                      <a:pt x="824" y="1420"/>
                      <a:pt x="824" y="1420"/>
                    </a:cubicBezTo>
                    <a:cubicBezTo>
                      <a:pt x="824" y="1419"/>
                      <a:pt x="824" y="1418"/>
                      <a:pt x="824" y="1417"/>
                    </a:cubicBezTo>
                    <a:cubicBezTo>
                      <a:pt x="824" y="1416"/>
                      <a:pt x="824" y="1416"/>
                      <a:pt x="824" y="1415"/>
                    </a:cubicBezTo>
                    <a:cubicBezTo>
                      <a:pt x="824" y="1414"/>
                      <a:pt x="824" y="1413"/>
                      <a:pt x="823" y="1412"/>
                    </a:cubicBezTo>
                    <a:cubicBezTo>
                      <a:pt x="823" y="1411"/>
                      <a:pt x="823" y="1411"/>
                      <a:pt x="823" y="1410"/>
                    </a:cubicBezTo>
                    <a:cubicBezTo>
                      <a:pt x="823" y="1409"/>
                      <a:pt x="823" y="1408"/>
                      <a:pt x="823" y="1407"/>
                    </a:cubicBezTo>
                    <a:cubicBezTo>
                      <a:pt x="823" y="1406"/>
                      <a:pt x="823" y="1406"/>
                      <a:pt x="822" y="1405"/>
                    </a:cubicBezTo>
                    <a:cubicBezTo>
                      <a:pt x="822" y="1404"/>
                      <a:pt x="822" y="1403"/>
                      <a:pt x="822" y="1401"/>
                    </a:cubicBezTo>
                    <a:cubicBezTo>
                      <a:pt x="822" y="1401"/>
                      <a:pt x="822" y="1400"/>
                      <a:pt x="822" y="1399"/>
                    </a:cubicBezTo>
                    <a:cubicBezTo>
                      <a:pt x="821" y="1398"/>
                      <a:pt x="821" y="1397"/>
                      <a:pt x="821" y="1396"/>
                    </a:cubicBezTo>
                    <a:cubicBezTo>
                      <a:pt x="821" y="1395"/>
                      <a:pt x="821" y="1394"/>
                      <a:pt x="821" y="1394"/>
                    </a:cubicBezTo>
                    <a:cubicBezTo>
                      <a:pt x="821" y="1392"/>
                      <a:pt x="820" y="1391"/>
                      <a:pt x="820" y="1390"/>
                    </a:cubicBezTo>
                    <a:cubicBezTo>
                      <a:pt x="820" y="1389"/>
                      <a:pt x="820" y="1388"/>
                      <a:pt x="820" y="1387"/>
                    </a:cubicBezTo>
                    <a:cubicBezTo>
                      <a:pt x="820" y="1386"/>
                      <a:pt x="819" y="1385"/>
                      <a:pt x="819" y="1384"/>
                    </a:cubicBezTo>
                    <a:cubicBezTo>
                      <a:pt x="819" y="1383"/>
                      <a:pt x="819" y="1382"/>
                      <a:pt x="819" y="1381"/>
                    </a:cubicBezTo>
                    <a:cubicBezTo>
                      <a:pt x="818" y="1380"/>
                      <a:pt x="818" y="1379"/>
                      <a:pt x="818" y="1377"/>
                    </a:cubicBezTo>
                    <a:cubicBezTo>
                      <a:pt x="818" y="1376"/>
                      <a:pt x="818" y="1376"/>
                      <a:pt x="818" y="1375"/>
                    </a:cubicBezTo>
                    <a:cubicBezTo>
                      <a:pt x="817" y="1374"/>
                      <a:pt x="817" y="1372"/>
                      <a:pt x="817" y="1371"/>
                    </a:cubicBezTo>
                    <a:cubicBezTo>
                      <a:pt x="817" y="1370"/>
                      <a:pt x="816" y="1369"/>
                      <a:pt x="816" y="1369"/>
                    </a:cubicBezTo>
                    <a:cubicBezTo>
                      <a:pt x="816" y="1367"/>
                      <a:pt x="816" y="1366"/>
                      <a:pt x="816" y="1364"/>
                    </a:cubicBezTo>
                    <a:cubicBezTo>
                      <a:pt x="815" y="1363"/>
                      <a:pt x="815" y="1363"/>
                      <a:pt x="815" y="1362"/>
                    </a:cubicBezTo>
                    <a:cubicBezTo>
                      <a:pt x="815" y="1360"/>
                      <a:pt x="815" y="1359"/>
                      <a:pt x="814" y="1358"/>
                    </a:cubicBezTo>
                    <a:cubicBezTo>
                      <a:pt x="814" y="1357"/>
                      <a:pt x="814" y="1356"/>
                      <a:pt x="814" y="1355"/>
                    </a:cubicBezTo>
                    <a:cubicBezTo>
                      <a:pt x="814" y="1354"/>
                      <a:pt x="813" y="1352"/>
                      <a:pt x="813" y="1351"/>
                    </a:cubicBezTo>
                    <a:cubicBezTo>
                      <a:pt x="813" y="1350"/>
                      <a:pt x="813" y="1349"/>
                      <a:pt x="812" y="1348"/>
                    </a:cubicBezTo>
                    <a:cubicBezTo>
                      <a:pt x="812" y="1347"/>
                      <a:pt x="812" y="1346"/>
                      <a:pt x="812" y="1345"/>
                    </a:cubicBezTo>
                    <a:cubicBezTo>
                      <a:pt x="811" y="1344"/>
                      <a:pt x="811" y="1343"/>
                      <a:pt x="811" y="1342"/>
                    </a:cubicBezTo>
                    <a:cubicBezTo>
                      <a:pt x="811" y="1341"/>
                      <a:pt x="811" y="1339"/>
                      <a:pt x="810" y="1338"/>
                    </a:cubicBezTo>
                    <a:cubicBezTo>
                      <a:pt x="810" y="1337"/>
                      <a:pt x="810" y="1336"/>
                      <a:pt x="810" y="1335"/>
                    </a:cubicBezTo>
                    <a:cubicBezTo>
                      <a:pt x="809" y="1334"/>
                      <a:pt x="809" y="1333"/>
                      <a:pt x="809" y="1332"/>
                    </a:cubicBezTo>
                    <a:cubicBezTo>
                      <a:pt x="809" y="1331"/>
                      <a:pt x="808" y="1330"/>
                      <a:pt x="808" y="1329"/>
                    </a:cubicBezTo>
                    <a:cubicBezTo>
                      <a:pt x="808" y="1328"/>
                      <a:pt x="808" y="1326"/>
                      <a:pt x="808" y="1325"/>
                    </a:cubicBezTo>
                    <a:cubicBezTo>
                      <a:pt x="807" y="1324"/>
                      <a:pt x="807" y="1323"/>
                      <a:pt x="807" y="1322"/>
                    </a:cubicBezTo>
                    <a:cubicBezTo>
                      <a:pt x="807" y="1321"/>
                      <a:pt x="806" y="1320"/>
                      <a:pt x="806" y="1319"/>
                    </a:cubicBezTo>
                    <a:cubicBezTo>
                      <a:pt x="806" y="1318"/>
                      <a:pt x="806" y="1317"/>
                      <a:pt x="805" y="1316"/>
                    </a:cubicBezTo>
                    <a:cubicBezTo>
                      <a:pt x="805" y="1315"/>
                      <a:pt x="805" y="1314"/>
                      <a:pt x="805" y="1314"/>
                    </a:cubicBezTo>
                    <a:cubicBezTo>
                      <a:pt x="805" y="1312"/>
                      <a:pt x="804" y="1311"/>
                      <a:pt x="804" y="1310"/>
                    </a:cubicBezTo>
                    <a:cubicBezTo>
                      <a:pt x="804" y="1309"/>
                      <a:pt x="804" y="1309"/>
                      <a:pt x="804" y="1308"/>
                    </a:cubicBezTo>
                    <a:cubicBezTo>
                      <a:pt x="803" y="1307"/>
                      <a:pt x="803" y="1305"/>
                      <a:pt x="803" y="1304"/>
                    </a:cubicBezTo>
                    <a:cubicBezTo>
                      <a:pt x="803" y="1304"/>
                      <a:pt x="802" y="1303"/>
                      <a:pt x="802" y="1303"/>
                    </a:cubicBezTo>
                    <a:cubicBezTo>
                      <a:pt x="802" y="1301"/>
                      <a:pt x="802" y="1300"/>
                      <a:pt x="801" y="1299"/>
                    </a:cubicBezTo>
                    <a:cubicBezTo>
                      <a:pt x="801" y="1298"/>
                      <a:pt x="801" y="1298"/>
                      <a:pt x="801" y="1298"/>
                    </a:cubicBezTo>
                    <a:cubicBezTo>
                      <a:pt x="798" y="1284"/>
                      <a:pt x="795" y="1273"/>
                      <a:pt x="793" y="1268"/>
                    </a:cubicBezTo>
                    <a:cubicBezTo>
                      <a:pt x="793" y="1268"/>
                      <a:pt x="793" y="1268"/>
                      <a:pt x="793" y="1268"/>
                    </a:cubicBezTo>
                    <a:cubicBezTo>
                      <a:pt x="793" y="1267"/>
                      <a:pt x="793" y="1266"/>
                      <a:pt x="792" y="1266"/>
                    </a:cubicBezTo>
                    <a:cubicBezTo>
                      <a:pt x="792" y="1266"/>
                      <a:pt x="792" y="1266"/>
                      <a:pt x="792" y="1266"/>
                    </a:cubicBezTo>
                    <a:cubicBezTo>
                      <a:pt x="792" y="1265"/>
                      <a:pt x="793" y="1265"/>
                      <a:pt x="793" y="1265"/>
                    </a:cubicBezTo>
                    <a:cubicBezTo>
                      <a:pt x="792" y="1264"/>
                      <a:pt x="792" y="1264"/>
                      <a:pt x="792" y="1264"/>
                    </a:cubicBezTo>
                    <a:cubicBezTo>
                      <a:pt x="792" y="1264"/>
                      <a:pt x="806" y="1107"/>
                      <a:pt x="803" y="1098"/>
                    </a:cubicBezTo>
                    <a:cubicBezTo>
                      <a:pt x="804" y="1068"/>
                      <a:pt x="820" y="1011"/>
                      <a:pt x="818" y="980"/>
                    </a:cubicBezTo>
                    <a:cubicBezTo>
                      <a:pt x="820" y="942"/>
                      <a:pt x="825" y="918"/>
                      <a:pt x="825" y="904"/>
                    </a:cubicBezTo>
                    <a:cubicBezTo>
                      <a:pt x="825" y="902"/>
                      <a:pt x="825" y="902"/>
                      <a:pt x="825" y="902"/>
                    </a:cubicBezTo>
                    <a:cubicBezTo>
                      <a:pt x="826" y="915"/>
                      <a:pt x="827" y="926"/>
                      <a:pt x="827" y="932"/>
                    </a:cubicBezTo>
                    <a:cubicBezTo>
                      <a:pt x="829" y="942"/>
                      <a:pt x="829" y="957"/>
                      <a:pt x="831" y="960"/>
                    </a:cubicBezTo>
                    <a:cubicBezTo>
                      <a:pt x="833" y="975"/>
                      <a:pt x="845" y="1059"/>
                      <a:pt x="846" y="1090"/>
                    </a:cubicBezTo>
                    <a:cubicBezTo>
                      <a:pt x="840" y="1132"/>
                      <a:pt x="839" y="1159"/>
                      <a:pt x="851" y="1219"/>
                    </a:cubicBezTo>
                    <a:cubicBezTo>
                      <a:pt x="856" y="1251"/>
                      <a:pt x="914" y="1393"/>
                      <a:pt x="917" y="1409"/>
                    </a:cubicBezTo>
                    <a:cubicBezTo>
                      <a:pt x="920" y="1425"/>
                      <a:pt x="924" y="1441"/>
                      <a:pt x="926" y="1445"/>
                    </a:cubicBezTo>
                    <a:cubicBezTo>
                      <a:pt x="928" y="1449"/>
                      <a:pt x="914" y="1471"/>
                      <a:pt x="918" y="1486"/>
                    </a:cubicBezTo>
                    <a:cubicBezTo>
                      <a:pt x="922" y="1500"/>
                      <a:pt x="896" y="1546"/>
                      <a:pt x="904" y="1589"/>
                    </a:cubicBezTo>
                    <a:cubicBezTo>
                      <a:pt x="912" y="1632"/>
                      <a:pt x="913" y="1638"/>
                      <a:pt x="914" y="1647"/>
                    </a:cubicBezTo>
                    <a:cubicBezTo>
                      <a:pt x="915" y="1657"/>
                      <a:pt x="921" y="1667"/>
                      <a:pt x="924" y="1679"/>
                    </a:cubicBezTo>
                    <a:cubicBezTo>
                      <a:pt x="927" y="1691"/>
                      <a:pt x="932" y="1720"/>
                      <a:pt x="939" y="1720"/>
                    </a:cubicBezTo>
                    <a:cubicBezTo>
                      <a:pt x="940" y="1720"/>
                      <a:pt x="941" y="1720"/>
                      <a:pt x="941" y="1720"/>
                    </a:cubicBezTo>
                    <a:cubicBezTo>
                      <a:pt x="942" y="1720"/>
                      <a:pt x="942" y="1720"/>
                      <a:pt x="942" y="1720"/>
                    </a:cubicBezTo>
                    <a:cubicBezTo>
                      <a:pt x="942" y="1720"/>
                      <a:pt x="943" y="1720"/>
                      <a:pt x="943" y="1720"/>
                    </a:cubicBezTo>
                    <a:cubicBezTo>
                      <a:pt x="943" y="1720"/>
                      <a:pt x="943" y="1720"/>
                      <a:pt x="944" y="1720"/>
                    </a:cubicBezTo>
                    <a:cubicBezTo>
                      <a:pt x="944" y="1720"/>
                      <a:pt x="944" y="1720"/>
                      <a:pt x="944" y="1719"/>
                    </a:cubicBezTo>
                    <a:cubicBezTo>
                      <a:pt x="944" y="1719"/>
                      <a:pt x="945" y="1719"/>
                      <a:pt x="945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6" y="1718"/>
                      <a:pt x="946" y="1718"/>
                      <a:pt x="947" y="1717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7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6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6"/>
                      <a:pt x="947" y="1715"/>
                      <a:pt x="947" y="1715"/>
                    </a:cubicBezTo>
                    <a:cubicBezTo>
                      <a:pt x="947" y="1715"/>
                      <a:pt x="949" y="1742"/>
                      <a:pt x="963" y="1742"/>
                    </a:cubicBezTo>
                    <a:cubicBezTo>
                      <a:pt x="972" y="1741"/>
                      <a:pt x="972" y="1733"/>
                      <a:pt x="972" y="1733"/>
                    </a:cubicBezTo>
                    <a:cubicBezTo>
                      <a:pt x="972" y="1733"/>
                      <a:pt x="974" y="1755"/>
                      <a:pt x="987" y="1753"/>
                    </a:cubicBezTo>
                    <a:cubicBezTo>
                      <a:pt x="999" y="1751"/>
                      <a:pt x="999" y="1739"/>
                      <a:pt x="999" y="1739"/>
                    </a:cubicBezTo>
                    <a:cubicBezTo>
                      <a:pt x="1007" y="1743"/>
                      <a:pt x="1020" y="1742"/>
                      <a:pt x="1023" y="1728"/>
                    </a:cubicBezTo>
                    <a:cubicBezTo>
                      <a:pt x="1026" y="1714"/>
                      <a:pt x="1033" y="1686"/>
                      <a:pt x="1032" y="1675"/>
                    </a:cubicBezTo>
                    <a:cubicBezTo>
                      <a:pt x="1032" y="1665"/>
                      <a:pt x="1039" y="1642"/>
                      <a:pt x="1039" y="1633"/>
                    </a:cubicBezTo>
                    <a:cubicBezTo>
                      <a:pt x="1046" y="1606"/>
                      <a:pt x="1053" y="1597"/>
                      <a:pt x="1051" y="1589"/>
                    </a:cubicBezTo>
                    <a:cubicBezTo>
                      <a:pt x="1060" y="1599"/>
                      <a:pt x="1068" y="1609"/>
                      <a:pt x="1072" y="1611"/>
                    </a:cubicBezTo>
                    <a:cubicBezTo>
                      <a:pt x="1074" y="1627"/>
                      <a:pt x="1090" y="1651"/>
                      <a:pt x="1103" y="1652"/>
                    </a:cubicBezTo>
                    <a:cubicBezTo>
                      <a:pt x="1120" y="1653"/>
                      <a:pt x="1116" y="1641"/>
                      <a:pt x="1111" y="1628"/>
                    </a:cubicBezTo>
                    <a:close/>
                    <a:moveTo>
                      <a:pt x="672" y="310"/>
                    </a:move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lose/>
                  </a:path>
                </a:pathLst>
              </a:custGeom>
              <a:solidFill>
                <a:srgbClr val="B1DF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" name="Freeform 59">
                <a:extLst>
                  <a:ext uri="{FF2B5EF4-FFF2-40B4-BE49-F238E27FC236}">
                    <a16:creationId xmlns:a16="http://schemas.microsoft.com/office/drawing/2014/main" id="{2CE629B5-D9EE-F5E8-C99D-4FD4327117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8" y="714"/>
                <a:ext cx="899" cy="2344"/>
              </a:xfrm>
              <a:custGeom>
                <a:avLst/>
                <a:gdLst>
                  <a:gd name="T0" fmla="*/ 522 w 1120"/>
                  <a:gd name="T1" fmla="*/ 676 h 2926"/>
                  <a:gd name="T2" fmla="*/ 363 w 1120"/>
                  <a:gd name="T3" fmla="*/ 247 h 2926"/>
                  <a:gd name="T4" fmla="*/ 344 w 1120"/>
                  <a:gd name="T5" fmla="*/ 179 h 2926"/>
                  <a:gd name="T6" fmla="*/ 347 w 1120"/>
                  <a:gd name="T7" fmla="*/ 166 h 2926"/>
                  <a:gd name="T8" fmla="*/ 348 w 1120"/>
                  <a:gd name="T9" fmla="*/ 159 h 2926"/>
                  <a:gd name="T10" fmla="*/ 354 w 1120"/>
                  <a:gd name="T11" fmla="*/ 155 h 2926"/>
                  <a:gd name="T12" fmla="*/ 364 w 1120"/>
                  <a:gd name="T13" fmla="*/ 103 h 2926"/>
                  <a:gd name="T14" fmla="*/ 360 w 1120"/>
                  <a:gd name="T15" fmla="*/ 56 h 2926"/>
                  <a:gd name="T16" fmla="*/ 289 w 1120"/>
                  <a:gd name="T17" fmla="*/ 2 h 2926"/>
                  <a:gd name="T18" fmla="*/ 216 w 1120"/>
                  <a:gd name="T19" fmla="*/ 66 h 2926"/>
                  <a:gd name="T20" fmla="*/ 214 w 1120"/>
                  <a:gd name="T21" fmla="*/ 106 h 2926"/>
                  <a:gd name="T22" fmla="*/ 226 w 1120"/>
                  <a:gd name="T23" fmla="*/ 155 h 2926"/>
                  <a:gd name="T24" fmla="*/ 232 w 1120"/>
                  <a:gd name="T25" fmla="*/ 159 h 2926"/>
                  <a:gd name="T26" fmla="*/ 233 w 1120"/>
                  <a:gd name="T27" fmla="*/ 166 h 2926"/>
                  <a:gd name="T28" fmla="*/ 234 w 1120"/>
                  <a:gd name="T29" fmla="*/ 172 h 2926"/>
                  <a:gd name="T30" fmla="*/ 235 w 1120"/>
                  <a:gd name="T31" fmla="*/ 179 h 2926"/>
                  <a:gd name="T32" fmla="*/ 237 w 1120"/>
                  <a:gd name="T33" fmla="*/ 185 h 2926"/>
                  <a:gd name="T34" fmla="*/ 218 w 1120"/>
                  <a:gd name="T35" fmla="*/ 247 h 2926"/>
                  <a:gd name="T36" fmla="*/ 58 w 1120"/>
                  <a:gd name="T37" fmla="*/ 676 h 2926"/>
                  <a:gd name="T38" fmla="*/ 9 w 1120"/>
                  <a:gd name="T39" fmla="*/ 849 h 2926"/>
                  <a:gd name="T40" fmla="*/ 70 w 1120"/>
                  <a:gd name="T41" fmla="*/ 901 h 2926"/>
                  <a:gd name="T42" fmla="*/ 90 w 1120"/>
                  <a:gd name="T43" fmla="*/ 883 h 2926"/>
                  <a:gd name="T44" fmla="*/ 92 w 1120"/>
                  <a:gd name="T45" fmla="*/ 884 h 2926"/>
                  <a:gd name="T46" fmla="*/ 104 w 1120"/>
                  <a:gd name="T47" fmla="*/ 763 h 2926"/>
                  <a:gd name="T48" fmla="*/ 153 w 1120"/>
                  <a:gd name="T49" fmla="*/ 464 h 2926"/>
                  <a:gd name="T50" fmla="*/ 169 w 1120"/>
                  <a:gd name="T51" fmla="*/ 650 h 2926"/>
                  <a:gd name="T52" fmla="*/ 161 w 1120"/>
                  <a:gd name="T53" fmla="*/ 682 h 2926"/>
                  <a:gd name="T54" fmla="*/ 159 w 1120"/>
                  <a:gd name="T55" fmla="*/ 693 h 2926"/>
                  <a:gd name="T56" fmla="*/ 157 w 1120"/>
                  <a:gd name="T57" fmla="*/ 705 h 2926"/>
                  <a:gd name="T58" fmla="*/ 155 w 1120"/>
                  <a:gd name="T59" fmla="*/ 716 h 2926"/>
                  <a:gd name="T60" fmla="*/ 153 w 1120"/>
                  <a:gd name="T61" fmla="*/ 726 h 2926"/>
                  <a:gd name="T62" fmla="*/ 153 w 1120"/>
                  <a:gd name="T63" fmla="*/ 735 h 2926"/>
                  <a:gd name="T64" fmla="*/ 218 w 1120"/>
                  <a:gd name="T65" fmla="*/ 1395 h 2926"/>
                  <a:gd name="T66" fmla="*/ 178 w 1120"/>
                  <a:gd name="T67" fmla="*/ 1485 h 2926"/>
                  <a:gd name="T68" fmla="*/ 211 w 1120"/>
                  <a:gd name="T69" fmla="*/ 1500 h 2926"/>
                  <a:gd name="T70" fmla="*/ 228 w 1120"/>
                  <a:gd name="T71" fmla="*/ 1498 h 2926"/>
                  <a:gd name="T72" fmla="*/ 253 w 1120"/>
                  <a:gd name="T73" fmla="*/ 1502 h 2926"/>
                  <a:gd name="T74" fmla="*/ 258 w 1120"/>
                  <a:gd name="T75" fmla="*/ 1499 h 2926"/>
                  <a:gd name="T76" fmla="*/ 271 w 1120"/>
                  <a:gd name="T77" fmla="*/ 1480 h 2926"/>
                  <a:gd name="T78" fmla="*/ 263 w 1120"/>
                  <a:gd name="T79" fmla="*/ 1105 h 2926"/>
                  <a:gd name="T80" fmla="*/ 315 w 1120"/>
                  <a:gd name="T81" fmla="*/ 1105 h 2926"/>
                  <a:gd name="T82" fmla="*/ 308 w 1120"/>
                  <a:gd name="T83" fmla="*/ 1480 h 2926"/>
                  <a:gd name="T84" fmla="*/ 321 w 1120"/>
                  <a:gd name="T85" fmla="*/ 1499 h 2926"/>
                  <a:gd name="T86" fmla="*/ 327 w 1120"/>
                  <a:gd name="T87" fmla="*/ 1502 h 2926"/>
                  <a:gd name="T88" fmla="*/ 335 w 1120"/>
                  <a:gd name="T89" fmla="*/ 1503 h 2926"/>
                  <a:gd name="T90" fmla="*/ 364 w 1120"/>
                  <a:gd name="T91" fmla="*/ 1500 h 2926"/>
                  <a:gd name="T92" fmla="*/ 390 w 1120"/>
                  <a:gd name="T93" fmla="*/ 1492 h 2926"/>
                  <a:gd name="T94" fmla="*/ 391 w 1120"/>
                  <a:gd name="T95" fmla="*/ 1460 h 2926"/>
                  <a:gd name="T96" fmla="*/ 401 w 1120"/>
                  <a:gd name="T97" fmla="*/ 1083 h 2926"/>
                  <a:gd name="T98" fmla="*/ 426 w 1120"/>
                  <a:gd name="T99" fmla="*/ 731 h 2926"/>
                  <a:gd name="T100" fmla="*/ 425 w 1120"/>
                  <a:gd name="T101" fmla="*/ 723 h 2926"/>
                  <a:gd name="T102" fmla="*/ 423 w 1120"/>
                  <a:gd name="T103" fmla="*/ 711 h 2926"/>
                  <a:gd name="T104" fmla="*/ 421 w 1120"/>
                  <a:gd name="T105" fmla="*/ 700 h 2926"/>
                  <a:gd name="T106" fmla="*/ 419 w 1120"/>
                  <a:gd name="T107" fmla="*/ 688 h 2926"/>
                  <a:gd name="T108" fmla="*/ 417 w 1120"/>
                  <a:gd name="T109" fmla="*/ 676 h 2926"/>
                  <a:gd name="T110" fmla="*/ 414 w 1120"/>
                  <a:gd name="T111" fmla="*/ 667 h 2926"/>
                  <a:gd name="T112" fmla="*/ 416 w 1120"/>
                  <a:gd name="T113" fmla="*/ 565 h 2926"/>
                  <a:gd name="T114" fmla="*/ 440 w 1120"/>
                  <a:gd name="T115" fmla="*/ 627 h 2926"/>
                  <a:gd name="T116" fmla="*/ 486 w 1120"/>
                  <a:gd name="T117" fmla="*/ 884 h 2926"/>
                  <a:gd name="T118" fmla="*/ 489 w 1120"/>
                  <a:gd name="T119" fmla="*/ 884 h 2926"/>
                  <a:gd name="T120" fmla="*/ 490 w 1120"/>
                  <a:gd name="T121" fmla="*/ 883 h 2926"/>
                  <a:gd name="T122" fmla="*/ 534 w 1120"/>
                  <a:gd name="T123" fmla="*/ 861 h 2926"/>
                  <a:gd name="T124" fmla="*/ 348 w 1120"/>
                  <a:gd name="T125" fmla="*/ 159 h 292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120" h="2926">
                    <a:moveTo>
                      <a:pt x="1111" y="1628"/>
                    </a:moveTo>
                    <a:cubicBezTo>
                      <a:pt x="1106" y="1614"/>
                      <a:pt x="1105" y="1598"/>
                      <a:pt x="1100" y="1592"/>
                    </a:cubicBezTo>
                    <a:cubicBezTo>
                      <a:pt x="1095" y="1586"/>
                      <a:pt x="1087" y="1551"/>
                      <a:pt x="1078" y="1540"/>
                    </a:cubicBezTo>
                    <a:cubicBezTo>
                      <a:pt x="1069" y="1528"/>
                      <a:pt x="1035" y="1477"/>
                      <a:pt x="1026" y="1469"/>
                    </a:cubicBezTo>
                    <a:cubicBezTo>
                      <a:pt x="1023" y="1464"/>
                      <a:pt x="1025" y="1444"/>
                      <a:pt x="1021" y="1430"/>
                    </a:cubicBezTo>
                    <a:cubicBezTo>
                      <a:pt x="1017" y="1416"/>
                      <a:pt x="1018" y="1402"/>
                      <a:pt x="1014" y="1386"/>
                    </a:cubicBezTo>
                    <a:cubicBezTo>
                      <a:pt x="1010" y="1369"/>
                      <a:pt x="1010" y="1337"/>
                      <a:pt x="1009" y="1315"/>
                    </a:cubicBezTo>
                    <a:cubicBezTo>
                      <a:pt x="1007" y="1277"/>
                      <a:pt x="1007" y="1129"/>
                      <a:pt x="985" y="1075"/>
                    </a:cubicBezTo>
                    <a:cubicBezTo>
                      <a:pt x="981" y="1058"/>
                      <a:pt x="976" y="1031"/>
                      <a:pt x="977" y="992"/>
                    </a:cubicBezTo>
                    <a:cubicBezTo>
                      <a:pt x="975" y="886"/>
                      <a:pt x="951" y="825"/>
                      <a:pt x="953" y="792"/>
                    </a:cubicBezTo>
                    <a:cubicBezTo>
                      <a:pt x="960" y="744"/>
                      <a:pt x="949" y="693"/>
                      <a:pt x="940" y="653"/>
                    </a:cubicBezTo>
                    <a:cubicBezTo>
                      <a:pt x="921" y="567"/>
                      <a:pt x="879" y="544"/>
                      <a:pt x="860" y="540"/>
                    </a:cubicBezTo>
                    <a:cubicBezTo>
                      <a:pt x="840" y="536"/>
                      <a:pt x="810" y="533"/>
                      <a:pt x="797" y="520"/>
                    </a:cubicBezTo>
                    <a:cubicBezTo>
                      <a:pt x="787" y="512"/>
                      <a:pt x="720" y="481"/>
                      <a:pt x="701" y="479"/>
                    </a:cubicBezTo>
                    <a:cubicBezTo>
                      <a:pt x="651" y="470"/>
                      <a:pt x="660" y="380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1" y="360"/>
                      <a:pt x="661" y="358"/>
                      <a:pt x="662" y="357"/>
                    </a:cubicBezTo>
                    <a:cubicBezTo>
                      <a:pt x="662" y="357"/>
                      <a:pt x="662" y="356"/>
                      <a:pt x="662" y="356"/>
                    </a:cubicBezTo>
                    <a:cubicBezTo>
                      <a:pt x="663" y="355"/>
                      <a:pt x="663" y="353"/>
                      <a:pt x="664" y="351"/>
                    </a:cubicBezTo>
                    <a:cubicBezTo>
                      <a:pt x="664" y="350"/>
                      <a:pt x="664" y="350"/>
                      <a:pt x="664" y="350"/>
                    </a:cubicBezTo>
                    <a:cubicBezTo>
                      <a:pt x="665" y="348"/>
                      <a:pt x="665" y="346"/>
                      <a:pt x="666" y="344"/>
                    </a:cubicBezTo>
                    <a:cubicBezTo>
                      <a:pt x="666" y="344"/>
                      <a:pt x="666" y="344"/>
                      <a:pt x="666" y="343"/>
                    </a:cubicBezTo>
                    <a:cubicBezTo>
                      <a:pt x="666" y="341"/>
                      <a:pt x="667" y="339"/>
                      <a:pt x="667" y="337"/>
                    </a:cubicBezTo>
                    <a:cubicBezTo>
                      <a:pt x="667" y="337"/>
                      <a:pt x="667" y="337"/>
                      <a:pt x="668" y="337"/>
                    </a:cubicBezTo>
                    <a:cubicBezTo>
                      <a:pt x="668" y="334"/>
                      <a:pt x="669" y="332"/>
                      <a:pt x="669" y="330"/>
                    </a:cubicBezTo>
                    <a:cubicBezTo>
                      <a:pt x="669" y="330"/>
                      <a:pt x="669" y="330"/>
                      <a:pt x="669" y="330"/>
                    </a:cubicBezTo>
                    <a:cubicBezTo>
                      <a:pt x="669" y="328"/>
                      <a:pt x="670" y="325"/>
                      <a:pt x="670" y="323"/>
                    </a:cubicBezTo>
                    <a:cubicBezTo>
                      <a:pt x="670" y="323"/>
                      <a:pt x="670" y="323"/>
                      <a:pt x="670" y="323"/>
                    </a:cubicBezTo>
                    <a:cubicBezTo>
                      <a:pt x="671" y="321"/>
                      <a:pt x="671" y="319"/>
                      <a:pt x="671" y="317"/>
                    </a:cubicBezTo>
                    <a:cubicBezTo>
                      <a:pt x="671" y="317"/>
                      <a:pt x="671" y="317"/>
                      <a:pt x="671" y="317"/>
                    </a:cubicBezTo>
                    <a:cubicBezTo>
                      <a:pt x="672" y="315"/>
                      <a:pt x="672" y="313"/>
                      <a:pt x="672" y="312"/>
                    </a:cubicBezTo>
                    <a:cubicBezTo>
                      <a:pt x="672" y="312"/>
                      <a:pt x="672" y="312"/>
                      <a:pt x="672" y="312"/>
                    </a:cubicBezTo>
                    <a:cubicBezTo>
                      <a:pt x="672" y="311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4" y="309"/>
                      <a:pt x="676" y="308"/>
                      <a:pt x="679" y="306"/>
                    </a:cubicBezTo>
                    <a:cubicBezTo>
                      <a:pt x="679" y="306"/>
                      <a:pt x="679" y="306"/>
                      <a:pt x="679" y="306"/>
                    </a:cubicBezTo>
                    <a:cubicBezTo>
                      <a:pt x="680" y="305"/>
                      <a:pt x="680" y="305"/>
                      <a:pt x="681" y="305"/>
                    </a:cubicBezTo>
                    <a:cubicBezTo>
                      <a:pt x="681" y="304"/>
                      <a:pt x="681" y="304"/>
                      <a:pt x="681" y="304"/>
                    </a:cubicBezTo>
                    <a:cubicBezTo>
                      <a:pt x="682" y="304"/>
                      <a:pt x="682" y="303"/>
                      <a:pt x="682" y="303"/>
                    </a:cubicBezTo>
                    <a:cubicBezTo>
                      <a:pt x="683" y="303"/>
                      <a:pt x="683" y="302"/>
                      <a:pt x="683" y="302"/>
                    </a:cubicBezTo>
                    <a:cubicBezTo>
                      <a:pt x="683" y="302"/>
                      <a:pt x="684" y="302"/>
                      <a:pt x="684" y="301"/>
                    </a:cubicBezTo>
                    <a:cubicBezTo>
                      <a:pt x="684" y="301"/>
                      <a:pt x="685" y="300"/>
                      <a:pt x="685" y="300"/>
                    </a:cubicBezTo>
                    <a:cubicBezTo>
                      <a:pt x="688" y="296"/>
                      <a:pt x="689" y="291"/>
                      <a:pt x="693" y="286"/>
                    </a:cubicBezTo>
                    <a:cubicBezTo>
                      <a:pt x="696" y="280"/>
                      <a:pt x="695" y="276"/>
                      <a:pt x="698" y="267"/>
                    </a:cubicBezTo>
                    <a:cubicBezTo>
                      <a:pt x="701" y="258"/>
                      <a:pt x="703" y="244"/>
                      <a:pt x="703" y="239"/>
                    </a:cubicBezTo>
                    <a:cubicBezTo>
                      <a:pt x="703" y="233"/>
                      <a:pt x="709" y="218"/>
                      <a:pt x="709" y="211"/>
                    </a:cubicBezTo>
                    <a:cubicBezTo>
                      <a:pt x="709" y="206"/>
                      <a:pt x="707" y="202"/>
                      <a:pt x="705" y="201"/>
                    </a:cubicBezTo>
                    <a:cubicBezTo>
                      <a:pt x="705" y="201"/>
                      <a:pt x="705" y="201"/>
                      <a:pt x="705" y="201"/>
                    </a:cubicBezTo>
                    <a:cubicBezTo>
                      <a:pt x="705" y="201"/>
                      <a:pt x="706" y="201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7" y="200"/>
                      <a:pt x="707" y="199"/>
                      <a:pt x="707" y="199"/>
                    </a:cubicBezTo>
                    <a:cubicBezTo>
                      <a:pt x="707" y="192"/>
                      <a:pt x="704" y="175"/>
                      <a:pt x="705" y="168"/>
                    </a:cubicBezTo>
                    <a:cubicBezTo>
                      <a:pt x="705" y="163"/>
                      <a:pt x="706" y="148"/>
                      <a:pt x="706" y="142"/>
                    </a:cubicBezTo>
                    <a:cubicBezTo>
                      <a:pt x="706" y="131"/>
                      <a:pt x="700" y="120"/>
                      <a:pt x="697" y="110"/>
                    </a:cubicBezTo>
                    <a:cubicBezTo>
                      <a:pt x="694" y="99"/>
                      <a:pt x="694" y="87"/>
                      <a:pt x="691" y="77"/>
                    </a:cubicBezTo>
                    <a:cubicBezTo>
                      <a:pt x="687" y="64"/>
                      <a:pt x="678" y="56"/>
                      <a:pt x="666" y="49"/>
                    </a:cubicBezTo>
                    <a:cubicBezTo>
                      <a:pt x="657" y="44"/>
                      <a:pt x="646" y="43"/>
                      <a:pt x="641" y="35"/>
                    </a:cubicBezTo>
                    <a:cubicBezTo>
                      <a:pt x="638" y="31"/>
                      <a:pt x="641" y="30"/>
                      <a:pt x="635" y="27"/>
                    </a:cubicBezTo>
                    <a:cubicBezTo>
                      <a:pt x="632" y="25"/>
                      <a:pt x="626" y="24"/>
                      <a:pt x="623" y="23"/>
                    </a:cubicBezTo>
                    <a:cubicBezTo>
                      <a:pt x="614" y="21"/>
                      <a:pt x="602" y="16"/>
                      <a:pt x="604" y="5"/>
                    </a:cubicBezTo>
                    <a:cubicBezTo>
                      <a:pt x="591" y="2"/>
                      <a:pt x="570" y="13"/>
                      <a:pt x="559" y="2"/>
                    </a:cubicBezTo>
                    <a:cubicBezTo>
                      <a:pt x="551" y="2"/>
                      <a:pt x="551" y="2"/>
                      <a:pt x="551" y="2"/>
                    </a:cubicBezTo>
                    <a:cubicBezTo>
                      <a:pt x="544" y="4"/>
                      <a:pt x="535" y="3"/>
                      <a:pt x="528" y="0"/>
                    </a:cubicBezTo>
                    <a:cubicBezTo>
                      <a:pt x="525" y="6"/>
                      <a:pt x="511" y="12"/>
                      <a:pt x="503" y="12"/>
                    </a:cubicBezTo>
                    <a:cubicBezTo>
                      <a:pt x="493" y="12"/>
                      <a:pt x="482" y="14"/>
                      <a:pt x="476" y="23"/>
                    </a:cubicBezTo>
                    <a:cubicBezTo>
                      <a:pt x="480" y="22"/>
                      <a:pt x="485" y="20"/>
                      <a:pt x="487" y="23"/>
                    </a:cubicBezTo>
                    <a:cubicBezTo>
                      <a:pt x="461" y="37"/>
                      <a:pt x="429" y="57"/>
                      <a:pt x="426" y="89"/>
                    </a:cubicBezTo>
                    <a:cubicBezTo>
                      <a:pt x="425" y="103"/>
                      <a:pt x="418" y="114"/>
                      <a:pt x="417" y="128"/>
                    </a:cubicBezTo>
                    <a:cubicBezTo>
                      <a:pt x="416" y="142"/>
                      <a:pt x="405" y="149"/>
                      <a:pt x="410" y="163"/>
                    </a:cubicBezTo>
                    <a:cubicBezTo>
                      <a:pt x="409" y="172"/>
                      <a:pt x="412" y="172"/>
                      <a:pt x="412" y="180"/>
                    </a:cubicBezTo>
                    <a:cubicBezTo>
                      <a:pt x="409" y="189"/>
                      <a:pt x="417" y="200"/>
                      <a:pt x="417" y="200"/>
                    </a:cubicBezTo>
                    <a:cubicBezTo>
                      <a:pt x="417" y="200"/>
                      <a:pt x="417" y="200"/>
                      <a:pt x="417" y="200"/>
                    </a:cubicBezTo>
                    <a:cubicBezTo>
                      <a:pt x="416" y="200"/>
                      <a:pt x="415" y="202"/>
                      <a:pt x="414" y="204"/>
                    </a:cubicBezTo>
                    <a:cubicBezTo>
                      <a:pt x="414" y="204"/>
                      <a:pt x="414" y="204"/>
                      <a:pt x="414" y="204"/>
                    </a:cubicBezTo>
                    <a:cubicBezTo>
                      <a:pt x="413" y="205"/>
                      <a:pt x="413" y="205"/>
                      <a:pt x="413" y="206"/>
                    </a:cubicBezTo>
                    <a:cubicBezTo>
                      <a:pt x="413" y="207"/>
                      <a:pt x="413" y="207"/>
                      <a:pt x="413" y="207"/>
                    </a:cubicBezTo>
                    <a:cubicBezTo>
                      <a:pt x="412" y="208"/>
                      <a:pt x="412" y="209"/>
                      <a:pt x="412" y="211"/>
                    </a:cubicBezTo>
                    <a:cubicBezTo>
                      <a:pt x="412" y="218"/>
                      <a:pt x="419" y="233"/>
                      <a:pt x="419" y="239"/>
                    </a:cubicBezTo>
                    <a:cubicBezTo>
                      <a:pt x="419" y="244"/>
                      <a:pt x="420" y="258"/>
                      <a:pt x="424" y="267"/>
                    </a:cubicBezTo>
                    <a:cubicBezTo>
                      <a:pt x="427" y="276"/>
                      <a:pt x="425" y="280"/>
                      <a:pt x="429" y="286"/>
                    </a:cubicBezTo>
                    <a:cubicBezTo>
                      <a:pt x="432" y="291"/>
                      <a:pt x="433" y="296"/>
                      <a:pt x="436" y="300"/>
                    </a:cubicBezTo>
                    <a:cubicBezTo>
                      <a:pt x="437" y="300"/>
                      <a:pt x="437" y="301"/>
                      <a:pt x="437" y="301"/>
                    </a:cubicBezTo>
                    <a:cubicBezTo>
                      <a:pt x="438" y="302"/>
                      <a:pt x="438" y="302"/>
                      <a:pt x="438" y="302"/>
                    </a:cubicBezTo>
                    <a:cubicBezTo>
                      <a:pt x="438" y="302"/>
                      <a:pt x="439" y="303"/>
                      <a:pt x="439" y="303"/>
                    </a:cubicBezTo>
                    <a:cubicBezTo>
                      <a:pt x="439" y="303"/>
                      <a:pt x="440" y="304"/>
                      <a:pt x="440" y="304"/>
                    </a:cubicBezTo>
                    <a:cubicBezTo>
                      <a:pt x="440" y="304"/>
                      <a:pt x="441" y="305"/>
                      <a:pt x="441" y="305"/>
                    </a:cubicBezTo>
                    <a:cubicBezTo>
                      <a:pt x="441" y="305"/>
                      <a:pt x="442" y="306"/>
                      <a:pt x="442" y="306"/>
                    </a:cubicBezTo>
                    <a:cubicBezTo>
                      <a:pt x="442" y="306"/>
                      <a:pt x="443" y="306"/>
                      <a:pt x="443" y="306"/>
                    </a:cubicBezTo>
                    <a:cubicBezTo>
                      <a:pt x="445" y="308"/>
                      <a:pt x="448" y="310"/>
                      <a:pt x="449" y="310"/>
                    </a:cubicBezTo>
                    <a:cubicBezTo>
                      <a:pt x="449" y="310"/>
                      <a:pt x="449" y="310"/>
                      <a:pt x="449" y="310"/>
                    </a:cubicBezTo>
                    <a:cubicBezTo>
                      <a:pt x="449" y="312"/>
                      <a:pt x="450" y="314"/>
                      <a:pt x="450" y="316"/>
                    </a:cubicBezTo>
                    <a:cubicBezTo>
                      <a:pt x="450" y="316"/>
                      <a:pt x="450" y="316"/>
                      <a:pt x="450" y="316"/>
                    </a:cubicBezTo>
                    <a:cubicBezTo>
                      <a:pt x="450" y="317"/>
                      <a:pt x="450" y="318"/>
                      <a:pt x="450" y="319"/>
                    </a:cubicBezTo>
                    <a:cubicBezTo>
                      <a:pt x="450" y="319"/>
                      <a:pt x="450" y="319"/>
                      <a:pt x="450" y="319"/>
                    </a:cubicBezTo>
                    <a:cubicBezTo>
                      <a:pt x="450" y="320"/>
                      <a:pt x="450" y="321"/>
                      <a:pt x="450" y="322"/>
                    </a:cubicBezTo>
                    <a:cubicBezTo>
                      <a:pt x="450" y="322"/>
                      <a:pt x="450" y="322"/>
                      <a:pt x="450" y="322"/>
                    </a:cubicBezTo>
                    <a:cubicBezTo>
                      <a:pt x="450" y="323"/>
                      <a:pt x="451" y="324"/>
                      <a:pt x="451" y="326"/>
                    </a:cubicBezTo>
                    <a:cubicBezTo>
                      <a:pt x="451" y="326"/>
                      <a:pt x="451" y="326"/>
                      <a:pt x="451" y="326"/>
                    </a:cubicBezTo>
                    <a:cubicBezTo>
                      <a:pt x="451" y="327"/>
                      <a:pt x="451" y="328"/>
                      <a:pt x="451" y="329"/>
                    </a:cubicBezTo>
                    <a:cubicBezTo>
                      <a:pt x="451" y="329"/>
                      <a:pt x="451" y="330"/>
                      <a:pt x="451" y="330"/>
                    </a:cubicBezTo>
                    <a:cubicBezTo>
                      <a:pt x="451" y="331"/>
                      <a:pt x="452" y="332"/>
                      <a:pt x="452" y="333"/>
                    </a:cubicBezTo>
                    <a:cubicBezTo>
                      <a:pt x="452" y="333"/>
                      <a:pt x="452" y="333"/>
                      <a:pt x="452" y="334"/>
                    </a:cubicBezTo>
                    <a:cubicBezTo>
                      <a:pt x="452" y="335"/>
                      <a:pt x="452" y="336"/>
                      <a:pt x="452" y="336"/>
                    </a:cubicBezTo>
                    <a:cubicBezTo>
                      <a:pt x="452" y="337"/>
                      <a:pt x="452" y="337"/>
                      <a:pt x="453" y="338"/>
                    </a:cubicBezTo>
                    <a:cubicBezTo>
                      <a:pt x="453" y="339"/>
                      <a:pt x="453" y="339"/>
                      <a:pt x="453" y="340"/>
                    </a:cubicBezTo>
                    <a:cubicBezTo>
                      <a:pt x="453" y="341"/>
                      <a:pt x="453" y="341"/>
                      <a:pt x="453" y="342"/>
                    </a:cubicBezTo>
                    <a:cubicBezTo>
                      <a:pt x="453" y="342"/>
                      <a:pt x="454" y="343"/>
                      <a:pt x="454" y="344"/>
                    </a:cubicBezTo>
                    <a:cubicBezTo>
                      <a:pt x="454" y="344"/>
                      <a:pt x="454" y="345"/>
                      <a:pt x="454" y="345"/>
                    </a:cubicBezTo>
                    <a:cubicBezTo>
                      <a:pt x="454" y="346"/>
                      <a:pt x="454" y="347"/>
                      <a:pt x="454" y="347"/>
                    </a:cubicBezTo>
                    <a:cubicBezTo>
                      <a:pt x="455" y="348"/>
                      <a:pt x="455" y="348"/>
                      <a:pt x="455" y="349"/>
                    </a:cubicBezTo>
                    <a:cubicBezTo>
                      <a:pt x="455" y="349"/>
                      <a:pt x="455" y="350"/>
                      <a:pt x="455" y="351"/>
                    </a:cubicBezTo>
                    <a:cubicBezTo>
                      <a:pt x="455" y="351"/>
                      <a:pt x="456" y="352"/>
                      <a:pt x="456" y="352"/>
                    </a:cubicBezTo>
                    <a:cubicBezTo>
                      <a:pt x="456" y="353"/>
                      <a:pt x="456" y="353"/>
                      <a:pt x="456" y="354"/>
                    </a:cubicBezTo>
                    <a:cubicBezTo>
                      <a:pt x="456" y="354"/>
                      <a:pt x="457" y="355"/>
                      <a:pt x="457" y="355"/>
                    </a:cubicBezTo>
                    <a:cubicBezTo>
                      <a:pt x="457" y="356"/>
                      <a:pt x="457" y="356"/>
                      <a:pt x="457" y="357"/>
                    </a:cubicBezTo>
                    <a:cubicBezTo>
                      <a:pt x="457" y="357"/>
                      <a:pt x="458" y="358"/>
                      <a:pt x="458" y="358"/>
                    </a:cubicBezTo>
                    <a:cubicBezTo>
                      <a:pt x="458" y="359"/>
                      <a:pt x="458" y="359"/>
                      <a:pt x="458" y="359"/>
                    </a:cubicBezTo>
                    <a:cubicBezTo>
                      <a:pt x="459" y="360"/>
                      <a:pt x="459" y="361"/>
                      <a:pt x="459" y="362"/>
                    </a:cubicBezTo>
                    <a:cubicBezTo>
                      <a:pt x="460" y="362"/>
                      <a:pt x="460" y="363"/>
                      <a:pt x="461" y="364"/>
                    </a:cubicBezTo>
                    <a:cubicBezTo>
                      <a:pt x="461" y="365"/>
                      <a:pt x="461" y="365"/>
                      <a:pt x="461" y="366"/>
                    </a:cubicBezTo>
                    <a:cubicBezTo>
                      <a:pt x="461" y="377"/>
                      <a:pt x="463" y="401"/>
                      <a:pt x="459" y="425"/>
                    </a:cubicBezTo>
                    <a:cubicBezTo>
                      <a:pt x="459" y="425"/>
                      <a:pt x="459" y="426"/>
                      <a:pt x="459" y="426"/>
                    </a:cubicBezTo>
                    <a:cubicBezTo>
                      <a:pt x="459" y="427"/>
                      <a:pt x="458" y="427"/>
                      <a:pt x="458" y="427"/>
                    </a:cubicBezTo>
                    <a:cubicBezTo>
                      <a:pt x="454" y="452"/>
                      <a:pt x="443" y="475"/>
                      <a:pt x="420" y="479"/>
                    </a:cubicBezTo>
                    <a:cubicBezTo>
                      <a:pt x="400" y="481"/>
                      <a:pt x="333" y="512"/>
                      <a:pt x="324" y="520"/>
                    </a:cubicBezTo>
                    <a:cubicBezTo>
                      <a:pt x="311" y="533"/>
                      <a:pt x="280" y="536"/>
                      <a:pt x="261" y="540"/>
                    </a:cubicBezTo>
                    <a:cubicBezTo>
                      <a:pt x="241" y="544"/>
                      <a:pt x="200" y="567"/>
                      <a:pt x="180" y="653"/>
                    </a:cubicBezTo>
                    <a:cubicBezTo>
                      <a:pt x="171" y="693"/>
                      <a:pt x="161" y="744"/>
                      <a:pt x="167" y="792"/>
                    </a:cubicBezTo>
                    <a:cubicBezTo>
                      <a:pt x="170" y="825"/>
                      <a:pt x="146" y="886"/>
                      <a:pt x="143" y="992"/>
                    </a:cubicBezTo>
                    <a:cubicBezTo>
                      <a:pt x="144" y="1031"/>
                      <a:pt x="140" y="1058"/>
                      <a:pt x="135" y="1075"/>
                    </a:cubicBezTo>
                    <a:cubicBezTo>
                      <a:pt x="113" y="1129"/>
                      <a:pt x="113" y="1277"/>
                      <a:pt x="112" y="1315"/>
                    </a:cubicBezTo>
                    <a:cubicBezTo>
                      <a:pt x="111" y="1337"/>
                      <a:pt x="111" y="1369"/>
                      <a:pt x="107" y="1386"/>
                    </a:cubicBezTo>
                    <a:cubicBezTo>
                      <a:pt x="103" y="1402"/>
                      <a:pt x="106" y="1416"/>
                      <a:pt x="101" y="1430"/>
                    </a:cubicBezTo>
                    <a:cubicBezTo>
                      <a:pt x="97" y="1444"/>
                      <a:pt x="99" y="1464"/>
                      <a:pt x="96" y="1469"/>
                    </a:cubicBezTo>
                    <a:cubicBezTo>
                      <a:pt x="88" y="1477"/>
                      <a:pt x="53" y="1528"/>
                      <a:pt x="44" y="1540"/>
                    </a:cubicBezTo>
                    <a:cubicBezTo>
                      <a:pt x="36" y="1551"/>
                      <a:pt x="26" y="1586"/>
                      <a:pt x="21" y="1592"/>
                    </a:cubicBezTo>
                    <a:cubicBezTo>
                      <a:pt x="16" y="1598"/>
                      <a:pt x="15" y="1614"/>
                      <a:pt x="9" y="1628"/>
                    </a:cubicBezTo>
                    <a:cubicBezTo>
                      <a:pt x="4" y="1641"/>
                      <a:pt x="0" y="1653"/>
                      <a:pt x="17" y="1652"/>
                    </a:cubicBezTo>
                    <a:cubicBezTo>
                      <a:pt x="31" y="1651"/>
                      <a:pt x="46" y="1627"/>
                      <a:pt x="49" y="1611"/>
                    </a:cubicBezTo>
                    <a:cubicBezTo>
                      <a:pt x="53" y="1609"/>
                      <a:pt x="61" y="1599"/>
                      <a:pt x="70" y="1589"/>
                    </a:cubicBezTo>
                    <a:cubicBezTo>
                      <a:pt x="68" y="1597"/>
                      <a:pt x="74" y="1606"/>
                      <a:pt x="81" y="1633"/>
                    </a:cubicBezTo>
                    <a:cubicBezTo>
                      <a:pt x="81" y="1642"/>
                      <a:pt x="89" y="1665"/>
                      <a:pt x="88" y="1675"/>
                    </a:cubicBezTo>
                    <a:cubicBezTo>
                      <a:pt x="87" y="1686"/>
                      <a:pt x="94" y="1714"/>
                      <a:pt x="97" y="1728"/>
                    </a:cubicBezTo>
                    <a:cubicBezTo>
                      <a:pt x="100" y="1742"/>
                      <a:pt x="113" y="1743"/>
                      <a:pt x="122" y="1739"/>
                    </a:cubicBezTo>
                    <a:cubicBezTo>
                      <a:pt x="122" y="1739"/>
                      <a:pt x="121" y="1751"/>
                      <a:pt x="134" y="1753"/>
                    </a:cubicBezTo>
                    <a:cubicBezTo>
                      <a:pt x="146" y="1755"/>
                      <a:pt x="148" y="1733"/>
                      <a:pt x="148" y="1733"/>
                    </a:cubicBezTo>
                    <a:cubicBezTo>
                      <a:pt x="148" y="1733"/>
                      <a:pt x="148" y="1741"/>
                      <a:pt x="157" y="1742"/>
                    </a:cubicBezTo>
                    <a:cubicBezTo>
                      <a:pt x="171" y="1742"/>
                      <a:pt x="173" y="1715"/>
                      <a:pt x="173" y="1715"/>
                    </a:cubicBezTo>
                    <a:cubicBezTo>
                      <a:pt x="173" y="1715"/>
                      <a:pt x="174" y="1716"/>
                      <a:pt x="174" y="1716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6"/>
                      <a:pt x="174" y="1717"/>
                      <a:pt x="174" y="1717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8"/>
                      <a:pt x="175" y="1718"/>
                      <a:pt x="175" y="1719"/>
                    </a:cubicBezTo>
                    <a:cubicBezTo>
                      <a:pt x="175" y="1719"/>
                      <a:pt x="176" y="1719"/>
                      <a:pt x="176" y="1719"/>
                    </a:cubicBezTo>
                    <a:cubicBezTo>
                      <a:pt x="176" y="1719"/>
                      <a:pt x="176" y="1719"/>
                      <a:pt x="176" y="1719"/>
                    </a:cubicBezTo>
                    <a:cubicBezTo>
                      <a:pt x="176" y="1720"/>
                      <a:pt x="177" y="1720"/>
                      <a:pt x="177" y="1720"/>
                    </a:cubicBezTo>
                    <a:cubicBezTo>
                      <a:pt x="177" y="1720"/>
                      <a:pt x="177" y="1720"/>
                      <a:pt x="177" y="1720"/>
                    </a:cubicBezTo>
                    <a:cubicBezTo>
                      <a:pt x="178" y="1720"/>
                      <a:pt x="178" y="1720"/>
                      <a:pt x="179" y="1720"/>
                    </a:cubicBezTo>
                    <a:cubicBezTo>
                      <a:pt x="179" y="1720"/>
                      <a:pt x="179" y="1720"/>
                      <a:pt x="179" y="1720"/>
                    </a:cubicBezTo>
                    <a:cubicBezTo>
                      <a:pt x="180" y="1720"/>
                      <a:pt x="180" y="1720"/>
                      <a:pt x="181" y="1720"/>
                    </a:cubicBezTo>
                    <a:cubicBezTo>
                      <a:pt x="188" y="1720"/>
                      <a:pt x="194" y="1691"/>
                      <a:pt x="197" y="1679"/>
                    </a:cubicBezTo>
                    <a:cubicBezTo>
                      <a:pt x="200" y="1667"/>
                      <a:pt x="205" y="1657"/>
                      <a:pt x="206" y="1647"/>
                    </a:cubicBezTo>
                    <a:cubicBezTo>
                      <a:pt x="207" y="1638"/>
                      <a:pt x="208" y="1632"/>
                      <a:pt x="216" y="1589"/>
                    </a:cubicBezTo>
                    <a:cubicBezTo>
                      <a:pt x="224" y="1546"/>
                      <a:pt x="199" y="1500"/>
                      <a:pt x="202" y="1486"/>
                    </a:cubicBezTo>
                    <a:cubicBezTo>
                      <a:pt x="206" y="1471"/>
                      <a:pt x="193" y="1449"/>
                      <a:pt x="195" y="1445"/>
                    </a:cubicBezTo>
                    <a:cubicBezTo>
                      <a:pt x="197" y="1441"/>
                      <a:pt x="201" y="1425"/>
                      <a:pt x="204" y="1409"/>
                    </a:cubicBezTo>
                    <a:cubicBezTo>
                      <a:pt x="206" y="1393"/>
                      <a:pt x="264" y="1251"/>
                      <a:pt x="270" y="1219"/>
                    </a:cubicBezTo>
                    <a:cubicBezTo>
                      <a:pt x="281" y="1159"/>
                      <a:pt x="281" y="1132"/>
                      <a:pt x="274" y="1090"/>
                    </a:cubicBezTo>
                    <a:cubicBezTo>
                      <a:pt x="275" y="1059"/>
                      <a:pt x="288" y="975"/>
                      <a:pt x="290" y="960"/>
                    </a:cubicBezTo>
                    <a:cubicBezTo>
                      <a:pt x="291" y="957"/>
                      <a:pt x="291" y="942"/>
                      <a:pt x="293" y="932"/>
                    </a:cubicBezTo>
                    <a:cubicBezTo>
                      <a:pt x="294" y="926"/>
                      <a:pt x="295" y="915"/>
                      <a:pt x="295" y="902"/>
                    </a:cubicBezTo>
                    <a:cubicBezTo>
                      <a:pt x="296" y="904"/>
                      <a:pt x="296" y="904"/>
                      <a:pt x="296" y="904"/>
                    </a:cubicBezTo>
                    <a:cubicBezTo>
                      <a:pt x="296" y="918"/>
                      <a:pt x="300" y="942"/>
                      <a:pt x="302" y="980"/>
                    </a:cubicBezTo>
                    <a:cubicBezTo>
                      <a:pt x="301" y="1011"/>
                      <a:pt x="316" y="1068"/>
                      <a:pt x="318" y="1098"/>
                    </a:cubicBezTo>
                    <a:cubicBezTo>
                      <a:pt x="314" y="1107"/>
                      <a:pt x="329" y="1264"/>
                      <a:pt x="329" y="1264"/>
                    </a:cubicBezTo>
                    <a:cubicBezTo>
                      <a:pt x="328" y="1265"/>
                      <a:pt x="328" y="1265"/>
                      <a:pt x="328" y="1265"/>
                    </a:cubicBezTo>
                    <a:cubicBezTo>
                      <a:pt x="328" y="1265"/>
                      <a:pt x="328" y="1265"/>
                      <a:pt x="328" y="1266"/>
                    </a:cubicBezTo>
                    <a:cubicBezTo>
                      <a:pt x="328" y="1266"/>
                      <a:pt x="328" y="1266"/>
                      <a:pt x="328" y="1266"/>
                    </a:cubicBezTo>
                    <a:cubicBezTo>
                      <a:pt x="326" y="1272"/>
                      <a:pt x="321" y="1288"/>
                      <a:pt x="317" y="1309"/>
                    </a:cubicBezTo>
                    <a:cubicBezTo>
                      <a:pt x="317" y="1309"/>
                      <a:pt x="317" y="1309"/>
                      <a:pt x="316" y="1310"/>
                    </a:cubicBezTo>
                    <a:cubicBezTo>
                      <a:pt x="316" y="1311"/>
                      <a:pt x="316" y="1313"/>
                      <a:pt x="315" y="1314"/>
                    </a:cubicBezTo>
                    <a:cubicBezTo>
                      <a:pt x="315" y="1315"/>
                      <a:pt x="315" y="1315"/>
                      <a:pt x="315" y="1316"/>
                    </a:cubicBezTo>
                    <a:cubicBezTo>
                      <a:pt x="315" y="1317"/>
                      <a:pt x="314" y="1319"/>
                      <a:pt x="314" y="1320"/>
                    </a:cubicBezTo>
                    <a:cubicBezTo>
                      <a:pt x="314" y="1321"/>
                      <a:pt x="314" y="1321"/>
                      <a:pt x="314" y="1322"/>
                    </a:cubicBezTo>
                    <a:cubicBezTo>
                      <a:pt x="313" y="1323"/>
                      <a:pt x="313" y="1325"/>
                      <a:pt x="313" y="1326"/>
                    </a:cubicBezTo>
                    <a:cubicBezTo>
                      <a:pt x="313" y="1327"/>
                      <a:pt x="312" y="1328"/>
                      <a:pt x="312" y="1328"/>
                    </a:cubicBezTo>
                    <a:cubicBezTo>
                      <a:pt x="312" y="1330"/>
                      <a:pt x="312" y="1331"/>
                      <a:pt x="311" y="1332"/>
                    </a:cubicBezTo>
                    <a:cubicBezTo>
                      <a:pt x="311" y="1333"/>
                      <a:pt x="311" y="1334"/>
                      <a:pt x="311" y="1335"/>
                    </a:cubicBezTo>
                    <a:cubicBezTo>
                      <a:pt x="311" y="1336"/>
                      <a:pt x="310" y="1337"/>
                      <a:pt x="310" y="1339"/>
                    </a:cubicBezTo>
                    <a:cubicBezTo>
                      <a:pt x="310" y="1340"/>
                      <a:pt x="310" y="1341"/>
                      <a:pt x="310" y="1341"/>
                    </a:cubicBezTo>
                    <a:cubicBezTo>
                      <a:pt x="309" y="1343"/>
                      <a:pt x="309" y="1344"/>
                      <a:pt x="309" y="1345"/>
                    </a:cubicBezTo>
                    <a:cubicBezTo>
                      <a:pt x="309" y="1346"/>
                      <a:pt x="308" y="1347"/>
                      <a:pt x="308" y="1348"/>
                    </a:cubicBezTo>
                    <a:cubicBezTo>
                      <a:pt x="308" y="1349"/>
                      <a:pt x="308" y="1350"/>
                      <a:pt x="307" y="1352"/>
                    </a:cubicBezTo>
                    <a:cubicBezTo>
                      <a:pt x="307" y="1353"/>
                      <a:pt x="307" y="1354"/>
                      <a:pt x="307" y="1355"/>
                    </a:cubicBezTo>
                    <a:cubicBezTo>
                      <a:pt x="307" y="1356"/>
                      <a:pt x="306" y="1357"/>
                      <a:pt x="306" y="1358"/>
                    </a:cubicBezTo>
                    <a:cubicBezTo>
                      <a:pt x="306" y="1359"/>
                      <a:pt x="306" y="1360"/>
                      <a:pt x="306" y="1361"/>
                    </a:cubicBezTo>
                    <a:cubicBezTo>
                      <a:pt x="305" y="1363"/>
                      <a:pt x="305" y="1364"/>
                      <a:pt x="305" y="1365"/>
                    </a:cubicBezTo>
                    <a:cubicBezTo>
                      <a:pt x="305" y="1366"/>
                      <a:pt x="304" y="1367"/>
                      <a:pt x="304" y="1368"/>
                    </a:cubicBezTo>
                    <a:cubicBezTo>
                      <a:pt x="304" y="1369"/>
                      <a:pt x="304" y="1370"/>
                      <a:pt x="304" y="1371"/>
                    </a:cubicBezTo>
                    <a:cubicBezTo>
                      <a:pt x="303" y="1372"/>
                      <a:pt x="303" y="1373"/>
                      <a:pt x="303" y="1375"/>
                    </a:cubicBezTo>
                    <a:cubicBezTo>
                      <a:pt x="303" y="1376"/>
                      <a:pt x="303" y="1377"/>
                      <a:pt x="303" y="1378"/>
                    </a:cubicBezTo>
                    <a:cubicBezTo>
                      <a:pt x="302" y="1379"/>
                      <a:pt x="302" y="1380"/>
                      <a:pt x="302" y="1381"/>
                    </a:cubicBezTo>
                    <a:cubicBezTo>
                      <a:pt x="302" y="1382"/>
                      <a:pt x="302" y="1383"/>
                      <a:pt x="301" y="1384"/>
                    </a:cubicBezTo>
                    <a:cubicBezTo>
                      <a:pt x="301" y="1385"/>
                      <a:pt x="301" y="1386"/>
                      <a:pt x="301" y="1387"/>
                    </a:cubicBezTo>
                    <a:cubicBezTo>
                      <a:pt x="301" y="1388"/>
                      <a:pt x="301" y="1389"/>
                      <a:pt x="300" y="1390"/>
                    </a:cubicBezTo>
                    <a:cubicBezTo>
                      <a:pt x="300" y="1391"/>
                      <a:pt x="300" y="1392"/>
                      <a:pt x="300" y="1393"/>
                    </a:cubicBezTo>
                    <a:cubicBezTo>
                      <a:pt x="300" y="1394"/>
                      <a:pt x="300" y="1395"/>
                      <a:pt x="299" y="1396"/>
                    </a:cubicBezTo>
                    <a:cubicBezTo>
                      <a:pt x="299" y="1397"/>
                      <a:pt x="299" y="1398"/>
                      <a:pt x="299" y="1399"/>
                    </a:cubicBezTo>
                    <a:cubicBezTo>
                      <a:pt x="299" y="1400"/>
                      <a:pt x="299" y="1401"/>
                      <a:pt x="299" y="1401"/>
                    </a:cubicBezTo>
                    <a:cubicBezTo>
                      <a:pt x="298" y="1403"/>
                      <a:pt x="298" y="1404"/>
                      <a:pt x="298" y="1405"/>
                    </a:cubicBezTo>
                    <a:cubicBezTo>
                      <a:pt x="298" y="1405"/>
                      <a:pt x="298" y="1406"/>
                      <a:pt x="298" y="1407"/>
                    </a:cubicBezTo>
                    <a:cubicBezTo>
                      <a:pt x="298" y="1408"/>
                      <a:pt x="298" y="1409"/>
                      <a:pt x="297" y="1410"/>
                    </a:cubicBezTo>
                    <a:cubicBezTo>
                      <a:pt x="297" y="1411"/>
                      <a:pt x="297" y="1411"/>
                      <a:pt x="297" y="1412"/>
                    </a:cubicBezTo>
                    <a:cubicBezTo>
                      <a:pt x="297" y="1413"/>
                      <a:pt x="297" y="1414"/>
                      <a:pt x="297" y="1415"/>
                    </a:cubicBezTo>
                    <a:cubicBezTo>
                      <a:pt x="297" y="1415"/>
                      <a:pt x="297" y="1416"/>
                      <a:pt x="297" y="1417"/>
                    </a:cubicBezTo>
                    <a:cubicBezTo>
                      <a:pt x="296" y="1418"/>
                      <a:pt x="296" y="1419"/>
                      <a:pt x="296" y="1419"/>
                    </a:cubicBezTo>
                    <a:cubicBezTo>
                      <a:pt x="296" y="1420"/>
                      <a:pt x="296" y="1421"/>
                      <a:pt x="296" y="1421"/>
                    </a:cubicBezTo>
                    <a:cubicBezTo>
                      <a:pt x="296" y="1422"/>
                      <a:pt x="296" y="1423"/>
                      <a:pt x="296" y="1424"/>
                    </a:cubicBezTo>
                    <a:cubicBezTo>
                      <a:pt x="296" y="1424"/>
                      <a:pt x="296" y="1425"/>
                      <a:pt x="296" y="1425"/>
                    </a:cubicBezTo>
                    <a:cubicBezTo>
                      <a:pt x="296" y="1427"/>
                      <a:pt x="296" y="1428"/>
                      <a:pt x="296" y="1429"/>
                    </a:cubicBezTo>
                    <a:cubicBezTo>
                      <a:pt x="293" y="1447"/>
                      <a:pt x="300" y="1472"/>
                      <a:pt x="298" y="1512"/>
                    </a:cubicBezTo>
                    <a:cubicBezTo>
                      <a:pt x="295" y="1562"/>
                      <a:pt x="251" y="1762"/>
                      <a:pt x="333" y="2014"/>
                    </a:cubicBezTo>
                    <a:cubicBezTo>
                      <a:pt x="338" y="2029"/>
                      <a:pt x="338" y="2079"/>
                      <a:pt x="344" y="2107"/>
                    </a:cubicBezTo>
                    <a:cubicBezTo>
                      <a:pt x="345" y="2114"/>
                      <a:pt x="359" y="2145"/>
                      <a:pt x="360" y="2189"/>
                    </a:cubicBezTo>
                    <a:cubicBezTo>
                      <a:pt x="361" y="2259"/>
                      <a:pt x="354" y="2349"/>
                      <a:pt x="356" y="2399"/>
                    </a:cubicBezTo>
                    <a:cubicBezTo>
                      <a:pt x="359" y="2481"/>
                      <a:pt x="393" y="2556"/>
                      <a:pt x="406" y="2609"/>
                    </a:cubicBezTo>
                    <a:cubicBezTo>
                      <a:pt x="420" y="2661"/>
                      <a:pt x="425" y="2703"/>
                      <a:pt x="422" y="2713"/>
                    </a:cubicBezTo>
                    <a:cubicBezTo>
                      <a:pt x="420" y="2722"/>
                      <a:pt x="418" y="2740"/>
                      <a:pt x="425" y="2755"/>
                    </a:cubicBezTo>
                    <a:cubicBezTo>
                      <a:pt x="426" y="2756"/>
                      <a:pt x="402" y="2808"/>
                      <a:pt x="389" y="2817"/>
                    </a:cubicBezTo>
                    <a:cubicBezTo>
                      <a:pt x="377" y="2827"/>
                      <a:pt x="373" y="2835"/>
                      <a:pt x="364" y="2840"/>
                    </a:cubicBezTo>
                    <a:cubicBezTo>
                      <a:pt x="354" y="2845"/>
                      <a:pt x="349" y="2850"/>
                      <a:pt x="345" y="2861"/>
                    </a:cubicBezTo>
                    <a:cubicBezTo>
                      <a:pt x="342" y="2869"/>
                      <a:pt x="333" y="2881"/>
                      <a:pt x="340" y="2887"/>
                    </a:cubicBezTo>
                    <a:cubicBezTo>
                      <a:pt x="341" y="2888"/>
                      <a:pt x="342" y="2888"/>
                      <a:pt x="343" y="2889"/>
                    </a:cubicBezTo>
                    <a:cubicBezTo>
                      <a:pt x="344" y="2889"/>
                      <a:pt x="344" y="2889"/>
                      <a:pt x="344" y="2889"/>
                    </a:cubicBezTo>
                    <a:cubicBezTo>
                      <a:pt x="343" y="2892"/>
                      <a:pt x="343" y="2894"/>
                      <a:pt x="344" y="2896"/>
                    </a:cubicBezTo>
                    <a:cubicBezTo>
                      <a:pt x="348" y="2903"/>
                      <a:pt x="355" y="2905"/>
                      <a:pt x="364" y="2904"/>
                    </a:cubicBezTo>
                    <a:cubicBezTo>
                      <a:pt x="365" y="2902"/>
                      <a:pt x="365" y="2902"/>
                      <a:pt x="365" y="2902"/>
                    </a:cubicBezTo>
                    <a:cubicBezTo>
                      <a:pt x="366" y="2905"/>
                      <a:pt x="366" y="2908"/>
                      <a:pt x="368" y="2910"/>
                    </a:cubicBezTo>
                    <a:cubicBezTo>
                      <a:pt x="374" y="2919"/>
                      <a:pt x="394" y="2923"/>
                      <a:pt x="402" y="2915"/>
                    </a:cubicBezTo>
                    <a:cubicBezTo>
                      <a:pt x="403" y="2916"/>
                      <a:pt x="404" y="2916"/>
                      <a:pt x="406" y="2917"/>
                    </a:cubicBezTo>
                    <a:cubicBezTo>
                      <a:pt x="407" y="2917"/>
                      <a:pt x="408" y="2917"/>
                      <a:pt x="409" y="2918"/>
                    </a:cubicBezTo>
                    <a:cubicBezTo>
                      <a:pt x="410" y="2918"/>
                      <a:pt x="410" y="2918"/>
                      <a:pt x="411" y="2918"/>
                    </a:cubicBezTo>
                    <a:cubicBezTo>
                      <a:pt x="413" y="2919"/>
                      <a:pt x="414" y="2919"/>
                      <a:pt x="416" y="2919"/>
                    </a:cubicBezTo>
                    <a:cubicBezTo>
                      <a:pt x="416" y="2919"/>
                      <a:pt x="416" y="2919"/>
                      <a:pt x="416" y="2919"/>
                    </a:cubicBezTo>
                    <a:cubicBezTo>
                      <a:pt x="425" y="2920"/>
                      <a:pt x="435" y="2918"/>
                      <a:pt x="440" y="2913"/>
                    </a:cubicBezTo>
                    <a:cubicBezTo>
                      <a:pt x="440" y="2912"/>
                      <a:pt x="440" y="2912"/>
                      <a:pt x="440" y="2912"/>
                    </a:cubicBezTo>
                    <a:cubicBezTo>
                      <a:pt x="440" y="2913"/>
                      <a:pt x="441" y="2913"/>
                      <a:pt x="441" y="2914"/>
                    </a:cubicBezTo>
                    <a:cubicBezTo>
                      <a:pt x="441" y="2913"/>
                      <a:pt x="441" y="2913"/>
                      <a:pt x="441" y="2913"/>
                    </a:cubicBezTo>
                    <a:cubicBezTo>
                      <a:pt x="446" y="2925"/>
                      <a:pt x="462" y="2926"/>
                      <a:pt x="475" y="2924"/>
                    </a:cubicBezTo>
                    <a:cubicBezTo>
                      <a:pt x="475" y="2924"/>
                      <a:pt x="475" y="2924"/>
                      <a:pt x="475" y="2924"/>
                    </a:cubicBezTo>
                    <a:cubicBezTo>
                      <a:pt x="476" y="2924"/>
                      <a:pt x="477" y="2924"/>
                      <a:pt x="478" y="2924"/>
                    </a:cubicBezTo>
                    <a:cubicBezTo>
                      <a:pt x="478" y="2924"/>
                      <a:pt x="479" y="2923"/>
                      <a:pt x="479" y="2923"/>
                    </a:cubicBezTo>
                    <a:cubicBezTo>
                      <a:pt x="480" y="2923"/>
                      <a:pt x="480" y="2923"/>
                      <a:pt x="481" y="2923"/>
                    </a:cubicBezTo>
                    <a:cubicBezTo>
                      <a:pt x="482" y="2923"/>
                      <a:pt x="482" y="2923"/>
                      <a:pt x="483" y="2923"/>
                    </a:cubicBezTo>
                    <a:cubicBezTo>
                      <a:pt x="485" y="2922"/>
                      <a:pt x="486" y="2922"/>
                      <a:pt x="488" y="2922"/>
                    </a:cubicBezTo>
                    <a:cubicBezTo>
                      <a:pt x="488" y="2921"/>
                      <a:pt x="489" y="2921"/>
                      <a:pt x="489" y="2921"/>
                    </a:cubicBezTo>
                    <a:cubicBezTo>
                      <a:pt x="490" y="2921"/>
                      <a:pt x="491" y="2920"/>
                      <a:pt x="492" y="2920"/>
                    </a:cubicBezTo>
                    <a:cubicBezTo>
                      <a:pt x="492" y="2920"/>
                      <a:pt x="493" y="2919"/>
                      <a:pt x="493" y="2919"/>
                    </a:cubicBezTo>
                    <a:cubicBezTo>
                      <a:pt x="494" y="2919"/>
                      <a:pt x="495" y="2918"/>
                      <a:pt x="496" y="2918"/>
                    </a:cubicBezTo>
                    <a:cubicBezTo>
                      <a:pt x="496" y="2918"/>
                      <a:pt x="496" y="2917"/>
                      <a:pt x="497" y="2917"/>
                    </a:cubicBezTo>
                    <a:cubicBezTo>
                      <a:pt x="498" y="2917"/>
                      <a:pt x="498" y="2916"/>
                      <a:pt x="499" y="2916"/>
                    </a:cubicBezTo>
                    <a:cubicBezTo>
                      <a:pt x="499" y="2915"/>
                      <a:pt x="500" y="2915"/>
                      <a:pt x="500" y="2915"/>
                    </a:cubicBezTo>
                    <a:cubicBezTo>
                      <a:pt x="501" y="2914"/>
                      <a:pt x="501" y="2914"/>
                      <a:pt x="502" y="2913"/>
                    </a:cubicBezTo>
                    <a:cubicBezTo>
                      <a:pt x="502" y="2913"/>
                      <a:pt x="503" y="2913"/>
                      <a:pt x="503" y="2913"/>
                    </a:cubicBezTo>
                    <a:cubicBezTo>
                      <a:pt x="505" y="2911"/>
                      <a:pt x="506" y="2909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9" y="2907"/>
                      <a:pt x="510" y="2906"/>
                      <a:pt x="511" y="2905"/>
                    </a:cubicBezTo>
                    <a:cubicBezTo>
                      <a:pt x="519" y="2899"/>
                      <a:pt x="525" y="2894"/>
                      <a:pt x="523" y="2879"/>
                    </a:cubicBezTo>
                    <a:cubicBezTo>
                      <a:pt x="520" y="2864"/>
                      <a:pt x="522" y="2864"/>
                      <a:pt x="524" y="2846"/>
                    </a:cubicBezTo>
                    <a:cubicBezTo>
                      <a:pt x="525" y="2835"/>
                      <a:pt x="534" y="2832"/>
                      <a:pt x="536" y="2815"/>
                    </a:cubicBezTo>
                    <a:cubicBezTo>
                      <a:pt x="537" y="2801"/>
                      <a:pt x="526" y="2741"/>
                      <a:pt x="527" y="2733"/>
                    </a:cubicBezTo>
                    <a:cubicBezTo>
                      <a:pt x="530" y="2715"/>
                      <a:pt x="517" y="2700"/>
                      <a:pt x="513" y="2669"/>
                    </a:cubicBezTo>
                    <a:cubicBezTo>
                      <a:pt x="508" y="2639"/>
                      <a:pt x="520" y="2535"/>
                      <a:pt x="520" y="2516"/>
                    </a:cubicBezTo>
                    <a:cubicBezTo>
                      <a:pt x="520" y="2480"/>
                      <a:pt x="539" y="2421"/>
                      <a:pt x="534" y="2348"/>
                    </a:cubicBezTo>
                    <a:cubicBezTo>
                      <a:pt x="531" y="2306"/>
                      <a:pt x="510" y="2177"/>
                      <a:pt x="510" y="2148"/>
                    </a:cubicBezTo>
                    <a:cubicBezTo>
                      <a:pt x="510" y="2143"/>
                      <a:pt x="509" y="2110"/>
                      <a:pt x="511" y="2105"/>
                    </a:cubicBezTo>
                    <a:cubicBezTo>
                      <a:pt x="517" y="2085"/>
                      <a:pt x="544" y="1849"/>
                      <a:pt x="544" y="1847"/>
                    </a:cubicBezTo>
                    <a:cubicBezTo>
                      <a:pt x="547" y="1823"/>
                      <a:pt x="555" y="1690"/>
                      <a:pt x="558" y="1646"/>
                    </a:cubicBezTo>
                    <a:cubicBezTo>
                      <a:pt x="559" y="1646"/>
                      <a:pt x="561" y="1646"/>
                      <a:pt x="562" y="1646"/>
                    </a:cubicBezTo>
                    <a:cubicBezTo>
                      <a:pt x="565" y="1689"/>
                      <a:pt x="573" y="1823"/>
                      <a:pt x="576" y="1847"/>
                    </a:cubicBezTo>
                    <a:cubicBezTo>
                      <a:pt x="576" y="1849"/>
                      <a:pt x="603" y="2085"/>
                      <a:pt x="609" y="2105"/>
                    </a:cubicBezTo>
                    <a:cubicBezTo>
                      <a:pt x="611" y="2110"/>
                      <a:pt x="610" y="2143"/>
                      <a:pt x="610" y="2148"/>
                    </a:cubicBezTo>
                    <a:cubicBezTo>
                      <a:pt x="610" y="2177"/>
                      <a:pt x="589" y="2306"/>
                      <a:pt x="586" y="2348"/>
                    </a:cubicBezTo>
                    <a:cubicBezTo>
                      <a:pt x="581" y="2421"/>
                      <a:pt x="600" y="2480"/>
                      <a:pt x="600" y="2516"/>
                    </a:cubicBezTo>
                    <a:cubicBezTo>
                      <a:pt x="600" y="2535"/>
                      <a:pt x="612" y="2639"/>
                      <a:pt x="607" y="2669"/>
                    </a:cubicBezTo>
                    <a:cubicBezTo>
                      <a:pt x="603" y="2700"/>
                      <a:pt x="590" y="2715"/>
                      <a:pt x="593" y="2733"/>
                    </a:cubicBezTo>
                    <a:cubicBezTo>
                      <a:pt x="594" y="2741"/>
                      <a:pt x="583" y="2801"/>
                      <a:pt x="584" y="2815"/>
                    </a:cubicBezTo>
                    <a:cubicBezTo>
                      <a:pt x="586" y="2832"/>
                      <a:pt x="595" y="2835"/>
                      <a:pt x="596" y="2846"/>
                    </a:cubicBezTo>
                    <a:cubicBezTo>
                      <a:pt x="598" y="2864"/>
                      <a:pt x="600" y="2864"/>
                      <a:pt x="597" y="2879"/>
                    </a:cubicBezTo>
                    <a:cubicBezTo>
                      <a:pt x="595" y="2894"/>
                      <a:pt x="601" y="2899"/>
                      <a:pt x="609" y="2905"/>
                    </a:cubicBezTo>
                    <a:cubicBezTo>
                      <a:pt x="610" y="2906"/>
                      <a:pt x="611" y="2907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4" y="2909"/>
                      <a:pt x="615" y="2911"/>
                      <a:pt x="617" y="2913"/>
                    </a:cubicBezTo>
                    <a:cubicBezTo>
                      <a:pt x="617" y="2913"/>
                      <a:pt x="618" y="2913"/>
                      <a:pt x="618" y="2913"/>
                    </a:cubicBezTo>
                    <a:cubicBezTo>
                      <a:pt x="619" y="2914"/>
                      <a:pt x="619" y="2914"/>
                      <a:pt x="620" y="2915"/>
                    </a:cubicBezTo>
                    <a:cubicBezTo>
                      <a:pt x="620" y="2915"/>
                      <a:pt x="621" y="2915"/>
                      <a:pt x="621" y="2916"/>
                    </a:cubicBezTo>
                    <a:cubicBezTo>
                      <a:pt x="622" y="2916"/>
                      <a:pt x="622" y="2917"/>
                      <a:pt x="623" y="2917"/>
                    </a:cubicBezTo>
                    <a:cubicBezTo>
                      <a:pt x="624" y="2917"/>
                      <a:pt x="624" y="2918"/>
                      <a:pt x="624" y="2918"/>
                    </a:cubicBezTo>
                    <a:cubicBezTo>
                      <a:pt x="625" y="2918"/>
                      <a:pt x="626" y="2919"/>
                      <a:pt x="627" y="2919"/>
                    </a:cubicBezTo>
                    <a:cubicBezTo>
                      <a:pt x="627" y="2919"/>
                      <a:pt x="628" y="2920"/>
                      <a:pt x="628" y="2920"/>
                    </a:cubicBezTo>
                    <a:cubicBezTo>
                      <a:pt x="629" y="2920"/>
                      <a:pt x="630" y="2921"/>
                      <a:pt x="631" y="2921"/>
                    </a:cubicBezTo>
                    <a:cubicBezTo>
                      <a:pt x="631" y="2921"/>
                      <a:pt x="632" y="2921"/>
                      <a:pt x="632" y="2922"/>
                    </a:cubicBezTo>
                    <a:cubicBezTo>
                      <a:pt x="634" y="2922"/>
                      <a:pt x="635" y="2922"/>
                      <a:pt x="637" y="2923"/>
                    </a:cubicBezTo>
                    <a:cubicBezTo>
                      <a:pt x="638" y="2923"/>
                      <a:pt x="639" y="2923"/>
                      <a:pt x="639" y="2923"/>
                    </a:cubicBezTo>
                    <a:cubicBezTo>
                      <a:pt x="640" y="2923"/>
                      <a:pt x="640" y="2923"/>
                      <a:pt x="641" y="2923"/>
                    </a:cubicBezTo>
                    <a:cubicBezTo>
                      <a:pt x="641" y="2923"/>
                      <a:pt x="642" y="2924"/>
                      <a:pt x="642" y="2924"/>
                    </a:cubicBezTo>
                    <a:cubicBezTo>
                      <a:pt x="643" y="2924"/>
                      <a:pt x="644" y="2924"/>
                      <a:pt x="644" y="2924"/>
                    </a:cubicBezTo>
                    <a:cubicBezTo>
                      <a:pt x="645" y="2924"/>
                      <a:pt x="645" y="2924"/>
                      <a:pt x="645" y="2924"/>
                    </a:cubicBezTo>
                    <a:cubicBezTo>
                      <a:pt x="646" y="2924"/>
                      <a:pt x="647" y="2924"/>
                      <a:pt x="648" y="2924"/>
                    </a:cubicBezTo>
                    <a:cubicBezTo>
                      <a:pt x="648" y="2924"/>
                      <a:pt x="648" y="2924"/>
                      <a:pt x="648" y="2924"/>
                    </a:cubicBezTo>
                    <a:cubicBezTo>
                      <a:pt x="660" y="2925"/>
                      <a:pt x="674" y="292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3"/>
                      <a:pt x="679" y="2913"/>
                      <a:pt x="680" y="2912"/>
                    </a:cubicBezTo>
                    <a:cubicBezTo>
                      <a:pt x="680" y="2912"/>
                      <a:pt x="680" y="2912"/>
                      <a:pt x="680" y="2912"/>
                    </a:cubicBezTo>
                    <a:cubicBezTo>
                      <a:pt x="685" y="2918"/>
                      <a:pt x="695" y="2920"/>
                      <a:pt x="704" y="2919"/>
                    </a:cubicBezTo>
                    <a:cubicBezTo>
                      <a:pt x="704" y="2919"/>
                      <a:pt x="704" y="2919"/>
                      <a:pt x="704" y="2919"/>
                    </a:cubicBezTo>
                    <a:cubicBezTo>
                      <a:pt x="706" y="2919"/>
                      <a:pt x="707" y="2919"/>
                      <a:pt x="709" y="2918"/>
                    </a:cubicBezTo>
                    <a:cubicBezTo>
                      <a:pt x="710" y="2918"/>
                      <a:pt x="710" y="2918"/>
                      <a:pt x="711" y="2918"/>
                    </a:cubicBezTo>
                    <a:cubicBezTo>
                      <a:pt x="712" y="2917"/>
                      <a:pt x="713" y="2917"/>
                      <a:pt x="714" y="2917"/>
                    </a:cubicBezTo>
                    <a:cubicBezTo>
                      <a:pt x="716" y="2916"/>
                      <a:pt x="717" y="2916"/>
                      <a:pt x="718" y="2915"/>
                    </a:cubicBezTo>
                    <a:cubicBezTo>
                      <a:pt x="726" y="2923"/>
                      <a:pt x="746" y="2919"/>
                      <a:pt x="752" y="2910"/>
                    </a:cubicBezTo>
                    <a:cubicBezTo>
                      <a:pt x="754" y="2908"/>
                      <a:pt x="754" y="2905"/>
                      <a:pt x="755" y="2903"/>
                    </a:cubicBezTo>
                    <a:cubicBezTo>
                      <a:pt x="756" y="2904"/>
                      <a:pt x="756" y="2904"/>
                      <a:pt x="756" y="2904"/>
                    </a:cubicBezTo>
                    <a:cubicBezTo>
                      <a:pt x="765" y="2905"/>
                      <a:pt x="775" y="2902"/>
                      <a:pt x="776" y="2896"/>
                    </a:cubicBezTo>
                    <a:cubicBezTo>
                      <a:pt x="777" y="2894"/>
                      <a:pt x="777" y="2892"/>
                      <a:pt x="777" y="2889"/>
                    </a:cubicBezTo>
                    <a:cubicBezTo>
                      <a:pt x="777" y="2889"/>
                      <a:pt x="777" y="2889"/>
                      <a:pt x="777" y="2889"/>
                    </a:cubicBezTo>
                    <a:cubicBezTo>
                      <a:pt x="778" y="2888"/>
                      <a:pt x="779" y="2888"/>
                      <a:pt x="780" y="2887"/>
                    </a:cubicBezTo>
                    <a:cubicBezTo>
                      <a:pt x="787" y="2881"/>
                      <a:pt x="778" y="2869"/>
                      <a:pt x="775" y="2861"/>
                    </a:cubicBezTo>
                    <a:cubicBezTo>
                      <a:pt x="771" y="2850"/>
                      <a:pt x="766" y="2845"/>
                      <a:pt x="756" y="2840"/>
                    </a:cubicBezTo>
                    <a:cubicBezTo>
                      <a:pt x="747" y="2835"/>
                      <a:pt x="743" y="2827"/>
                      <a:pt x="731" y="2817"/>
                    </a:cubicBezTo>
                    <a:cubicBezTo>
                      <a:pt x="718" y="2808"/>
                      <a:pt x="694" y="2756"/>
                      <a:pt x="695" y="2755"/>
                    </a:cubicBezTo>
                    <a:cubicBezTo>
                      <a:pt x="702" y="2740"/>
                      <a:pt x="700" y="2722"/>
                      <a:pt x="698" y="2713"/>
                    </a:cubicBezTo>
                    <a:cubicBezTo>
                      <a:pt x="695" y="2703"/>
                      <a:pt x="700" y="2661"/>
                      <a:pt x="714" y="2609"/>
                    </a:cubicBezTo>
                    <a:cubicBezTo>
                      <a:pt x="727" y="2556"/>
                      <a:pt x="761" y="2481"/>
                      <a:pt x="764" y="2399"/>
                    </a:cubicBezTo>
                    <a:cubicBezTo>
                      <a:pt x="766" y="2349"/>
                      <a:pt x="759" y="2259"/>
                      <a:pt x="760" y="2189"/>
                    </a:cubicBezTo>
                    <a:cubicBezTo>
                      <a:pt x="761" y="2145"/>
                      <a:pt x="775" y="2114"/>
                      <a:pt x="776" y="2107"/>
                    </a:cubicBezTo>
                    <a:cubicBezTo>
                      <a:pt x="782" y="2079"/>
                      <a:pt x="782" y="2029"/>
                      <a:pt x="787" y="2014"/>
                    </a:cubicBezTo>
                    <a:cubicBezTo>
                      <a:pt x="869" y="1762"/>
                      <a:pt x="825" y="1562"/>
                      <a:pt x="822" y="1512"/>
                    </a:cubicBezTo>
                    <a:cubicBezTo>
                      <a:pt x="823" y="1512"/>
                      <a:pt x="823" y="1512"/>
                      <a:pt x="823" y="1512"/>
                    </a:cubicBezTo>
                    <a:cubicBezTo>
                      <a:pt x="821" y="1472"/>
                      <a:pt x="828" y="1447"/>
                      <a:pt x="825" y="1429"/>
                    </a:cubicBezTo>
                    <a:cubicBezTo>
                      <a:pt x="825" y="1428"/>
                      <a:pt x="825" y="1427"/>
                      <a:pt x="825" y="1425"/>
                    </a:cubicBezTo>
                    <a:cubicBezTo>
                      <a:pt x="825" y="1425"/>
                      <a:pt x="825" y="1424"/>
                      <a:pt x="825" y="1424"/>
                    </a:cubicBezTo>
                    <a:cubicBezTo>
                      <a:pt x="825" y="1423"/>
                      <a:pt x="824" y="1422"/>
                      <a:pt x="824" y="1421"/>
                    </a:cubicBezTo>
                    <a:cubicBezTo>
                      <a:pt x="824" y="1421"/>
                      <a:pt x="824" y="1420"/>
                      <a:pt x="824" y="1420"/>
                    </a:cubicBezTo>
                    <a:cubicBezTo>
                      <a:pt x="824" y="1419"/>
                      <a:pt x="824" y="1418"/>
                      <a:pt x="824" y="1417"/>
                    </a:cubicBezTo>
                    <a:cubicBezTo>
                      <a:pt x="824" y="1416"/>
                      <a:pt x="824" y="1416"/>
                      <a:pt x="824" y="1415"/>
                    </a:cubicBezTo>
                    <a:cubicBezTo>
                      <a:pt x="824" y="1414"/>
                      <a:pt x="824" y="1413"/>
                      <a:pt x="823" y="1412"/>
                    </a:cubicBezTo>
                    <a:cubicBezTo>
                      <a:pt x="823" y="1411"/>
                      <a:pt x="823" y="1411"/>
                      <a:pt x="823" y="1410"/>
                    </a:cubicBezTo>
                    <a:cubicBezTo>
                      <a:pt x="823" y="1409"/>
                      <a:pt x="823" y="1408"/>
                      <a:pt x="823" y="1407"/>
                    </a:cubicBezTo>
                    <a:cubicBezTo>
                      <a:pt x="823" y="1406"/>
                      <a:pt x="823" y="1406"/>
                      <a:pt x="822" y="1405"/>
                    </a:cubicBezTo>
                    <a:cubicBezTo>
                      <a:pt x="822" y="1404"/>
                      <a:pt x="822" y="1403"/>
                      <a:pt x="822" y="1401"/>
                    </a:cubicBezTo>
                    <a:cubicBezTo>
                      <a:pt x="822" y="1401"/>
                      <a:pt x="822" y="1400"/>
                      <a:pt x="822" y="1399"/>
                    </a:cubicBezTo>
                    <a:cubicBezTo>
                      <a:pt x="821" y="1398"/>
                      <a:pt x="821" y="1397"/>
                      <a:pt x="821" y="1396"/>
                    </a:cubicBezTo>
                    <a:cubicBezTo>
                      <a:pt x="821" y="1395"/>
                      <a:pt x="821" y="1394"/>
                      <a:pt x="821" y="1394"/>
                    </a:cubicBezTo>
                    <a:cubicBezTo>
                      <a:pt x="821" y="1392"/>
                      <a:pt x="820" y="1391"/>
                      <a:pt x="820" y="1390"/>
                    </a:cubicBezTo>
                    <a:cubicBezTo>
                      <a:pt x="820" y="1389"/>
                      <a:pt x="820" y="1388"/>
                      <a:pt x="820" y="1387"/>
                    </a:cubicBezTo>
                    <a:cubicBezTo>
                      <a:pt x="820" y="1386"/>
                      <a:pt x="819" y="1385"/>
                      <a:pt x="819" y="1384"/>
                    </a:cubicBezTo>
                    <a:cubicBezTo>
                      <a:pt x="819" y="1383"/>
                      <a:pt x="819" y="1382"/>
                      <a:pt x="819" y="1381"/>
                    </a:cubicBezTo>
                    <a:cubicBezTo>
                      <a:pt x="818" y="1380"/>
                      <a:pt x="818" y="1379"/>
                      <a:pt x="818" y="1377"/>
                    </a:cubicBezTo>
                    <a:cubicBezTo>
                      <a:pt x="818" y="1376"/>
                      <a:pt x="818" y="1376"/>
                      <a:pt x="818" y="1375"/>
                    </a:cubicBezTo>
                    <a:cubicBezTo>
                      <a:pt x="817" y="1374"/>
                      <a:pt x="817" y="1372"/>
                      <a:pt x="817" y="1371"/>
                    </a:cubicBezTo>
                    <a:cubicBezTo>
                      <a:pt x="817" y="1370"/>
                      <a:pt x="816" y="1369"/>
                      <a:pt x="816" y="1369"/>
                    </a:cubicBezTo>
                    <a:cubicBezTo>
                      <a:pt x="816" y="1367"/>
                      <a:pt x="816" y="1366"/>
                      <a:pt x="816" y="1364"/>
                    </a:cubicBezTo>
                    <a:cubicBezTo>
                      <a:pt x="815" y="1363"/>
                      <a:pt x="815" y="1363"/>
                      <a:pt x="815" y="1362"/>
                    </a:cubicBezTo>
                    <a:cubicBezTo>
                      <a:pt x="815" y="1360"/>
                      <a:pt x="815" y="1359"/>
                      <a:pt x="814" y="1358"/>
                    </a:cubicBezTo>
                    <a:cubicBezTo>
                      <a:pt x="814" y="1357"/>
                      <a:pt x="814" y="1356"/>
                      <a:pt x="814" y="1355"/>
                    </a:cubicBezTo>
                    <a:cubicBezTo>
                      <a:pt x="814" y="1354"/>
                      <a:pt x="813" y="1352"/>
                      <a:pt x="813" y="1351"/>
                    </a:cubicBezTo>
                    <a:cubicBezTo>
                      <a:pt x="813" y="1350"/>
                      <a:pt x="813" y="1349"/>
                      <a:pt x="812" y="1348"/>
                    </a:cubicBezTo>
                    <a:cubicBezTo>
                      <a:pt x="812" y="1347"/>
                      <a:pt x="812" y="1346"/>
                      <a:pt x="812" y="1345"/>
                    </a:cubicBezTo>
                    <a:cubicBezTo>
                      <a:pt x="811" y="1344"/>
                      <a:pt x="811" y="1343"/>
                      <a:pt x="811" y="1342"/>
                    </a:cubicBezTo>
                    <a:cubicBezTo>
                      <a:pt x="811" y="1341"/>
                      <a:pt x="811" y="1339"/>
                      <a:pt x="810" y="1338"/>
                    </a:cubicBezTo>
                    <a:cubicBezTo>
                      <a:pt x="810" y="1337"/>
                      <a:pt x="810" y="1336"/>
                      <a:pt x="810" y="1335"/>
                    </a:cubicBezTo>
                    <a:cubicBezTo>
                      <a:pt x="809" y="1334"/>
                      <a:pt x="809" y="1333"/>
                      <a:pt x="809" y="1332"/>
                    </a:cubicBezTo>
                    <a:cubicBezTo>
                      <a:pt x="809" y="1331"/>
                      <a:pt x="808" y="1330"/>
                      <a:pt x="808" y="1329"/>
                    </a:cubicBezTo>
                    <a:cubicBezTo>
                      <a:pt x="808" y="1328"/>
                      <a:pt x="808" y="1326"/>
                      <a:pt x="808" y="1325"/>
                    </a:cubicBezTo>
                    <a:cubicBezTo>
                      <a:pt x="807" y="1324"/>
                      <a:pt x="807" y="1323"/>
                      <a:pt x="807" y="1322"/>
                    </a:cubicBezTo>
                    <a:cubicBezTo>
                      <a:pt x="807" y="1321"/>
                      <a:pt x="806" y="1320"/>
                      <a:pt x="806" y="1319"/>
                    </a:cubicBezTo>
                    <a:cubicBezTo>
                      <a:pt x="806" y="1318"/>
                      <a:pt x="806" y="1317"/>
                      <a:pt x="805" y="1316"/>
                    </a:cubicBezTo>
                    <a:cubicBezTo>
                      <a:pt x="805" y="1315"/>
                      <a:pt x="805" y="1314"/>
                      <a:pt x="805" y="1314"/>
                    </a:cubicBezTo>
                    <a:cubicBezTo>
                      <a:pt x="805" y="1312"/>
                      <a:pt x="804" y="1311"/>
                      <a:pt x="804" y="1310"/>
                    </a:cubicBezTo>
                    <a:cubicBezTo>
                      <a:pt x="804" y="1309"/>
                      <a:pt x="804" y="1309"/>
                      <a:pt x="804" y="1308"/>
                    </a:cubicBezTo>
                    <a:cubicBezTo>
                      <a:pt x="803" y="1307"/>
                      <a:pt x="803" y="1305"/>
                      <a:pt x="803" y="1304"/>
                    </a:cubicBezTo>
                    <a:cubicBezTo>
                      <a:pt x="803" y="1304"/>
                      <a:pt x="802" y="1303"/>
                      <a:pt x="802" y="1303"/>
                    </a:cubicBezTo>
                    <a:cubicBezTo>
                      <a:pt x="802" y="1301"/>
                      <a:pt x="802" y="1300"/>
                      <a:pt x="801" y="1299"/>
                    </a:cubicBezTo>
                    <a:cubicBezTo>
                      <a:pt x="801" y="1298"/>
                      <a:pt x="801" y="1298"/>
                      <a:pt x="801" y="1298"/>
                    </a:cubicBezTo>
                    <a:cubicBezTo>
                      <a:pt x="798" y="1284"/>
                      <a:pt x="795" y="1273"/>
                      <a:pt x="793" y="1268"/>
                    </a:cubicBezTo>
                    <a:cubicBezTo>
                      <a:pt x="793" y="1268"/>
                      <a:pt x="793" y="1268"/>
                      <a:pt x="793" y="1268"/>
                    </a:cubicBezTo>
                    <a:cubicBezTo>
                      <a:pt x="793" y="1267"/>
                      <a:pt x="793" y="1266"/>
                      <a:pt x="792" y="1266"/>
                    </a:cubicBezTo>
                    <a:cubicBezTo>
                      <a:pt x="792" y="1266"/>
                      <a:pt x="792" y="1266"/>
                      <a:pt x="792" y="1266"/>
                    </a:cubicBezTo>
                    <a:cubicBezTo>
                      <a:pt x="792" y="1265"/>
                      <a:pt x="793" y="1265"/>
                      <a:pt x="793" y="1265"/>
                    </a:cubicBezTo>
                    <a:cubicBezTo>
                      <a:pt x="792" y="1264"/>
                      <a:pt x="792" y="1264"/>
                      <a:pt x="792" y="1264"/>
                    </a:cubicBezTo>
                    <a:cubicBezTo>
                      <a:pt x="792" y="1264"/>
                      <a:pt x="806" y="1107"/>
                      <a:pt x="803" y="1098"/>
                    </a:cubicBezTo>
                    <a:cubicBezTo>
                      <a:pt x="804" y="1068"/>
                      <a:pt x="820" y="1011"/>
                      <a:pt x="818" y="980"/>
                    </a:cubicBezTo>
                    <a:cubicBezTo>
                      <a:pt x="820" y="942"/>
                      <a:pt x="825" y="918"/>
                      <a:pt x="825" y="904"/>
                    </a:cubicBezTo>
                    <a:cubicBezTo>
                      <a:pt x="825" y="902"/>
                      <a:pt x="825" y="902"/>
                      <a:pt x="825" y="902"/>
                    </a:cubicBezTo>
                    <a:cubicBezTo>
                      <a:pt x="826" y="915"/>
                      <a:pt x="827" y="926"/>
                      <a:pt x="827" y="932"/>
                    </a:cubicBezTo>
                    <a:cubicBezTo>
                      <a:pt x="829" y="942"/>
                      <a:pt x="829" y="957"/>
                      <a:pt x="831" y="960"/>
                    </a:cubicBezTo>
                    <a:cubicBezTo>
                      <a:pt x="833" y="975"/>
                      <a:pt x="845" y="1059"/>
                      <a:pt x="846" y="1090"/>
                    </a:cubicBezTo>
                    <a:cubicBezTo>
                      <a:pt x="840" y="1132"/>
                      <a:pt x="839" y="1159"/>
                      <a:pt x="851" y="1219"/>
                    </a:cubicBezTo>
                    <a:cubicBezTo>
                      <a:pt x="856" y="1251"/>
                      <a:pt x="914" y="1393"/>
                      <a:pt x="917" y="1409"/>
                    </a:cubicBezTo>
                    <a:cubicBezTo>
                      <a:pt x="920" y="1425"/>
                      <a:pt x="924" y="1441"/>
                      <a:pt x="926" y="1445"/>
                    </a:cubicBezTo>
                    <a:cubicBezTo>
                      <a:pt x="928" y="1449"/>
                      <a:pt x="914" y="1471"/>
                      <a:pt x="918" y="1486"/>
                    </a:cubicBezTo>
                    <a:cubicBezTo>
                      <a:pt x="922" y="1500"/>
                      <a:pt x="896" y="1546"/>
                      <a:pt x="904" y="1589"/>
                    </a:cubicBezTo>
                    <a:cubicBezTo>
                      <a:pt x="912" y="1632"/>
                      <a:pt x="913" y="1638"/>
                      <a:pt x="914" y="1647"/>
                    </a:cubicBezTo>
                    <a:cubicBezTo>
                      <a:pt x="915" y="1657"/>
                      <a:pt x="921" y="1667"/>
                      <a:pt x="924" y="1679"/>
                    </a:cubicBezTo>
                    <a:cubicBezTo>
                      <a:pt x="927" y="1691"/>
                      <a:pt x="932" y="1720"/>
                      <a:pt x="939" y="1720"/>
                    </a:cubicBezTo>
                    <a:cubicBezTo>
                      <a:pt x="940" y="1720"/>
                      <a:pt x="941" y="1720"/>
                      <a:pt x="941" y="1720"/>
                    </a:cubicBezTo>
                    <a:cubicBezTo>
                      <a:pt x="942" y="1720"/>
                      <a:pt x="942" y="1720"/>
                      <a:pt x="942" y="1720"/>
                    </a:cubicBezTo>
                    <a:cubicBezTo>
                      <a:pt x="942" y="1720"/>
                      <a:pt x="943" y="1720"/>
                      <a:pt x="943" y="1720"/>
                    </a:cubicBezTo>
                    <a:cubicBezTo>
                      <a:pt x="943" y="1720"/>
                      <a:pt x="943" y="1720"/>
                      <a:pt x="944" y="1720"/>
                    </a:cubicBezTo>
                    <a:cubicBezTo>
                      <a:pt x="944" y="1720"/>
                      <a:pt x="944" y="1720"/>
                      <a:pt x="944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6" y="1718"/>
                      <a:pt x="946" y="1718"/>
                      <a:pt x="947" y="1717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7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6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6"/>
                      <a:pt x="947" y="1715"/>
                      <a:pt x="947" y="1715"/>
                    </a:cubicBezTo>
                    <a:cubicBezTo>
                      <a:pt x="947" y="1715"/>
                      <a:pt x="949" y="1742"/>
                      <a:pt x="963" y="1742"/>
                    </a:cubicBezTo>
                    <a:cubicBezTo>
                      <a:pt x="972" y="1741"/>
                      <a:pt x="972" y="1733"/>
                      <a:pt x="972" y="1733"/>
                    </a:cubicBezTo>
                    <a:cubicBezTo>
                      <a:pt x="972" y="1733"/>
                      <a:pt x="974" y="1755"/>
                      <a:pt x="987" y="1753"/>
                    </a:cubicBezTo>
                    <a:cubicBezTo>
                      <a:pt x="999" y="1751"/>
                      <a:pt x="999" y="1739"/>
                      <a:pt x="999" y="1739"/>
                    </a:cubicBezTo>
                    <a:cubicBezTo>
                      <a:pt x="1007" y="1743"/>
                      <a:pt x="1020" y="1742"/>
                      <a:pt x="1023" y="1728"/>
                    </a:cubicBezTo>
                    <a:cubicBezTo>
                      <a:pt x="1026" y="1714"/>
                      <a:pt x="1033" y="1686"/>
                      <a:pt x="1032" y="1675"/>
                    </a:cubicBezTo>
                    <a:cubicBezTo>
                      <a:pt x="1032" y="1665"/>
                      <a:pt x="1039" y="1642"/>
                      <a:pt x="1039" y="1633"/>
                    </a:cubicBezTo>
                    <a:cubicBezTo>
                      <a:pt x="1046" y="1606"/>
                      <a:pt x="1053" y="1597"/>
                      <a:pt x="1051" y="1589"/>
                    </a:cubicBezTo>
                    <a:cubicBezTo>
                      <a:pt x="1060" y="1599"/>
                      <a:pt x="1068" y="1609"/>
                      <a:pt x="1072" y="1611"/>
                    </a:cubicBezTo>
                    <a:cubicBezTo>
                      <a:pt x="1074" y="1627"/>
                      <a:pt x="1090" y="1651"/>
                      <a:pt x="1103" y="1652"/>
                    </a:cubicBezTo>
                    <a:cubicBezTo>
                      <a:pt x="1120" y="1653"/>
                      <a:pt x="1116" y="1641"/>
                      <a:pt x="1111" y="1628"/>
                    </a:cubicBezTo>
                    <a:close/>
                    <a:moveTo>
                      <a:pt x="672" y="310"/>
                    </a:move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9" name="Group 63">
              <a:extLst>
                <a:ext uri="{FF2B5EF4-FFF2-40B4-BE49-F238E27FC236}">
                  <a16:creationId xmlns:a16="http://schemas.microsoft.com/office/drawing/2014/main" id="{CB753759-D8CE-5CD6-38C2-6B71E8AC43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41424" y="1756531"/>
              <a:ext cx="1035050" cy="3711575"/>
              <a:chOff x="2832" y="705"/>
              <a:chExt cx="652" cy="2338"/>
            </a:xfrm>
          </p:grpSpPr>
          <p:sp>
            <p:nvSpPr>
              <p:cNvPr id="10" name="Freeform 61">
                <a:extLst>
                  <a:ext uri="{FF2B5EF4-FFF2-40B4-BE49-F238E27FC236}">
                    <a16:creationId xmlns:a16="http://schemas.microsoft.com/office/drawing/2014/main" id="{E65D6373-FB4F-B778-945C-79C8B59B26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32" y="705"/>
                <a:ext cx="652" cy="2338"/>
              </a:xfrm>
              <a:custGeom>
                <a:avLst/>
                <a:gdLst>
                  <a:gd name="T0" fmla="*/ 389 w 829"/>
                  <a:gd name="T1" fmla="*/ 661 h 2980"/>
                  <a:gd name="T2" fmla="*/ 373 w 829"/>
                  <a:gd name="T3" fmla="*/ 449 h 2980"/>
                  <a:gd name="T4" fmla="*/ 346 w 829"/>
                  <a:gd name="T5" fmla="*/ 260 h 2980"/>
                  <a:gd name="T6" fmla="*/ 295 w 829"/>
                  <a:gd name="T7" fmla="*/ 233 h 2980"/>
                  <a:gd name="T8" fmla="*/ 244 w 829"/>
                  <a:gd name="T9" fmla="*/ 184 h 2980"/>
                  <a:gd name="T10" fmla="*/ 282 w 829"/>
                  <a:gd name="T11" fmla="*/ 170 h 2980"/>
                  <a:gd name="T12" fmla="*/ 267 w 829"/>
                  <a:gd name="T13" fmla="*/ 158 h 2980"/>
                  <a:gd name="T14" fmla="*/ 138 w 829"/>
                  <a:gd name="T15" fmla="*/ 44 h 2980"/>
                  <a:gd name="T16" fmla="*/ 131 w 829"/>
                  <a:gd name="T17" fmla="*/ 165 h 2980"/>
                  <a:gd name="T18" fmla="*/ 141 w 829"/>
                  <a:gd name="T19" fmla="*/ 186 h 2980"/>
                  <a:gd name="T20" fmla="*/ 131 w 829"/>
                  <a:gd name="T21" fmla="*/ 228 h 2980"/>
                  <a:gd name="T22" fmla="*/ 88 w 829"/>
                  <a:gd name="T23" fmla="*/ 241 h 2980"/>
                  <a:gd name="T24" fmla="*/ 31 w 829"/>
                  <a:gd name="T25" fmla="*/ 365 h 2980"/>
                  <a:gd name="T26" fmla="*/ 13 w 829"/>
                  <a:gd name="T27" fmla="*/ 607 h 2980"/>
                  <a:gd name="T28" fmla="*/ 2 w 829"/>
                  <a:gd name="T29" fmla="*/ 777 h 2980"/>
                  <a:gd name="T30" fmla="*/ 17 w 829"/>
                  <a:gd name="T31" fmla="*/ 814 h 2980"/>
                  <a:gd name="T32" fmla="*/ 49 w 829"/>
                  <a:gd name="T33" fmla="*/ 819 h 2980"/>
                  <a:gd name="T34" fmla="*/ 53 w 829"/>
                  <a:gd name="T35" fmla="*/ 807 h 2980"/>
                  <a:gd name="T36" fmla="*/ 45 w 829"/>
                  <a:gd name="T37" fmla="*/ 725 h 2980"/>
                  <a:gd name="T38" fmla="*/ 90 w 829"/>
                  <a:gd name="T39" fmla="*/ 434 h 2980"/>
                  <a:gd name="T40" fmla="*/ 79 w 829"/>
                  <a:gd name="T41" fmla="*/ 573 h 2980"/>
                  <a:gd name="T42" fmla="*/ 76 w 829"/>
                  <a:gd name="T43" fmla="*/ 874 h 2980"/>
                  <a:gd name="T44" fmla="*/ 119 w 829"/>
                  <a:gd name="T45" fmla="*/ 1211 h 2980"/>
                  <a:gd name="T46" fmla="*/ 141 w 829"/>
                  <a:gd name="T47" fmla="*/ 1378 h 2980"/>
                  <a:gd name="T48" fmla="*/ 127 w 829"/>
                  <a:gd name="T49" fmla="*/ 1430 h 2980"/>
                  <a:gd name="T50" fmla="*/ 189 w 829"/>
                  <a:gd name="T51" fmla="*/ 1431 h 2980"/>
                  <a:gd name="T52" fmla="*/ 198 w 829"/>
                  <a:gd name="T53" fmla="*/ 1367 h 2980"/>
                  <a:gd name="T54" fmla="*/ 185 w 829"/>
                  <a:gd name="T55" fmla="*/ 1275 h 2980"/>
                  <a:gd name="T56" fmla="*/ 194 w 829"/>
                  <a:gd name="T57" fmla="*/ 959 h 2980"/>
                  <a:gd name="T58" fmla="*/ 194 w 829"/>
                  <a:gd name="T59" fmla="*/ 767 h 2980"/>
                  <a:gd name="T60" fmla="*/ 210 w 829"/>
                  <a:gd name="T61" fmla="*/ 766 h 2980"/>
                  <a:gd name="T62" fmla="*/ 208 w 829"/>
                  <a:gd name="T63" fmla="*/ 959 h 2980"/>
                  <a:gd name="T64" fmla="*/ 219 w 829"/>
                  <a:gd name="T65" fmla="*/ 1275 h 2980"/>
                  <a:gd name="T66" fmla="*/ 204 w 829"/>
                  <a:gd name="T67" fmla="*/ 1367 h 2980"/>
                  <a:gd name="T68" fmla="*/ 214 w 829"/>
                  <a:gd name="T69" fmla="*/ 1431 h 2980"/>
                  <a:gd name="T70" fmla="*/ 276 w 829"/>
                  <a:gd name="T71" fmla="*/ 1430 h 2980"/>
                  <a:gd name="T72" fmla="*/ 263 w 829"/>
                  <a:gd name="T73" fmla="*/ 1378 h 2980"/>
                  <a:gd name="T74" fmla="*/ 285 w 829"/>
                  <a:gd name="T75" fmla="*/ 1211 h 2980"/>
                  <a:gd name="T76" fmla="*/ 328 w 829"/>
                  <a:gd name="T77" fmla="*/ 874 h 2980"/>
                  <a:gd name="T78" fmla="*/ 325 w 829"/>
                  <a:gd name="T79" fmla="*/ 567 h 2980"/>
                  <a:gd name="T80" fmla="*/ 313 w 829"/>
                  <a:gd name="T81" fmla="*/ 434 h 2980"/>
                  <a:gd name="T82" fmla="*/ 358 w 829"/>
                  <a:gd name="T83" fmla="*/ 725 h 2980"/>
                  <a:gd name="T84" fmla="*/ 349 w 829"/>
                  <a:gd name="T85" fmla="*/ 807 h 2980"/>
                  <a:gd name="T86" fmla="*/ 355 w 829"/>
                  <a:gd name="T87" fmla="*/ 819 h 2980"/>
                  <a:gd name="T88" fmla="*/ 386 w 829"/>
                  <a:gd name="T89" fmla="*/ 814 h 2980"/>
                  <a:gd name="T90" fmla="*/ 401 w 829"/>
                  <a:gd name="T91" fmla="*/ 777 h 2980"/>
                  <a:gd name="T92" fmla="*/ 131 w 829"/>
                  <a:gd name="T93" fmla="*/ 165 h 298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29" h="2980">
                    <a:moveTo>
                      <a:pt x="825" y="1608"/>
                    </a:moveTo>
                    <a:cubicBezTo>
                      <a:pt x="822" y="1601"/>
                      <a:pt x="816" y="1555"/>
                      <a:pt x="809" y="1528"/>
                    </a:cubicBezTo>
                    <a:cubicBezTo>
                      <a:pt x="804" y="1506"/>
                      <a:pt x="798" y="1412"/>
                      <a:pt x="801" y="1369"/>
                    </a:cubicBezTo>
                    <a:cubicBezTo>
                      <a:pt x="804" y="1334"/>
                      <a:pt x="802" y="1281"/>
                      <a:pt x="803" y="1258"/>
                    </a:cubicBezTo>
                    <a:cubicBezTo>
                      <a:pt x="804" y="1129"/>
                      <a:pt x="783" y="1063"/>
                      <a:pt x="778" y="1039"/>
                    </a:cubicBezTo>
                    <a:cubicBezTo>
                      <a:pt x="773" y="1015"/>
                      <a:pt x="767" y="981"/>
                      <a:pt x="767" y="929"/>
                    </a:cubicBezTo>
                    <a:cubicBezTo>
                      <a:pt x="767" y="877"/>
                      <a:pt x="769" y="806"/>
                      <a:pt x="765" y="756"/>
                    </a:cubicBezTo>
                    <a:cubicBezTo>
                      <a:pt x="763" y="727"/>
                      <a:pt x="758" y="683"/>
                      <a:pt x="752" y="645"/>
                    </a:cubicBezTo>
                    <a:cubicBezTo>
                      <a:pt x="746" y="607"/>
                      <a:pt x="727" y="556"/>
                      <a:pt x="711" y="539"/>
                    </a:cubicBezTo>
                    <a:cubicBezTo>
                      <a:pt x="695" y="521"/>
                      <a:pt x="673" y="507"/>
                      <a:pt x="650" y="499"/>
                    </a:cubicBezTo>
                    <a:cubicBezTo>
                      <a:pt x="644" y="497"/>
                      <a:pt x="635" y="490"/>
                      <a:pt x="629" y="489"/>
                    </a:cubicBezTo>
                    <a:cubicBezTo>
                      <a:pt x="620" y="487"/>
                      <a:pt x="615" y="483"/>
                      <a:pt x="607" y="482"/>
                    </a:cubicBezTo>
                    <a:cubicBezTo>
                      <a:pt x="590" y="479"/>
                      <a:pt x="575" y="477"/>
                      <a:pt x="561" y="472"/>
                    </a:cubicBezTo>
                    <a:cubicBezTo>
                      <a:pt x="531" y="463"/>
                      <a:pt x="507" y="454"/>
                      <a:pt x="501" y="385"/>
                    </a:cubicBezTo>
                    <a:cubicBezTo>
                      <a:pt x="501" y="382"/>
                      <a:pt x="501" y="382"/>
                      <a:pt x="501" y="382"/>
                    </a:cubicBezTo>
                    <a:cubicBezTo>
                      <a:pt x="537" y="421"/>
                      <a:pt x="571" y="371"/>
                      <a:pt x="571" y="371"/>
                    </a:cubicBezTo>
                    <a:cubicBezTo>
                      <a:pt x="564" y="376"/>
                      <a:pt x="550" y="370"/>
                      <a:pt x="550" y="370"/>
                    </a:cubicBezTo>
                    <a:cubicBezTo>
                      <a:pt x="570" y="376"/>
                      <a:pt x="578" y="352"/>
                      <a:pt x="578" y="352"/>
                    </a:cubicBezTo>
                    <a:cubicBezTo>
                      <a:pt x="569" y="358"/>
                      <a:pt x="566" y="353"/>
                      <a:pt x="566" y="353"/>
                    </a:cubicBezTo>
                    <a:cubicBezTo>
                      <a:pt x="581" y="347"/>
                      <a:pt x="580" y="328"/>
                      <a:pt x="580" y="328"/>
                    </a:cubicBezTo>
                    <a:cubicBezTo>
                      <a:pt x="573" y="353"/>
                      <a:pt x="539" y="357"/>
                      <a:pt x="548" y="329"/>
                    </a:cubicBezTo>
                    <a:cubicBezTo>
                      <a:pt x="563" y="281"/>
                      <a:pt x="578" y="182"/>
                      <a:pt x="534" y="91"/>
                    </a:cubicBezTo>
                    <a:cubicBezTo>
                      <a:pt x="489" y="0"/>
                      <a:pt x="374" y="39"/>
                      <a:pt x="374" y="39"/>
                    </a:cubicBezTo>
                    <a:cubicBezTo>
                      <a:pt x="352" y="25"/>
                      <a:pt x="305" y="61"/>
                      <a:pt x="284" y="90"/>
                    </a:cubicBezTo>
                    <a:cubicBezTo>
                      <a:pt x="263" y="120"/>
                      <a:pt x="238" y="224"/>
                      <a:pt x="287" y="300"/>
                    </a:cubicBezTo>
                    <a:cubicBezTo>
                      <a:pt x="311" y="338"/>
                      <a:pt x="285" y="358"/>
                      <a:pt x="276" y="354"/>
                    </a:cubicBezTo>
                    <a:cubicBezTo>
                      <a:pt x="268" y="351"/>
                      <a:pt x="269" y="343"/>
                      <a:pt x="269" y="341"/>
                    </a:cubicBezTo>
                    <a:cubicBezTo>
                      <a:pt x="264" y="362"/>
                      <a:pt x="280" y="371"/>
                      <a:pt x="280" y="371"/>
                    </a:cubicBezTo>
                    <a:cubicBezTo>
                      <a:pt x="270" y="367"/>
                      <a:pt x="265" y="358"/>
                      <a:pt x="265" y="358"/>
                    </a:cubicBezTo>
                    <a:cubicBezTo>
                      <a:pt x="266" y="379"/>
                      <a:pt x="288" y="385"/>
                      <a:pt x="288" y="385"/>
                    </a:cubicBezTo>
                    <a:cubicBezTo>
                      <a:pt x="274" y="384"/>
                      <a:pt x="268" y="376"/>
                      <a:pt x="268" y="376"/>
                    </a:cubicBezTo>
                    <a:cubicBezTo>
                      <a:pt x="273" y="392"/>
                      <a:pt x="309" y="408"/>
                      <a:pt x="328" y="381"/>
                    </a:cubicBezTo>
                    <a:cubicBezTo>
                      <a:pt x="322" y="460"/>
                      <a:pt x="295" y="464"/>
                      <a:pt x="268" y="472"/>
                    </a:cubicBezTo>
                    <a:cubicBezTo>
                      <a:pt x="254" y="477"/>
                      <a:pt x="239" y="479"/>
                      <a:pt x="222" y="482"/>
                    </a:cubicBezTo>
                    <a:cubicBezTo>
                      <a:pt x="214" y="483"/>
                      <a:pt x="208" y="487"/>
                      <a:pt x="199" y="488"/>
                    </a:cubicBezTo>
                    <a:cubicBezTo>
                      <a:pt x="193" y="489"/>
                      <a:pt x="186" y="496"/>
                      <a:pt x="180" y="498"/>
                    </a:cubicBezTo>
                    <a:cubicBezTo>
                      <a:pt x="156" y="506"/>
                      <a:pt x="134" y="521"/>
                      <a:pt x="118" y="538"/>
                    </a:cubicBezTo>
                    <a:cubicBezTo>
                      <a:pt x="101" y="556"/>
                      <a:pt x="83" y="607"/>
                      <a:pt x="77" y="645"/>
                    </a:cubicBezTo>
                    <a:cubicBezTo>
                      <a:pt x="71" y="683"/>
                      <a:pt x="66" y="727"/>
                      <a:pt x="63" y="756"/>
                    </a:cubicBezTo>
                    <a:cubicBezTo>
                      <a:pt x="59" y="806"/>
                      <a:pt x="62" y="877"/>
                      <a:pt x="62" y="929"/>
                    </a:cubicBezTo>
                    <a:cubicBezTo>
                      <a:pt x="62" y="981"/>
                      <a:pt x="55" y="1015"/>
                      <a:pt x="50" y="1039"/>
                    </a:cubicBezTo>
                    <a:cubicBezTo>
                      <a:pt x="45" y="1063"/>
                      <a:pt x="25" y="1129"/>
                      <a:pt x="26" y="1258"/>
                    </a:cubicBezTo>
                    <a:cubicBezTo>
                      <a:pt x="26" y="1281"/>
                      <a:pt x="25" y="1334"/>
                      <a:pt x="27" y="1369"/>
                    </a:cubicBezTo>
                    <a:cubicBezTo>
                      <a:pt x="31" y="1412"/>
                      <a:pt x="25" y="1506"/>
                      <a:pt x="19" y="1528"/>
                    </a:cubicBezTo>
                    <a:cubicBezTo>
                      <a:pt x="13" y="1555"/>
                      <a:pt x="6" y="1601"/>
                      <a:pt x="3" y="1608"/>
                    </a:cubicBezTo>
                    <a:cubicBezTo>
                      <a:pt x="0" y="1614"/>
                      <a:pt x="6" y="1623"/>
                      <a:pt x="10" y="1630"/>
                    </a:cubicBezTo>
                    <a:cubicBezTo>
                      <a:pt x="13" y="1637"/>
                      <a:pt x="12" y="1643"/>
                      <a:pt x="17" y="1653"/>
                    </a:cubicBezTo>
                    <a:cubicBezTo>
                      <a:pt x="20" y="1660"/>
                      <a:pt x="31" y="1676"/>
                      <a:pt x="36" y="1685"/>
                    </a:cubicBezTo>
                    <a:cubicBezTo>
                      <a:pt x="41" y="1693"/>
                      <a:pt x="62" y="1704"/>
                      <a:pt x="79" y="1709"/>
                    </a:cubicBezTo>
                    <a:cubicBezTo>
                      <a:pt x="90" y="1714"/>
                      <a:pt x="111" y="1725"/>
                      <a:pt x="113" y="1720"/>
                    </a:cubicBezTo>
                    <a:cubicBezTo>
                      <a:pt x="117" y="1709"/>
                      <a:pt x="110" y="1701"/>
                      <a:pt x="101" y="1697"/>
                    </a:cubicBezTo>
                    <a:cubicBezTo>
                      <a:pt x="96" y="1694"/>
                      <a:pt x="111" y="1703"/>
                      <a:pt x="114" y="1693"/>
                    </a:cubicBezTo>
                    <a:cubicBezTo>
                      <a:pt x="115" y="1690"/>
                      <a:pt x="115" y="1688"/>
                      <a:pt x="113" y="1683"/>
                    </a:cubicBezTo>
                    <a:cubicBezTo>
                      <a:pt x="115" y="1677"/>
                      <a:pt x="113" y="1677"/>
                      <a:pt x="109" y="1671"/>
                    </a:cubicBezTo>
                    <a:cubicBezTo>
                      <a:pt x="117" y="1669"/>
                      <a:pt x="111" y="1636"/>
                      <a:pt x="108" y="1620"/>
                    </a:cubicBezTo>
                    <a:cubicBezTo>
                      <a:pt x="109" y="1608"/>
                      <a:pt x="110" y="1570"/>
                      <a:pt x="101" y="1543"/>
                    </a:cubicBezTo>
                    <a:cubicBezTo>
                      <a:pt x="95" y="1527"/>
                      <a:pt x="93" y="1511"/>
                      <a:pt x="93" y="1501"/>
                    </a:cubicBezTo>
                    <a:cubicBezTo>
                      <a:pt x="88" y="1477"/>
                      <a:pt x="115" y="1307"/>
                      <a:pt x="131" y="1259"/>
                    </a:cubicBezTo>
                    <a:cubicBezTo>
                      <a:pt x="161" y="1158"/>
                      <a:pt x="151" y="1071"/>
                      <a:pt x="154" y="1053"/>
                    </a:cubicBezTo>
                    <a:cubicBezTo>
                      <a:pt x="158" y="1035"/>
                      <a:pt x="178" y="941"/>
                      <a:pt x="184" y="899"/>
                    </a:cubicBezTo>
                    <a:cubicBezTo>
                      <a:pt x="185" y="900"/>
                      <a:pt x="185" y="900"/>
                      <a:pt x="185" y="900"/>
                    </a:cubicBezTo>
                    <a:cubicBezTo>
                      <a:pt x="188" y="951"/>
                      <a:pt x="183" y="1029"/>
                      <a:pt x="184" y="1055"/>
                    </a:cubicBezTo>
                    <a:cubicBezTo>
                      <a:pt x="186" y="1091"/>
                      <a:pt x="176" y="1157"/>
                      <a:pt x="161" y="1186"/>
                    </a:cubicBezTo>
                    <a:cubicBezTo>
                      <a:pt x="145" y="1215"/>
                      <a:pt x="138" y="1260"/>
                      <a:pt x="124" y="1341"/>
                    </a:cubicBezTo>
                    <a:cubicBezTo>
                      <a:pt x="111" y="1405"/>
                      <a:pt x="101" y="1472"/>
                      <a:pt x="112" y="1588"/>
                    </a:cubicBezTo>
                    <a:cubicBezTo>
                      <a:pt x="121" y="1669"/>
                      <a:pt x="135" y="1720"/>
                      <a:pt x="155" y="1810"/>
                    </a:cubicBezTo>
                    <a:cubicBezTo>
                      <a:pt x="174" y="1891"/>
                      <a:pt x="200" y="1998"/>
                      <a:pt x="211" y="2058"/>
                    </a:cubicBezTo>
                    <a:cubicBezTo>
                      <a:pt x="221" y="2118"/>
                      <a:pt x="236" y="2140"/>
                      <a:pt x="238" y="2179"/>
                    </a:cubicBezTo>
                    <a:cubicBezTo>
                      <a:pt x="241" y="2218"/>
                      <a:pt x="215" y="2402"/>
                      <a:pt x="244" y="2508"/>
                    </a:cubicBezTo>
                    <a:cubicBezTo>
                      <a:pt x="272" y="2615"/>
                      <a:pt x="285" y="2682"/>
                      <a:pt x="290" y="2708"/>
                    </a:cubicBezTo>
                    <a:cubicBezTo>
                      <a:pt x="303" y="2765"/>
                      <a:pt x="292" y="2771"/>
                      <a:pt x="297" y="2800"/>
                    </a:cubicBezTo>
                    <a:cubicBezTo>
                      <a:pt x="302" y="2828"/>
                      <a:pt x="303" y="2825"/>
                      <a:pt x="288" y="2853"/>
                    </a:cubicBezTo>
                    <a:cubicBezTo>
                      <a:pt x="275" y="2871"/>
                      <a:pt x="253" y="2910"/>
                      <a:pt x="246" y="2918"/>
                    </a:cubicBezTo>
                    <a:cubicBezTo>
                      <a:pt x="240" y="2927"/>
                      <a:pt x="243" y="2936"/>
                      <a:pt x="246" y="2941"/>
                    </a:cubicBezTo>
                    <a:cubicBezTo>
                      <a:pt x="241" y="2955"/>
                      <a:pt x="257" y="2962"/>
                      <a:pt x="262" y="2962"/>
                    </a:cubicBezTo>
                    <a:cubicBezTo>
                      <a:pt x="260" y="2978"/>
                      <a:pt x="289" y="2976"/>
                      <a:pt x="296" y="2969"/>
                    </a:cubicBezTo>
                    <a:cubicBezTo>
                      <a:pt x="304" y="2978"/>
                      <a:pt x="326" y="2978"/>
                      <a:pt x="334" y="2967"/>
                    </a:cubicBezTo>
                    <a:cubicBezTo>
                      <a:pt x="348" y="2980"/>
                      <a:pt x="373" y="2980"/>
                      <a:pt x="388" y="2964"/>
                    </a:cubicBezTo>
                    <a:cubicBezTo>
                      <a:pt x="404" y="2948"/>
                      <a:pt x="406" y="2933"/>
                      <a:pt x="404" y="2917"/>
                    </a:cubicBezTo>
                    <a:cubicBezTo>
                      <a:pt x="402" y="2902"/>
                      <a:pt x="406" y="2896"/>
                      <a:pt x="409" y="2877"/>
                    </a:cubicBezTo>
                    <a:cubicBezTo>
                      <a:pt x="412" y="2858"/>
                      <a:pt x="415" y="2843"/>
                      <a:pt x="408" y="2830"/>
                    </a:cubicBezTo>
                    <a:cubicBezTo>
                      <a:pt x="401" y="2816"/>
                      <a:pt x="400" y="2809"/>
                      <a:pt x="400" y="2796"/>
                    </a:cubicBezTo>
                    <a:cubicBezTo>
                      <a:pt x="400" y="2782"/>
                      <a:pt x="406" y="2761"/>
                      <a:pt x="397" y="2744"/>
                    </a:cubicBezTo>
                    <a:cubicBezTo>
                      <a:pt x="388" y="2726"/>
                      <a:pt x="378" y="2685"/>
                      <a:pt x="380" y="2640"/>
                    </a:cubicBezTo>
                    <a:cubicBezTo>
                      <a:pt x="381" y="2595"/>
                      <a:pt x="414" y="2343"/>
                      <a:pt x="400" y="2257"/>
                    </a:cubicBezTo>
                    <a:cubicBezTo>
                      <a:pt x="386" y="2170"/>
                      <a:pt x="392" y="2153"/>
                      <a:pt x="395" y="2123"/>
                    </a:cubicBezTo>
                    <a:cubicBezTo>
                      <a:pt x="399" y="2094"/>
                      <a:pt x="407" y="2046"/>
                      <a:pt x="399" y="1984"/>
                    </a:cubicBezTo>
                    <a:cubicBezTo>
                      <a:pt x="396" y="1960"/>
                      <a:pt x="407" y="1862"/>
                      <a:pt x="408" y="1760"/>
                    </a:cubicBezTo>
                    <a:cubicBezTo>
                      <a:pt x="409" y="1694"/>
                      <a:pt x="417" y="1606"/>
                      <a:pt x="399" y="1588"/>
                    </a:cubicBezTo>
                    <a:cubicBezTo>
                      <a:pt x="399" y="1587"/>
                      <a:pt x="399" y="1587"/>
                      <a:pt x="399" y="1587"/>
                    </a:cubicBezTo>
                    <a:cubicBezTo>
                      <a:pt x="404" y="1589"/>
                      <a:pt x="409" y="1590"/>
                      <a:pt x="413" y="1590"/>
                    </a:cubicBezTo>
                    <a:cubicBezTo>
                      <a:pt x="414" y="1590"/>
                      <a:pt x="414" y="1590"/>
                      <a:pt x="414" y="1590"/>
                    </a:cubicBezTo>
                    <a:cubicBezTo>
                      <a:pt x="419" y="1590"/>
                      <a:pt x="425" y="1589"/>
                      <a:pt x="431" y="1586"/>
                    </a:cubicBezTo>
                    <a:cubicBezTo>
                      <a:pt x="430" y="1588"/>
                      <a:pt x="430" y="1588"/>
                      <a:pt x="430" y="1588"/>
                    </a:cubicBezTo>
                    <a:cubicBezTo>
                      <a:pt x="412" y="1606"/>
                      <a:pt x="418" y="1694"/>
                      <a:pt x="418" y="1759"/>
                    </a:cubicBezTo>
                    <a:cubicBezTo>
                      <a:pt x="419" y="1861"/>
                      <a:pt x="432" y="1960"/>
                      <a:pt x="429" y="1984"/>
                    </a:cubicBezTo>
                    <a:cubicBezTo>
                      <a:pt x="421" y="2046"/>
                      <a:pt x="430" y="2094"/>
                      <a:pt x="434" y="2123"/>
                    </a:cubicBezTo>
                    <a:cubicBezTo>
                      <a:pt x="437" y="2153"/>
                      <a:pt x="442" y="2170"/>
                      <a:pt x="428" y="2257"/>
                    </a:cubicBezTo>
                    <a:cubicBezTo>
                      <a:pt x="414" y="2343"/>
                      <a:pt x="447" y="2595"/>
                      <a:pt x="449" y="2640"/>
                    </a:cubicBezTo>
                    <a:cubicBezTo>
                      <a:pt x="451" y="2685"/>
                      <a:pt x="440" y="2726"/>
                      <a:pt x="432" y="2744"/>
                    </a:cubicBezTo>
                    <a:cubicBezTo>
                      <a:pt x="423" y="2761"/>
                      <a:pt x="428" y="2782"/>
                      <a:pt x="428" y="2796"/>
                    </a:cubicBezTo>
                    <a:cubicBezTo>
                      <a:pt x="428" y="2809"/>
                      <a:pt x="428" y="2816"/>
                      <a:pt x="421" y="2830"/>
                    </a:cubicBezTo>
                    <a:cubicBezTo>
                      <a:pt x="414" y="2843"/>
                      <a:pt x="416" y="2858"/>
                      <a:pt x="420" y="2877"/>
                    </a:cubicBezTo>
                    <a:cubicBezTo>
                      <a:pt x="423" y="2896"/>
                      <a:pt x="427" y="2902"/>
                      <a:pt x="425" y="2917"/>
                    </a:cubicBezTo>
                    <a:cubicBezTo>
                      <a:pt x="423" y="2933"/>
                      <a:pt x="425" y="2948"/>
                      <a:pt x="440" y="2964"/>
                    </a:cubicBezTo>
                    <a:cubicBezTo>
                      <a:pt x="456" y="2980"/>
                      <a:pt x="480" y="2980"/>
                      <a:pt x="494" y="2967"/>
                    </a:cubicBezTo>
                    <a:cubicBezTo>
                      <a:pt x="503" y="2978"/>
                      <a:pt x="525" y="2978"/>
                      <a:pt x="533" y="2969"/>
                    </a:cubicBezTo>
                    <a:cubicBezTo>
                      <a:pt x="540" y="2976"/>
                      <a:pt x="569" y="2978"/>
                      <a:pt x="567" y="2962"/>
                    </a:cubicBezTo>
                    <a:cubicBezTo>
                      <a:pt x="572" y="2962"/>
                      <a:pt x="587" y="2955"/>
                      <a:pt x="582" y="2941"/>
                    </a:cubicBezTo>
                    <a:cubicBezTo>
                      <a:pt x="586" y="2936"/>
                      <a:pt x="589" y="2927"/>
                      <a:pt x="582" y="2918"/>
                    </a:cubicBezTo>
                    <a:cubicBezTo>
                      <a:pt x="575" y="2910"/>
                      <a:pt x="554" y="2871"/>
                      <a:pt x="541" y="2853"/>
                    </a:cubicBezTo>
                    <a:cubicBezTo>
                      <a:pt x="526" y="2825"/>
                      <a:pt x="527" y="2828"/>
                      <a:pt x="532" y="2800"/>
                    </a:cubicBezTo>
                    <a:cubicBezTo>
                      <a:pt x="537" y="2771"/>
                      <a:pt x="526" y="2765"/>
                      <a:pt x="538" y="2708"/>
                    </a:cubicBezTo>
                    <a:cubicBezTo>
                      <a:pt x="544" y="2682"/>
                      <a:pt x="557" y="2615"/>
                      <a:pt x="585" y="2508"/>
                    </a:cubicBezTo>
                    <a:cubicBezTo>
                      <a:pt x="614" y="2402"/>
                      <a:pt x="588" y="2218"/>
                      <a:pt x="590" y="2179"/>
                    </a:cubicBezTo>
                    <a:cubicBezTo>
                      <a:pt x="593" y="2140"/>
                      <a:pt x="610" y="2113"/>
                      <a:pt x="620" y="2054"/>
                    </a:cubicBezTo>
                    <a:cubicBezTo>
                      <a:pt x="630" y="1994"/>
                      <a:pt x="655" y="1891"/>
                      <a:pt x="674" y="1810"/>
                    </a:cubicBezTo>
                    <a:cubicBezTo>
                      <a:pt x="694" y="1720"/>
                      <a:pt x="710" y="1670"/>
                      <a:pt x="719" y="1589"/>
                    </a:cubicBezTo>
                    <a:cubicBezTo>
                      <a:pt x="730" y="1474"/>
                      <a:pt x="720" y="1404"/>
                      <a:pt x="708" y="1340"/>
                    </a:cubicBezTo>
                    <a:cubicBezTo>
                      <a:pt x="694" y="1259"/>
                      <a:pt x="682" y="1204"/>
                      <a:pt x="667" y="1175"/>
                    </a:cubicBezTo>
                    <a:cubicBezTo>
                      <a:pt x="651" y="1146"/>
                      <a:pt x="646" y="1089"/>
                      <a:pt x="648" y="1053"/>
                    </a:cubicBezTo>
                    <a:cubicBezTo>
                      <a:pt x="649" y="1026"/>
                      <a:pt x="641" y="949"/>
                      <a:pt x="644" y="898"/>
                    </a:cubicBezTo>
                    <a:cubicBezTo>
                      <a:pt x="644" y="898"/>
                      <a:pt x="644" y="898"/>
                      <a:pt x="644" y="898"/>
                    </a:cubicBezTo>
                    <a:cubicBezTo>
                      <a:pt x="650" y="940"/>
                      <a:pt x="671" y="1035"/>
                      <a:pt x="674" y="1053"/>
                    </a:cubicBezTo>
                    <a:cubicBezTo>
                      <a:pt x="678" y="1071"/>
                      <a:pt x="668" y="1158"/>
                      <a:pt x="698" y="1259"/>
                    </a:cubicBezTo>
                    <a:cubicBezTo>
                      <a:pt x="713" y="1307"/>
                      <a:pt x="740" y="1477"/>
                      <a:pt x="736" y="1501"/>
                    </a:cubicBezTo>
                    <a:cubicBezTo>
                      <a:pt x="736" y="1511"/>
                      <a:pt x="733" y="1527"/>
                      <a:pt x="728" y="1543"/>
                    </a:cubicBezTo>
                    <a:cubicBezTo>
                      <a:pt x="719" y="1570"/>
                      <a:pt x="720" y="1608"/>
                      <a:pt x="721" y="1620"/>
                    </a:cubicBezTo>
                    <a:cubicBezTo>
                      <a:pt x="717" y="1636"/>
                      <a:pt x="712" y="1669"/>
                      <a:pt x="719" y="1671"/>
                    </a:cubicBezTo>
                    <a:cubicBezTo>
                      <a:pt x="715" y="1677"/>
                      <a:pt x="714" y="1677"/>
                      <a:pt x="716" y="1683"/>
                    </a:cubicBezTo>
                    <a:cubicBezTo>
                      <a:pt x="713" y="1688"/>
                      <a:pt x="713" y="1690"/>
                      <a:pt x="714" y="1693"/>
                    </a:cubicBezTo>
                    <a:cubicBezTo>
                      <a:pt x="718" y="1703"/>
                      <a:pt x="733" y="1694"/>
                      <a:pt x="728" y="1697"/>
                    </a:cubicBezTo>
                    <a:cubicBezTo>
                      <a:pt x="719" y="1701"/>
                      <a:pt x="712" y="1709"/>
                      <a:pt x="716" y="1720"/>
                    </a:cubicBezTo>
                    <a:cubicBezTo>
                      <a:pt x="718" y="1725"/>
                      <a:pt x="739" y="1714"/>
                      <a:pt x="750" y="1709"/>
                    </a:cubicBezTo>
                    <a:cubicBezTo>
                      <a:pt x="767" y="1704"/>
                      <a:pt x="787" y="1693"/>
                      <a:pt x="793" y="1685"/>
                    </a:cubicBezTo>
                    <a:cubicBezTo>
                      <a:pt x="798" y="1676"/>
                      <a:pt x="809" y="1660"/>
                      <a:pt x="812" y="1653"/>
                    </a:cubicBezTo>
                    <a:cubicBezTo>
                      <a:pt x="816" y="1643"/>
                      <a:pt x="815" y="1637"/>
                      <a:pt x="819" y="1630"/>
                    </a:cubicBezTo>
                    <a:cubicBezTo>
                      <a:pt x="822" y="1623"/>
                      <a:pt x="829" y="1614"/>
                      <a:pt x="825" y="1608"/>
                    </a:cubicBezTo>
                    <a:close/>
                    <a:moveTo>
                      <a:pt x="269" y="341"/>
                    </a:moveTo>
                    <a:cubicBezTo>
                      <a:pt x="269" y="341"/>
                      <a:pt x="269" y="340"/>
                      <a:pt x="269" y="340"/>
                    </a:cubicBezTo>
                    <a:cubicBezTo>
                      <a:pt x="269" y="340"/>
                      <a:pt x="269" y="341"/>
                      <a:pt x="269" y="341"/>
                    </a:cubicBezTo>
                    <a:close/>
                  </a:path>
                </a:pathLst>
              </a:custGeom>
              <a:solidFill>
                <a:srgbClr val="B1DF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" name="Freeform 62">
                <a:extLst>
                  <a:ext uri="{FF2B5EF4-FFF2-40B4-BE49-F238E27FC236}">
                    <a16:creationId xmlns:a16="http://schemas.microsoft.com/office/drawing/2014/main" id="{F4372338-43F6-FBBA-5279-F0ABAFDE02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32" y="705"/>
                <a:ext cx="652" cy="2338"/>
              </a:xfrm>
              <a:custGeom>
                <a:avLst/>
                <a:gdLst>
                  <a:gd name="T0" fmla="*/ 389 w 829"/>
                  <a:gd name="T1" fmla="*/ 661 h 2980"/>
                  <a:gd name="T2" fmla="*/ 373 w 829"/>
                  <a:gd name="T3" fmla="*/ 449 h 2980"/>
                  <a:gd name="T4" fmla="*/ 346 w 829"/>
                  <a:gd name="T5" fmla="*/ 260 h 2980"/>
                  <a:gd name="T6" fmla="*/ 295 w 829"/>
                  <a:gd name="T7" fmla="*/ 233 h 2980"/>
                  <a:gd name="T8" fmla="*/ 278 w 829"/>
                  <a:gd name="T9" fmla="*/ 179 h 2980"/>
                  <a:gd name="T10" fmla="*/ 275 w 829"/>
                  <a:gd name="T11" fmla="*/ 170 h 2980"/>
                  <a:gd name="T12" fmla="*/ 260 w 829"/>
                  <a:gd name="T13" fmla="*/ 44 h 2980"/>
                  <a:gd name="T14" fmla="*/ 140 w 829"/>
                  <a:gd name="T15" fmla="*/ 144 h 2980"/>
                  <a:gd name="T16" fmla="*/ 136 w 829"/>
                  <a:gd name="T17" fmla="*/ 179 h 2980"/>
                  <a:gd name="T18" fmla="*/ 131 w 829"/>
                  <a:gd name="T19" fmla="*/ 181 h 2980"/>
                  <a:gd name="T20" fmla="*/ 109 w 829"/>
                  <a:gd name="T21" fmla="*/ 233 h 2980"/>
                  <a:gd name="T22" fmla="*/ 57 w 829"/>
                  <a:gd name="T23" fmla="*/ 260 h 2980"/>
                  <a:gd name="T24" fmla="*/ 31 w 829"/>
                  <a:gd name="T25" fmla="*/ 449 h 2980"/>
                  <a:gd name="T26" fmla="*/ 13 w 829"/>
                  <a:gd name="T27" fmla="*/ 661 h 2980"/>
                  <a:gd name="T28" fmla="*/ 5 w 829"/>
                  <a:gd name="T29" fmla="*/ 787 h 2980"/>
                  <a:gd name="T30" fmla="*/ 39 w 829"/>
                  <a:gd name="T31" fmla="*/ 825 h 2980"/>
                  <a:gd name="T32" fmla="*/ 56 w 829"/>
                  <a:gd name="T33" fmla="*/ 818 h 2980"/>
                  <a:gd name="T34" fmla="*/ 53 w 829"/>
                  <a:gd name="T35" fmla="*/ 782 h 2980"/>
                  <a:gd name="T36" fmla="*/ 64 w 829"/>
                  <a:gd name="T37" fmla="*/ 608 h 2980"/>
                  <a:gd name="T38" fmla="*/ 90 w 829"/>
                  <a:gd name="T39" fmla="*/ 435 h 2980"/>
                  <a:gd name="T40" fmla="*/ 61 w 829"/>
                  <a:gd name="T41" fmla="*/ 647 h 2980"/>
                  <a:gd name="T42" fmla="*/ 103 w 829"/>
                  <a:gd name="T43" fmla="*/ 994 h 2980"/>
                  <a:gd name="T44" fmla="*/ 141 w 829"/>
                  <a:gd name="T45" fmla="*/ 1308 h 2980"/>
                  <a:gd name="T46" fmla="*/ 120 w 829"/>
                  <a:gd name="T47" fmla="*/ 1409 h 2980"/>
                  <a:gd name="T48" fmla="*/ 144 w 829"/>
                  <a:gd name="T49" fmla="*/ 1433 h 2980"/>
                  <a:gd name="T50" fmla="*/ 197 w 829"/>
                  <a:gd name="T51" fmla="*/ 1409 h 2980"/>
                  <a:gd name="T52" fmla="*/ 195 w 829"/>
                  <a:gd name="T53" fmla="*/ 1350 h 2980"/>
                  <a:gd name="T54" fmla="*/ 195 w 829"/>
                  <a:gd name="T55" fmla="*/ 1090 h 2980"/>
                  <a:gd name="T56" fmla="*/ 198 w 829"/>
                  <a:gd name="T57" fmla="*/ 850 h 2980"/>
                  <a:gd name="T58" fmla="*/ 201 w 829"/>
                  <a:gd name="T59" fmla="*/ 767 h 2980"/>
                  <a:gd name="T60" fmla="*/ 209 w 829"/>
                  <a:gd name="T61" fmla="*/ 767 h 2980"/>
                  <a:gd name="T62" fmla="*/ 211 w 829"/>
                  <a:gd name="T63" fmla="*/ 1025 h 2980"/>
                  <a:gd name="T64" fmla="*/ 210 w 829"/>
                  <a:gd name="T65" fmla="*/ 1325 h 2980"/>
                  <a:gd name="T66" fmla="*/ 204 w 829"/>
                  <a:gd name="T67" fmla="*/ 1389 h 2980"/>
                  <a:gd name="T68" fmla="*/ 241 w 829"/>
                  <a:gd name="T69" fmla="*/ 1433 h 2980"/>
                  <a:gd name="T70" fmla="*/ 283 w 829"/>
                  <a:gd name="T71" fmla="*/ 1420 h 2980"/>
                  <a:gd name="T72" fmla="*/ 259 w 829"/>
                  <a:gd name="T73" fmla="*/ 1353 h 2980"/>
                  <a:gd name="T74" fmla="*/ 287 w 829"/>
                  <a:gd name="T75" fmla="*/ 1053 h 2980"/>
                  <a:gd name="T76" fmla="*/ 349 w 829"/>
                  <a:gd name="T77" fmla="*/ 767 h 2980"/>
                  <a:gd name="T78" fmla="*/ 315 w 829"/>
                  <a:gd name="T79" fmla="*/ 508 h 2980"/>
                  <a:gd name="T80" fmla="*/ 328 w 829"/>
                  <a:gd name="T81" fmla="*/ 508 h 2980"/>
                  <a:gd name="T82" fmla="*/ 355 w 829"/>
                  <a:gd name="T83" fmla="*/ 745 h 2980"/>
                  <a:gd name="T84" fmla="*/ 348 w 829"/>
                  <a:gd name="T85" fmla="*/ 813 h 2980"/>
                  <a:gd name="T86" fmla="*/ 348 w 829"/>
                  <a:gd name="T87" fmla="*/ 830 h 2980"/>
                  <a:gd name="T88" fmla="*/ 396 w 829"/>
                  <a:gd name="T89" fmla="*/ 799 h 2980"/>
                  <a:gd name="T90" fmla="*/ 131 w 829"/>
                  <a:gd name="T91" fmla="*/ 165 h 298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29" h="2980">
                    <a:moveTo>
                      <a:pt x="825" y="1608"/>
                    </a:moveTo>
                    <a:cubicBezTo>
                      <a:pt x="822" y="1601"/>
                      <a:pt x="816" y="1555"/>
                      <a:pt x="809" y="1528"/>
                    </a:cubicBezTo>
                    <a:cubicBezTo>
                      <a:pt x="804" y="1506"/>
                      <a:pt x="798" y="1412"/>
                      <a:pt x="801" y="1369"/>
                    </a:cubicBezTo>
                    <a:cubicBezTo>
                      <a:pt x="804" y="1334"/>
                      <a:pt x="802" y="1281"/>
                      <a:pt x="803" y="1258"/>
                    </a:cubicBezTo>
                    <a:cubicBezTo>
                      <a:pt x="804" y="1129"/>
                      <a:pt x="783" y="1063"/>
                      <a:pt x="778" y="1039"/>
                    </a:cubicBezTo>
                    <a:cubicBezTo>
                      <a:pt x="773" y="1015"/>
                      <a:pt x="767" y="981"/>
                      <a:pt x="767" y="929"/>
                    </a:cubicBezTo>
                    <a:cubicBezTo>
                      <a:pt x="767" y="877"/>
                      <a:pt x="769" y="806"/>
                      <a:pt x="765" y="756"/>
                    </a:cubicBezTo>
                    <a:cubicBezTo>
                      <a:pt x="763" y="727"/>
                      <a:pt x="758" y="683"/>
                      <a:pt x="752" y="645"/>
                    </a:cubicBezTo>
                    <a:cubicBezTo>
                      <a:pt x="746" y="607"/>
                      <a:pt x="727" y="556"/>
                      <a:pt x="711" y="539"/>
                    </a:cubicBezTo>
                    <a:cubicBezTo>
                      <a:pt x="695" y="521"/>
                      <a:pt x="673" y="507"/>
                      <a:pt x="650" y="499"/>
                    </a:cubicBezTo>
                    <a:cubicBezTo>
                      <a:pt x="644" y="497"/>
                      <a:pt x="635" y="490"/>
                      <a:pt x="629" y="489"/>
                    </a:cubicBezTo>
                    <a:cubicBezTo>
                      <a:pt x="620" y="487"/>
                      <a:pt x="615" y="483"/>
                      <a:pt x="607" y="482"/>
                    </a:cubicBezTo>
                    <a:cubicBezTo>
                      <a:pt x="590" y="479"/>
                      <a:pt x="575" y="474"/>
                      <a:pt x="561" y="472"/>
                    </a:cubicBezTo>
                    <a:cubicBezTo>
                      <a:pt x="499" y="464"/>
                      <a:pt x="501" y="382"/>
                      <a:pt x="501" y="382"/>
                    </a:cubicBezTo>
                    <a:cubicBezTo>
                      <a:pt x="537" y="421"/>
                      <a:pt x="571" y="371"/>
                      <a:pt x="571" y="371"/>
                    </a:cubicBezTo>
                    <a:cubicBezTo>
                      <a:pt x="564" y="376"/>
                      <a:pt x="550" y="370"/>
                      <a:pt x="550" y="370"/>
                    </a:cubicBezTo>
                    <a:cubicBezTo>
                      <a:pt x="570" y="376"/>
                      <a:pt x="578" y="352"/>
                      <a:pt x="578" y="352"/>
                    </a:cubicBezTo>
                    <a:cubicBezTo>
                      <a:pt x="569" y="358"/>
                      <a:pt x="566" y="353"/>
                      <a:pt x="566" y="353"/>
                    </a:cubicBezTo>
                    <a:cubicBezTo>
                      <a:pt x="581" y="347"/>
                      <a:pt x="580" y="328"/>
                      <a:pt x="580" y="328"/>
                    </a:cubicBezTo>
                    <a:cubicBezTo>
                      <a:pt x="573" y="353"/>
                      <a:pt x="539" y="357"/>
                      <a:pt x="548" y="329"/>
                    </a:cubicBezTo>
                    <a:cubicBezTo>
                      <a:pt x="563" y="281"/>
                      <a:pt x="578" y="182"/>
                      <a:pt x="534" y="91"/>
                    </a:cubicBezTo>
                    <a:cubicBezTo>
                      <a:pt x="489" y="0"/>
                      <a:pt x="374" y="39"/>
                      <a:pt x="374" y="39"/>
                    </a:cubicBezTo>
                    <a:cubicBezTo>
                      <a:pt x="352" y="25"/>
                      <a:pt x="305" y="61"/>
                      <a:pt x="284" y="90"/>
                    </a:cubicBezTo>
                    <a:cubicBezTo>
                      <a:pt x="263" y="120"/>
                      <a:pt x="238" y="224"/>
                      <a:pt x="287" y="300"/>
                    </a:cubicBezTo>
                    <a:cubicBezTo>
                      <a:pt x="311" y="338"/>
                      <a:pt x="285" y="358"/>
                      <a:pt x="276" y="354"/>
                    </a:cubicBezTo>
                    <a:cubicBezTo>
                      <a:pt x="268" y="351"/>
                      <a:pt x="269" y="343"/>
                      <a:pt x="269" y="341"/>
                    </a:cubicBezTo>
                    <a:cubicBezTo>
                      <a:pt x="264" y="362"/>
                      <a:pt x="280" y="371"/>
                      <a:pt x="280" y="371"/>
                    </a:cubicBezTo>
                    <a:cubicBezTo>
                      <a:pt x="270" y="367"/>
                      <a:pt x="265" y="358"/>
                      <a:pt x="265" y="358"/>
                    </a:cubicBezTo>
                    <a:cubicBezTo>
                      <a:pt x="266" y="379"/>
                      <a:pt x="288" y="385"/>
                      <a:pt x="288" y="385"/>
                    </a:cubicBezTo>
                    <a:cubicBezTo>
                      <a:pt x="274" y="384"/>
                      <a:pt x="268" y="376"/>
                      <a:pt x="268" y="376"/>
                    </a:cubicBezTo>
                    <a:cubicBezTo>
                      <a:pt x="273" y="392"/>
                      <a:pt x="309" y="408"/>
                      <a:pt x="328" y="381"/>
                    </a:cubicBezTo>
                    <a:cubicBezTo>
                      <a:pt x="322" y="460"/>
                      <a:pt x="295" y="464"/>
                      <a:pt x="268" y="472"/>
                    </a:cubicBezTo>
                    <a:cubicBezTo>
                      <a:pt x="254" y="477"/>
                      <a:pt x="239" y="479"/>
                      <a:pt x="222" y="482"/>
                    </a:cubicBezTo>
                    <a:cubicBezTo>
                      <a:pt x="214" y="483"/>
                      <a:pt x="208" y="487"/>
                      <a:pt x="199" y="488"/>
                    </a:cubicBezTo>
                    <a:cubicBezTo>
                      <a:pt x="193" y="489"/>
                      <a:pt x="186" y="496"/>
                      <a:pt x="180" y="498"/>
                    </a:cubicBezTo>
                    <a:cubicBezTo>
                      <a:pt x="156" y="506"/>
                      <a:pt x="134" y="521"/>
                      <a:pt x="118" y="538"/>
                    </a:cubicBezTo>
                    <a:cubicBezTo>
                      <a:pt x="101" y="556"/>
                      <a:pt x="83" y="607"/>
                      <a:pt x="77" y="645"/>
                    </a:cubicBezTo>
                    <a:cubicBezTo>
                      <a:pt x="71" y="683"/>
                      <a:pt x="66" y="727"/>
                      <a:pt x="63" y="756"/>
                    </a:cubicBezTo>
                    <a:cubicBezTo>
                      <a:pt x="59" y="806"/>
                      <a:pt x="62" y="877"/>
                      <a:pt x="62" y="929"/>
                    </a:cubicBezTo>
                    <a:cubicBezTo>
                      <a:pt x="62" y="981"/>
                      <a:pt x="55" y="1015"/>
                      <a:pt x="50" y="1039"/>
                    </a:cubicBezTo>
                    <a:cubicBezTo>
                      <a:pt x="45" y="1063"/>
                      <a:pt x="25" y="1129"/>
                      <a:pt x="26" y="1258"/>
                    </a:cubicBezTo>
                    <a:cubicBezTo>
                      <a:pt x="26" y="1281"/>
                      <a:pt x="25" y="1334"/>
                      <a:pt x="27" y="1369"/>
                    </a:cubicBezTo>
                    <a:cubicBezTo>
                      <a:pt x="31" y="1412"/>
                      <a:pt x="25" y="1506"/>
                      <a:pt x="19" y="1528"/>
                    </a:cubicBezTo>
                    <a:cubicBezTo>
                      <a:pt x="13" y="1555"/>
                      <a:pt x="6" y="1601"/>
                      <a:pt x="3" y="1608"/>
                    </a:cubicBezTo>
                    <a:cubicBezTo>
                      <a:pt x="0" y="1614"/>
                      <a:pt x="6" y="1623"/>
                      <a:pt x="10" y="1630"/>
                    </a:cubicBezTo>
                    <a:cubicBezTo>
                      <a:pt x="13" y="1637"/>
                      <a:pt x="12" y="1643"/>
                      <a:pt x="17" y="1653"/>
                    </a:cubicBezTo>
                    <a:cubicBezTo>
                      <a:pt x="20" y="1660"/>
                      <a:pt x="31" y="1676"/>
                      <a:pt x="36" y="1685"/>
                    </a:cubicBezTo>
                    <a:cubicBezTo>
                      <a:pt x="41" y="1693"/>
                      <a:pt x="62" y="1704"/>
                      <a:pt x="79" y="1709"/>
                    </a:cubicBezTo>
                    <a:cubicBezTo>
                      <a:pt x="90" y="1714"/>
                      <a:pt x="111" y="1725"/>
                      <a:pt x="113" y="1720"/>
                    </a:cubicBezTo>
                    <a:cubicBezTo>
                      <a:pt x="117" y="1709"/>
                      <a:pt x="110" y="1701"/>
                      <a:pt x="101" y="1697"/>
                    </a:cubicBezTo>
                    <a:cubicBezTo>
                      <a:pt x="96" y="1694"/>
                      <a:pt x="111" y="1703"/>
                      <a:pt x="114" y="1693"/>
                    </a:cubicBezTo>
                    <a:cubicBezTo>
                      <a:pt x="115" y="1690"/>
                      <a:pt x="115" y="1688"/>
                      <a:pt x="113" y="1683"/>
                    </a:cubicBezTo>
                    <a:cubicBezTo>
                      <a:pt x="115" y="1677"/>
                      <a:pt x="113" y="1677"/>
                      <a:pt x="109" y="1671"/>
                    </a:cubicBezTo>
                    <a:cubicBezTo>
                      <a:pt x="117" y="1669"/>
                      <a:pt x="111" y="1636"/>
                      <a:pt x="108" y="1620"/>
                    </a:cubicBezTo>
                    <a:cubicBezTo>
                      <a:pt x="109" y="1608"/>
                      <a:pt x="110" y="1570"/>
                      <a:pt x="101" y="1543"/>
                    </a:cubicBezTo>
                    <a:cubicBezTo>
                      <a:pt x="95" y="1527"/>
                      <a:pt x="93" y="1511"/>
                      <a:pt x="93" y="1501"/>
                    </a:cubicBezTo>
                    <a:cubicBezTo>
                      <a:pt x="88" y="1477"/>
                      <a:pt x="115" y="1307"/>
                      <a:pt x="131" y="1259"/>
                    </a:cubicBezTo>
                    <a:cubicBezTo>
                      <a:pt x="161" y="1158"/>
                      <a:pt x="151" y="1071"/>
                      <a:pt x="154" y="1053"/>
                    </a:cubicBezTo>
                    <a:cubicBezTo>
                      <a:pt x="158" y="1035"/>
                      <a:pt x="178" y="941"/>
                      <a:pt x="184" y="899"/>
                    </a:cubicBezTo>
                    <a:cubicBezTo>
                      <a:pt x="185" y="900"/>
                      <a:pt x="185" y="900"/>
                      <a:pt x="185" y="900"/>
                    </a:cubicBezTo>
                    <a:cubicBezTo>
                      <a:pt x="188" y="951"/>
                      <a:pt x="183" y="1029"/>
                      <a:pt x="184" y="1055"/>
                    </a:cubicBezTo>
                    <a:cubicBezTo>
                      <a:pt x="186" y="1091"/>
                      <a:pt x="176" y="1157"/>
                      <a:pt x="161" y="1186"/>
                    </a:cubicBezTo>
                    <a:cubicBezTo>
                      <a:pt x="145" y="1215"/>
                      <a:pt x="138" y="1260"/>
                      <a:pt x="124" y="1341"/>
                    </a:cubicBezTo>
                    <a:cubicBezTo>
                      <a:pt x="111" y="1405"/>
                      <a:pt x="101" y="1472"/>
                      <a:pt x="112" y="1588"/>
                    </a:cubicBezTo>
                    <a:cubicBezTo>
                      <a:pt x="121" y="1669"/>
                      <a:pt x="135" y="1720"/>
                      <a:pt x="155" y="1810"/>
                    </a:cubicBezTo>
                    <a:cubicBezTo>
                      <a:pt x="174" y="1891"/>
                      <a:pt x="200" y="1998"/>
                      <a:pt x="211" y="2058"/>
                    </a:cubicBezTo>
                    <a:cubicBezTo>
                      <a:pt x="221" y="2118"/>
                      <a:pt x="236" y="2140"/>
                      <a:pt x="238" y="2179"/>
                    </a:cubicBezTo>
                    <a:cubicBezTo>
                      <a:pt x="241" y="2218"/>
                      <a:pt x="215" y="2402"/>
                      <a:pt x="244" y="2508"/>
                    </a:cubicBezTo>
                    <a:cubicBezTo>
                      <a:pt x="272" y="2615"/>
                      <a:pt x="285" y="2682"/>
                      <a:pt x="290" y="2708"/>
                    </a:cubicBezTo>
                    <a:cubicBezTo>
                      <a:pt x="303" y="2765"/>
                      <a:pt x="292" y="2771"/>
                      <a:pt x="297" y="2800"/>
                    </a:cubicBezTo>
                    <a:cubicBezTo>
                      <a:pt x="302" y="2828"/>
                      <a:pt x="303" y="2825"/>
                      <a:pt x="288" y="2853"/>
                    </a:cubicBezTo>
                    <a:cubicBezTo>
                      <a:pt x="275" y="2871"/>
                      <a:pt x="253" y="2910"/>
                      <a:pt x="246" y="2918"/>
                    </a:cubicBezTo>
                    <a:cubicBezTo>
                      <a:pt x="240" y="2927"/>
                      <a:pt x="243" y="2936"/>
                      <a:pt x="246" y="2941"/>
                    </a:cubicBezTo>
                    <a:cubicBezTo>
                      <a:pt x="241" y="2955"/>
                      <a:pt x="257" y="2962"/>
                      <a:pt x="262" y="2962"/>
                    </a:cubicBezTo>
                    <a:cubicBezTo>
                      <a:pt x="260" y="2978"/>
                      <a:pt x="289" y="2976"/>
                      <a:pt x="296" y="2969"/>
                    </a:cubicBezTo>
                    <a:cubicBezTo>
                      <a:pt x="304" y="2978"/>
                      <a:pt x="326" y="2978"/>
                      <a:pt x="334" y="2967"/>
                    </a:cubicBezTo>
                    <a:cubicBezTo>
                      <a:pt x="348" y="2980"/>
                      <a:pt x="373" y="2980"/>
                      <a:pt x="388" y="2964"/>
                    </a:cubicBezTo>
                    <a:cubicBezTo>
                      <a:pt x="404" y="2948"/>
                      <a:pt x="406" y="2933"/>
                      <a:pt x="404" y="2917"/>
                    </a:cubicBezTo>
                    <a:cubicBezTo>
                      <a:pt x="402" y="2902"/>
                      <a:pt x="406" y="2896"/>
                      <a:pt x="409" y="2877"/>
                    </a:cubicBezTo>
                    <a:cubicBezTo>
                      <a:pt x="412" y="2858"/>
                      <a:pt x="415" y="2843"/>
                      <a:pt x="408" y="2830"/>
                    </a:cubicBezTo>
                    <a:cubicBezTo>
                      <a:pt x="401" y="2816"/>
                      <a:pt x="400" y="2809"/>
                      <a:pt x="400" y="2796"/>
                    </a:cubicBezTo>
                    <a:cubicBezTo>
                      <a:pt x="400" y="2782"/>
                      <a:pt x="406" y="2761"/>
                      <a:pt x="397" y="2744"/>
                    </a:cubicBezTo>
                    <a:cubicBezTo>
                      <a:pt x="388" y="2726"/>
                      <a:pt x="378" y="2685"/>
                      <a:pt x="380" y="2640"/>
                    </a:cubicBezTo>
                    <a:cubicBezTo>
                      <a:pt x="381" y="2595"/>
                      <a:pt x="414" y="2343"/>
                      <a:pt x="400" y="2257"/>
                    </a:cubicBezTo>
                    <a:cubicBezTo>
                      <a:pt x="386" y="2170"/>
                      <a:pt x="392" y="2153"/>
                      <a:pt x="395" y="2123"/>
                    </a:cubicBezTo>
                    <a:cubicBezTo>
                      <a:pt x="399" y="2094"/>
                      <a:pt x="407" y="2046"/>
                      <a:pt x="399" y="1984"/>
                    </a:cubicBezTo>
                    <a:cubicBezTo>
                      <a:pt x="396" y="1960"/>
                      <a:pt x="407" y="1862"/>
                      <a:pt x="408" y="1760"/>
                    </a:cubicBezTo>
                    <a:cubicBezTo>
                      <a:pt x="409" y="1694"/>
                      <a:pt x="417" y="1606"/>
                      <a:pt x="399" y="1588"/>
                    </a:cubicBezTo>
                    <a:cubicBezTo>
                      <a:pt x="399" y="1587"/>
                      <a:pt x="399" y="1587"/>
                      <a:pt x="399" y="1587"/>
                    </a:cubicBezTo>
                    <a:cubicBezTo>
                      <a:pt x="404" y="1589"/>
                      <a:pt x="409" y="1590"/>
                      <a:pt x="413" y="1590"/>
                    </a:cubicBezTo>
                    <a:cubicBezTo>
                      <a:pt x="414" y="1590"/>
                      <a:pt x="414" y="1590"/>
                      <a:pt x="414" y="1590"/>
                    </a:cubicBezTo>
                    <a:cubicBezTo>
                      <a:pt x="419" y="1590"/>
                      <a:pt x="425" y="1589"/>
                      <a:pt x="431" y="1586"/>
                    </a:cubicBezTo>
                    <a:cubicBezTo>
                      <a:pt x="430" y="1588"/>
                      <a:pt x="430" y="1588"/>
                      <a:pt x="430" y="1588"/>
                    </a:cubicBezTo>
                    <a:cubicBezTo>
                      <a:pt x="412" y="1606"/>
                      <a:pt x="418" y="1694"/>
                      <a:pt x="418" y="1759"/>
                    </a:cubicBezTo>
                    <a:cubicBezTo>
                      <a:pt x="419" y="1861"/>
                      <a:pt x="432" y="1960"/>
                      <a:pt x="429" y="1984"/>
                    </a:cubicBezTo>
                    <a:cubicBezTo>
                      <a:pt x="421" y="2046"/>
                      <a:pt x="430" y="2094"/>
                      <a:pt x="434" y="2123"/>
                    </a:cubicBezTo>
                    <a:cubicBezTo>
                      <a:pt x="437" y="2153"/>
                      <a:pt x="442" y="2170"/>
                      <a:pt x="428" y="2257"/>
                    </a:cubicBezTo>
                    <a:cubicBezTo>
                      <a:pt x="414" y="2343"/>
                      <a:pt x="447" y="2595"/>
                      <a:pt x="449" y="2640"/>
                    </a:cubicBezTo>
                    <a:cubicBezTo>
                      <a:pt x="451" y="2685"/>
                      <a:pt x="440" y="2726"/>
                      <a:pt x="432" y="2744"/>
                    </a:cubicBezTo>
                    <a:cubicBezTo>
                      <a:pt x="423" y="2761"/>
                      <a:pt x="428" y="2782"/>
                      <a:pt x="428" y="2796"/>
                    </a:cubicBezTo>
                    <a:cubicBezTo>
                      <a:pt x="428" y="2809"/>
                      <a:pt x="428" y="2816"/>
                      <a:pt x="421" y="2830"/>
                    </a:cubicBezTo>
                    <a:cubicBezTo>
                      <a:pt x="414" y="2843"/>
                      <a:pt x="416" y="2858"/>
                      <a:pt x="420" y="2877"/>
                    </a:cubicBezTo>
                    <a:cubicBezTo>
                      <a:pt x="423" y="2896"/>
                      <a:pt x="427" y="2902"/>
                      <a:pt x="425" y="2917"/>
                    </a:cubicBezTo>
                    <a:cubicBezTo>
                      <a:pt x="423" y="2933"/>
                      <a:pt x="425" y="2948"/>
                      <a:pt x="440" y="2964"/>
                    </a:cubicBezTo>
                    <a:cubicBezTo>
                      <a:pt x="456" y="2980"/>
                      <a:pt x="480" y="2980"/>
                      <a:pt x="494" y="2967"/>
                    </a:cubicBezTo>
                    <a:cubicBezTo>
                      <a:pt x="503" y="2978"/>
                      <a:pt x="525" y="2978"/>
                      <a:pt x="533" y="2969"/>
                    </a:cubicBezTo>
                    <a:cubicBezTo>
                      <a:pt x="540" y="2976"/>
                      <a:pt x="569" y="2978"/>
                      <a:pt x="567" y="2962"/>
                    </a:cubicBezTo>
                    <a:cubicBezTo>
                      <a:pt x="572" y="2962"/>
                      <a:pt x="587" y="2955"/>
                      <a:pt x="582" y="2941"/>
                    </a:cubicBezTo>
                    <a:cubicBezTo>
                      <a:pt x="586" y="2936"/>
                      <a:pt x="589" y="2927"/>
                      <a:pt x="582" y="2918"/>
                    </a:cubicBezTo>
                    <a:cubicBezTo>
                      <a:pt x="575" y="2910"/>
                      <a:pt x="554" y="2871"/>
                      <a:pt x="541" y="2853"/>
                    </a:cubicBezTo>
                    <a:cubicBezTo>
                      <a:pt x="526" y="2825"/>
                      <a:pt x="527" y="2828"/>
                      <a:pt x="532" y="2800"/>
                    </a:cubicBezTo>
                    <a:cubicBezTo>
                      <a:pt x="537" y="2771"/>
                      <a:pt x="526" y="2765"/>
                      <a:pt x="538" y="2708"/>
                    </a:cubicBezTo>
                    <a:cubicBezTo>
                      <a:pt x="544" y="2682"/>
                      <a:pt x="557" y="2615"/>
                      <a:pt x="585" y="2508"/>
                    </a:cubicBezTo>
                    <a:cubicBezTo>
                      <a:pt x="614" y="2402"/>
                      <a:pt x="588" y="2218"/>
                      <a:pt x="590" y="2179"/>
                    </a:cubicBezTo>
                    <a:cubicBezTo>
                      <a:pt x="593" y="2140"/>
                      <a:pt x="610" y="2113"/>
                      <a:pt x="620" y="2054"/>
                    </a:cubicBezTo>
                    <a:cubicBezTo>
                      <a:pt x="630" y="1994"/>
                      <a:pt x="655" y="1891"/>
                      <a:pt x="674" y="1810"/>
                    </a:cubicBezTo>
                    <a:cubicBezTo>
                      <a:pt x="694" y="1720"/>
                      <a:pt x="710" y="1670"/>
                      <a:pt x="719" y="1589"/>
                    </a:cubicBezTo>
                    <a:cubicBezTo>
                      <a:pt x="730" y="1474"/>
                      <a:pt x="720" y="1404"/>
                      <a:pt x="708" y="1340"/>
                    </a:cubicBezTo>
                    <a:cubicBezTo>
                      <a:pt x="694" y="1259"/>
                      <a:pt x="682" y="1204"/>
                      <a:pt x="667" y="1175"/>
                    </a:cubicBezTo>
                    <a:cubicBezTo>
                      <a:pt x="651" y="1146"/>
                      <a:pt x="646" y="1089"/>
                      <a:pt x="648" y="1053"/>
                    </a:cubicBezTo>
                    <a:cubicBezTo>
                      <a:pt x="649" y="1026"/>
                      <a:pt x="641" y="949"/>
                      <a:pt x="644" y="898"/>
                    </a:cubicBezTo>
                    <a:cubicBezTo>
                      <a:pt x="644" y="898"/>
                      <a:pt x="644" y="898"/>
                      <a:pt x="644" y="898"/>
                    </a:cubicBezTo>
                    <a:cubicBezTo>
                      <a:pt x="650" y="940"/>
                      <a:pt x="671" y="1035"/>
                      <a:pt x="674" y="1053"/>
                    </a:cubicBezTo>
                    <a:cubicBezTo>
                      <a:pt x="678" y="1071"/>
                      <a:pt x="668" y="1158"/>
                      <a:pt x="698" y="1259"/>
                    </a:cubicBezTo>
                    <a:cubicBezTo>
                      <a:pt x="713" y="1307"/>
                      <a:pt x="740" y="1477"/>
                      <a:pt x="736" y="1501"/>
                    </a:cubicBezTo>
                    <a:cubicBezTo>
                      <a:pt x="736" y="1511"/>
                      <a:pt x="733" y="1527"/>
                      <a:pt x="728" y="1543"/>
                    </a:cubicBezTo>
                    <a:cubicBezTo>
                      <a:pt x="719" y="1570"/>
                      <a:pt x="720" y="1608"/>
                      <a:pt x="721" y="1620"/>
                    </a:cubicBezTo>
                    <a:cubicBezTo>
                      <a:pt x="717" y="1636"/>
                      <a:pt x="712" y="1669"/>
                      <a:pt x="719" y="1671"/>
                    </a:cubicBezTo>
                    <a:cubicBezTo>
                      <a:pt x="715" y="1677"/>
                      <a:pt x="714" y="1677"/>
                      <a:pt x="716" y="1683"/>
                    </a:cubicBezTo>
                    <a:cubicBezTo>
                      <a:pt x="713" y="1688"/>
                      <a:pt x="713" y="1690"/>
                      <a:pt x="714" y="1693"/>
                    </a:cubicBezTo>
                    <a:cubicBezTo>
                      <a:pt x="718" y="1703"/>
                      <a:pt x="733" y="1694"/>
                      <a:pt x="728" y="1697"/>
                    </a:cubicBezTo>
                    <a:cubicBezTo>
                      <a:pt x="719" y="1701"/>
                      <a:pt x="712" y="1709"/>
                      <a:pt x="716" y="1720"/>
                    </a:cubicBezTo>
                    <a:cubicBezTo>
                      <a:pt x="718" y="1725"/>
                      <a:pt x="739" y="1714"/>
                      <a:pt x="750" y="1709"/>
                    </a:cubicBezTo>
                    <a:cubicBezTo>
                      <a:pt x="767" y="1704"/>
                      <a:pt x="787" y="1693"/>
                      <a:pt x="793" y="1685"/>
                    </a:cubicBezTo>
                    <a:cubicBezTo>
                      <a:pt x="798" y="1676"/>
                      <a:pt x="809" y="1660"/>
                      <a:pt x="812" y="1653"/>
                    </a:cubicBezTo>
                    <a:cubicBezTo>
                      <a:pt x="816" y="1643"/>
                      <a:pt x="815" y="1637"/>
                      <a:pt x="819" y="1630"/>
                    </a:cubicBezTo>
                    <a:cubicBezTo>
                      <a:pt x="822" y="1623"/>
                      <a:pt x="829" y="1614"/>
                      <a:pt x="825" y="1608"/>
                    </a:cubicBezTo>
                    <a:close/>
                    <a:moveTo>
                      <a:pt x="269" y="341"/>
                    </a:moveTo>
                    <a:cubicBezTo>
                      <a:pt x="269" y="341"/>
                      <a:pt x="269" y="340"/>
                      <a:pt x="269" y="340"/>
                    </a:cubicBezTo>
                    <a:cubicBezTo>
                      <a:pt x="269" y="340"/>
                      <a:pt x="269" y="341"/>
                      <a:pt x="269" y="341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</p:grpSp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D70CF531-5BF8-E8EB-0CC6-068DF5388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41" y="2317799"/>
            <a:ext cx="1199059" cy="94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9" name="Group 3015">
            <a:extLst>
              <a:ext uri="{FF2B5EF4-FFF2-40B4-BE49-F238E27FC236}">
                <a16:creationId xmlns:a16="http://schemas.microsoft.com/office/drawing/2014/main" id="{92D37866-0B23-88E2-EAC4-F44A92088EA1}"/>
              </a:ext>
            </a:extLst>
          </p:cNvPr>
          <p:cNvGrpSpPr>
            <a:grpSpLocks/>
          </p:cNvGrpSpPr>
          <p:nvPr/>
        </p:nvGrpSpPr>
        <p:grpSpPr bwMode="auto">
          <a:xfrm>
            <a:off x="310359" y="3303427"/>
            <a:ext cx="1014548" cy="1388579"/>
            <a:chOff x="3057" y="1096"/>
            <a:chExt cx="1915" cy="2621"/>
          </a:xfrm>
        </p:grpSpPr>
        <p:sp>
          <p:nvSpPr>
            <p:cNvPr id="180" name="Freeform 2871">
              <a:extLst>
                <a:ext uri="{FF2B5EF4-FFF2-40B4-BE49-F238E27FC236}">
                  <a16:creationId xmlns:a16="http://schemas.microsoft.com/office/drawing/2014/main" id="{DF719BC5-05A7-0990-5A8B-ACAB3E9F7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" y="1733"/>
              <a:ext cx="1550" cy="1955"/>
            </a:xfrm>
            <a:custGeom>
              <a:avLst/>
              <a:gdLst>
                <a:gd name="T0" fmla="*/ 4970 w 620"/>
                <a:gd name="T1" fmla="*/ 760 h 733"/>
                <a:gd name="T2" fmla="*/ 4425 w 620"/>
                <a:gd name="T3" fmla="*/ 21 h 733"/>
                <a:gd name="T4" fmla="*/ 2613 w 620"/>
                <a:gd name="T5" fmla="*/ 149 h 733"/>
                <a:gd name="T6" fmla="*/ 2345 w 620"/>
                <a:gd name="T7" fmla="*/ 1174 h 733"/>
                <a:gd name="T8" fmla="*/ 1770 w 620"/>
                <a:gd name="T9" fmla="*/ 1912 h 733"/>
                <a:gd name="T10" fmla="*/ 750 w 620"/>
                <a:gd name="T11" fmla="*/ 3550 h 733"/>
                <a:gd name="T12" fmla="*/ 488 w 620"/>
                <a:gd name="T13" fmla="*/ 7057 h 733"/>
                <a:gd name="T14" fmla="*/ 833 w 620"/>
                <a:gd name="T15" fmla="*/ 8423 h 733"/>
                <a:gd name="T16" fmla="*/ 833 w 620"/>
                <a:gd name="T17" fmla="*/ 8423 h 733"/>
                <a:gd name="T18" fmla="*/ 863 w 620"/>
                <a:gd name="T19" fmla="*/ 8879 h 733"/>
                <a:gd name="T20" fmla="*/ 863 w 620"/>
                <a:gd name="T21" fmla="*/ 8935 h 733"/>
                <a:gd name="T22" fmla="*/ 550 w 620"/>
                <a:gd name="T23" fmla="*/ 9732 h 733"/>
                <a:gd name="T24" fmla="*/ 533 w 620"/>
                <a:gd name="T25" fmla="*/ 9716 h 733"/>
                <a:gd name="T26" fmla="*/ 563 w 620"/>
                <a:gd name="T27" fmla="*/ 10322 h 733"/>
                <a:gd name="T28" fmla="*/ 520 w 620"/>
                <a:gd name="T29" fmla="*/ 10415 h 733"/>
                <a:gd name="T30" fmla="*/ 0 w 620"/>
                <a:gd name="T31" fmla="*/ 10949 h 733"/>
                <a:gd name="T32" fmla="*/ 958 w 620"/>
                <a:gd name="T33" fmla="*/ 11858 h 733"/>
                <a:gd name="T34" fmla="*/ 4958 w 620"/>
                <a:gd name="T35" fmla="*/ 13416 h 733"/>
                <a:gd name="T36" fmla="*/ 8470 w 620"/>
                <a:gd name="T37" fmla="*/ 13453 h 733"/>
                <a:gd name="T38" fmla="*/ 8875 w 620"/>
                <a:gd name="T39" fmla="*/ 7327 h 733"/>
                <a:gd name="T40" fmla="*/ 7863 w 620"/>
                <a:gd name="T41" fmla="*/ 4155 h 7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20" h="733">
                  <a:moveTo>
                    <a:pt x="318" y="40"/>
                  </a:moveTo>
                  <a:cubicBezTo>
                    <a:pt x="318" y="37"/>
                    <a:pt x="287" y="2"/>
                    <a:pt x="283" y="1"/>
                  </a:cubicBezTo>
                  <a:cubicBezTo>
                    <a:pt x="280" y="0"/>
                    <a:pt x="167" y="8"/>
                    <a:pt x="167" y="8"/>
                  </a:cubicBezTo>
                  <a:cubicBezTo>
                    <a:pt x="150" y="62"/>
                    <a:pt x="150" y="62"/>
                    <a:pt x="150" y="62"/>
                  </a:cubicBezTo>
                  <a:cubicBezTo>
                    <a:pt x="113" y="101"/>
                    <a:pt x="113" y="101"/>
                    <a:pt x="113" y="101"/>
                  </a:cubicBezTo>
                  <a:cubicBezTo>
                    <a:pt x="48" y="187"/>
                    <a:pt x="48" y="187"/>
                    <a:pt x="48" y="187"/>
                  </a:cubicBezTo>
                  <a:cubicBezTo>
                    <a:pt x="31" y="372"/>
                    <a:pt x="31" y="372"/>
                    <a:pt x="31" y="372"/>
                  </a:cubicBezTo>
                  <a:cubicBezTo>
                    <a:pt x="53" y="444"/>
                    <a:pt x="53" y="444"/>
                    <a:pt x="53" y="444"/>
                  </a:cubicBezTo>
                  <a:cubicBezTo>
                    <a:pt x="53" y="444"/>
                    <a:pt x="53" y="444"/>
                    <a:pt x="53" y="444"/>
                  </a:cubicBezTo>
                  <a:cubicBezTo>
                    <a:pt x="55" y="450"/>
                    <a:pt x="56" y="458"/>
                    <a:pt x="55" y="468"/>
                  </a:cubicBezTo>
                  <a:cubicBezTo>
                    <a:pt x="55" y="471"/>
                    <a:pt x="55" y="471"/>
                    <a:pt x="55" y="471"/>
                  </a:cubicBezTo>
                  <a:cubicBezTo>
                    <a:pt x="53" y="495"/>
                    <a:pt x="41" y="511"/>
                    <a:pt x="35" y="513"/>
                  </a:cubicBezTo>
                  <a:cubicBezTo>
                    <a:pt x="34" y="512"/>
                    <a:pt x="34" y="512"/>
                    <a:pt x="34" y="512"/>
                  </a:cubicBezTo>
                  <a:cubicBezTo>
                    <a:pt x="40" y="521"/>
                    <a:pt x="43" y="532"/>
                    <a:pt x="36" y="544"/>
                  </a:cubicBezTo>
                  <a:cubicBezTo>
                    <a:pt x="33" y="549"/>
                    <a:pt x="33" y="549"/>
                    <a:pt x="33" y="549"/>
                  </a:cubicBezTo>
                  <a:cubicBezTo>
                    <a:pt x="25" y="563"/>
                    <a:pt x="14" y="573"/>
                    <a:pt x="0" y="577"/>
                  </a:cubicBezTo>
                  <a:cubicBezTo>
                    <a:pt x="20" y="599"/>
                    <a:pt x="41" y="616"/>
                    <a:pt x="61" y="625"/>
                  </a:cubicBezTo>
                  <a:cubicBezTo>
                    <a:pt x="125" y="657"/>
                    <a:pt x="214" y="681"/>
                    <a:pt x="317" y="707"/>
                  </a:cubicBezTo>
                  <a:cubicBezTo>
                    <a:pt x="419" y="733"/>
                    <a:pt x="495" y="731"/>
                    <a:pt x="542" y="709"/>
                  </a:cubicBezTo>
                  <a:cubicBezTo>
                    <a:pt x="612" y="675"/>
                    <a:pt x="620" y="547"/>
                    <a:pt x="568" y="386"/>
                  </a:cubicBezTo>
                  <a:cubicBezTo>
                    <a:pt x="538" y="288"/>
                    <a:pt x="503" y="219"/>
                    <a:pt x="503" y="219"/>
                  </a:cubicBezTo>
                </a:path>
              </a:pathLst>
            </a:custGeom>
            <a:solidFill>
              <a:srgbClr val="F3E1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Freeform 2872">
              <a:extLst>
                <a:ext uri="{FF2B5EF4-FFF2-40B4-BE49-F238E27FC236}">
                  <a16:creationId xmlns:a16="http://schemas.microsoft.com/office/drawing/2014/main" id="{522AC897-C47F-DD43-B962-BCEB16520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" y="2309"/>
              <a:ext cx="355" cy="182"/>
            </a:xfrm>
            <a:custGeom>
              <a:avLst/>
              <a:gdLst>
                <a:gd name="T0" fmla="*/ 488 w 142"/>
                <a:gd name="T1" fmla="*/ 1303 h 68"/>
                <a:gd name="T2" fmla="*/ 1033 w 142"/>
                <a:gd name="T3" fmla="*/ 1188 h 68"/>
                <a:gd name="T4" fmla="*/ 1488 w 142"/>
                <a:gd name="T5" fmla="*/ 1052 h 68"/>
                <a:gd name="T6" fmla="*/ 1925 w 142"/>
                <a:gd name="T7" fmla="*/ 744 h 68"/>
                <a:gd name="T8" fmla="*/ 2220 w 142"/>
                <a:gd name="T9" fmla="*/ 824 h 68"/>
                <a:gd name="T10" fmla="*/ 1970 w 142"/>
                <a:gd name="T11" fmla="*/ 56 h 68"/>
                <a:gd name="T12" fmla="*/ 1750 w 142"/>
                <a:gd name="T13" fmla="*/ 35 h 68"/>
                <a:gd name="T14" fmla="*/ 1050 w 142"/>
                <a:gd name="T15" fmla="*/ 573 h 68"/>
                <a:gd name="T16" fmla="*/ 333 w 142"/>
                <a:gd name="T17" fmla="*/ 881 h 68"/>
                <a:gd name="T18" fmla="*/ 0 w 142"/>
                <a:gd name="T19" fmla="*/ 1017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2" h="68">
                  <a:moveTo>
                    <a:pt x="31" y="68"/>
                  </a:moveTo>
                  <a:cubicBezTo>
                    <a:pt x="43" y="62"/>
                    <a:pt x="54" y="64"/>
                    <a:pt x="66" y="62"/>
                  </a:cubicBezTo>
                  <a:cubicBezTo>
                    <a:pt x="76" y="60"/>
                    <a:pt x="85" y="56"/>
                    <a:pt x="95" y="55"/>
                  </a:cubicBezTo>
                  <a:cubicBezTo>
                    <a:pt x="108" y="53"/>
                    <a:pt x="114" y="49"/>
                    <a:pt x="123" y="39"/>
                  </a:cubicBezTo>
                  <a:cubicBezTo>
                    <a:pt x="131" y="30"/>
                    <a:pt x="135" y="36"/>
                    <a:pt x="142" y="43"/>
                  </a:cubicBezTo>
                  <a:cubicBezTo>
                    <a:pt x="142" y="34"/>
                    <a:pt x="133" y="10"/>
                    <a:pt x="126" y="3"/>
                  </a:cubicBezTo>
                  <a:cubicBezTo>
                    <a:pt x="121" y="0"/>
                    <a:pt x="117" y="0"/>
                    <a:pt x="112" y="2"/>
                  </a:cubicBezTo>
                  <a:cubicBezTo>
                    <a:pt x="96" y="7"/>
                    <a:pt x="83" y="23"/>
                    <a:pt x="67" y="30"/>
                  </a:cubicBezTo>
                  <a:cubicBezTo>
                    <a:pt x="53" y="37"/>
                    <a:pt x="37" y="40"/>
                    <a:pt x="21" y="46"/>
                  </a:cubicBezTo>
                  <a:cubicBezTo>
                    <a:pt x="14" y="48"/>
                    <a:pt x="7" y="51"/>
                    <a:pt x="0" y="53"/>
                  </a:cubicBezTo>
                </a:path>
              </a:pathLst>
            </a:custGeom>
            <a:solidFill>
              <a:srgbClr val="F0C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Freeform 2873">
              <a:extLst>
                <a:ext uri="{FF2B5EF4-FFF2-40B4-BE49-F238E27FC236}">
                  <a16:creationId xmlns:a16="http://schemas.microsoft.com/office/drawing/2014/main" id="{63954CAB-4883-7C14-175D-D5B88EDA8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" y="1736"/>
              <a:ext cx="1597" cy="1952"/>
            </a:xfrm>
            <a:custGeom>
              <a:avLst/>
              <a:gdLst>
                <a:gd name="T0" fmla="*/ 8150 w 639"/>
                <a:gd name="T1" fmla="*/ 4131 h 732"/>
                <a:gd name="T2" fmla="*/ 4716 w 639"/>
                <a:gd name="T3" fmla="*/ 0 h 732"/>
                <a:gd name="T4" fmla="*/ 4966 w 639"/>
                <a:gd name="T5" fmla="*/ 419 h 732"/>
                <a:gd name="T6" fmla="*/ 8600 w 639"/>
                <a:gd name="T7" fmla="*/ 5725 h 732"/>
                <a:gd name="T8" fmla="*/ 5883 w 639"/>
                <a:gd name="T9" fmla="*/ 5256 h 732"/>
                <a:gd name="T10" fmla="*/ 5633 w 639"/>
                <a:gd name="T11" fmla="*/ 5155 h 732"/>
                <a:gd name="T12" fmla="*/ 7540 w 639"/>
                <a:gd name="T13" fmla="*/ 7851 h 732"/>
                <a:gd name="T14" fmla="*/ 6228 w 639"/>
                <a:gd name="T15" fmla="*/ 5597 h 732"/>
                <a:gd name="T16" fmla="*/ 7965 w 639"/>
                <a:gd name="T17" fmla="*/ 6109 h 732"/>
                <a:gd name="T18" fmla="*/ 8995 w 639"/>
                <a:gd name="T19" fmla="*/ 7075 h 732"/>
                <a:gd name="T20" fmla="*/ 9195 w 639"/>
                <a:gd name="T21" fmla="*/ 10488 h 732"/>
                <a:gd name="T22" fmla="*/ 8695 w 639"/>
                <a:gd name="T23" fmla="*/ 9864 h 732"/>
                <a:gd name="T24" fmla="*/ 8150 w 639"/>
                <a:gd name="T25" fmla="*/ 9331 h 732"/>
                <a:gd name="T26" fmla="*/ 9037 w 639"/>
                <a:gd name="T27" fmla="*/ 10616 h 732"/>
                <a:gd name="T28" fmla="*/ 9445 w 639"/>
                <a:gd name="T29" fmla="*/ 11491 h 732"/>
                <a:gd name="T30" fmla="*/ 9132 w 639"/>
                <a:gd name="T31" fmla="*/ 12403 h 732"/>
                <a:gd name="T32" fmla="*/ 7933 w 639"/>
                <a:gd name="T33" fmla="*/ 10376 h 732"/>
                <a:gd name="T34" fmla="*/ 8275 w 639"/>
                <a:gd name="T35" fmla="*/ 11171 h 732"/>
                <a:gd name="T36" fmla="*/ 8570 w 639"/>
                <a:gd name="T37" fmla="*/ 12459 h 732"/>
                <a:gd name="T38" fmla="*/ 8557 w 639"/>
                <a:gd name="T39" fmla="*/ 13176 h 732"/>
                <a:gd name="T40" fmla="*/ 7540 w 639"/>
                <a:gd name="T41" fmla="*/ 13277 h 732"/>
                <a:gd name="T42" fmla="*/ 7433 w 639"/>
                <a:gd name="T43" fmla="*/ 11720 h 732"/>
                <a:gd name="T44" fmla="*/ 7445 w 639"/>
                <a:gd name="T45" fmla="*/ 12779 h 732"/>
                <a:gd name="T46" fmla="*/ 4978 w 639"/>
                <a:gd name="T47" fmla="*/ 13141 h 732"/>
                <a:gd name="T48" fmla="*/ 1512 w 639"/>
                <a:gd name="T49" fmla="*/ 11229 h 732"/>
                <a:gd name="T50" fmla="*/ 1437 w 639"/>
                <a:gd name="T51" fmla="*/ 9843 h 732"/>
                <a:gd name="T52" fmla="*/ 1667 w 639"/>
                <a:gd name="T53" fmla="*/ 8611 h 732"/>
                <a:gd name="T54" fmla="*/ 2124 w 639"/>
                <a:gd name="T55" fmla="*/ 8533 h 732"/>
                <a:gd name="T56" fmla="*/ 2729 w 639"/>
                <a:gd name="T57" fmla="*/ 9293 h 732"/>
                <a:gd name="T58" fmla="*/ 3404 w 639"/>
                <a:gd name="T59" fmla="*/ 9976 h 732"/>
                <a:gd name="T60" fmla="*/ 2999 w 639"/>
                <a:gd name="T61" fmla="*/ 9352 h 732"/>
                <a:gd name="T62" fmla="*/ 2592 w 639"/>
                <a:gd name="T63" fmla="*/ 8896 h 732"/>
                <a:gd name="T64" fmla="*/ 2279 w 639"/>
                <a:gd name="T65" fmla="*/ 8341 h 732"/>
                <a:gd name="T66" fmla="*/ 2354 w 639"/>
                <a:gd name="T67" fmla="*/ 6792 h 732"/>
                <a:gd name="T68" fmla="*/ 2842 w 639"/>
                <a:gd name="T69" fmla="*/ 5517 h 732"/>
                <a:gd name="T70" fmla="*/ 2667 w 639"/>
                <a:gd name="T71" fmla="*/ 4800 h 732"/>
                <a:gd name="T72" fmla="*/ 2687 w 639"/>
                <a:gd name="T73" fmla="*/ 5312 h 732"/>
                <a:gd name="T74" fmla="*/ 2167 w 639"/>
                <a:gd name="T75" fmla="*/ 6677 h 732"/>
                <a:gd name="T76" fmla="*/ 1904 w 639"/>
                <a:gd name="T77" fmla="*/ 7680 h 732"/>
                <a:gd name="T78" fmla="*/ 1280 w 639"/>
                <a:gd name="T79" fmla="*/ 9272 h 732"/>
                <a:gd name="T80" fmla="*/ 1075 w 639"/>
                <a:gd name="T81" fmla="*/ 11016 h 732"/>
                <a:gd name="T82" fmla="*/ 1450 w 639"/>
                <a:gd name="T83" fmla="*/ 11797 h 732"/>
                <a:gd name="T84" fmla="*/ 637 w 639"/>
                <a:gd name="T85" fmla="*/ 11016 h 732"/>
                <a:gd name="T86" fmla="*/ 980 w 639"/>
                <a:gd name="T87" fmla="*/ 10547 h 732"/>
                <a:gd name="T88" fmla="*/ 1312 w 639"/>
                <a:gd name="T89" fmla="*/ 8555 h 732"/>
                <a:gd name="T90" fmla="*/ 1967 w 639"/>
                <a:gd name="T91" fmla="*/ 6408 h 732"/>
                <a:gd name="T92" fmla="*/ 1217 w 639"/>
                <a:gd name="T93" fmla="*/ 4813 h 732"/>
                <a:gd name="T94" fmla="*/ 605 w 639"/>
                <a:gd name="T95" fmla="*/ 7965 h 732"/>
                <a:gd name="T96" fmla="*/ 62 w 639"/>
                <a:gd name="T97" fmla="*/ 10389 h 732"/>
                <a:gd name="T98" fmla="*/ 655 w 639"/>
                <a:gd name="T99" fmla="*/ 11299 h 732"/>
                <a:gd name="T100" fmla="*/ 1250 w 639"/>
                <a:gd name="T101" fmla="*/ 11832 h 732"/>
                <a:gd name="T102" fmla="*/ 8757 w 639"/>
                <a:gd name="T103" fmla="*/ 13427 h 7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39" h="732">
                  <a:moveTo>
                    <a:pt x="587" y="385"/>
                  </a:moveTo>
                  <a:cubicBezTo>
                    <a:pt x="557" y="287"/>
                    <a:pt x="522" y="218"/>
                    <a:pt x="522" y="218"/>
                  </a:cubicBezTo>
                  <a:cubicBezTo>
                    <a:pt x="337" y="39"/>
                    <a:pt x="337" y="39"/>
                    <a:pt x="337" y="39"/>
                  </a:cubicBezTo>
                  <a:cubicBezTo>
                    <a:pt x="337" y="36"/>
                    <a:pt x="306" y="1"/>
                    <a:pt x="302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309" y="9"/>
                    <a:pt x="318" y="20"/>
                    <a:pt x="318" y="22"/>
                  </a:cubicBezTo>
                  <a:cubicBezTo>
                    <a:pt x="503" y="201"/>
                    <a:pt x="503" y="201"/>
                    <a:pt x="503" y="201"/>
                  </a:cubicBezTo>
                  <a:cubicBezTo>
                    <a:pt x="503" y="201"/>
                    <a:pt x="527" y="241"/>
                    <a:pt x="551" y="302"/>
                  </a:cubicBezTo>
                  <a:cubicBezTo>
                    <a:pt x="495" y="312"/>
                    <a:pt x="495" y="312"/>
                    <a:pt x="495" y="312"/>
                  </a:cubicBezTo>
                  <a:cubicBezTo>
                    <a:pt x="377" y="277"/>
                    <a:pt x="377" y="277"/>
                    <a:pt x="377" y="277"/>
                  </a:cubicBezTo>
                  <a:cubicBezTo>
                    <a:pt x="374" y="280"/>
                    <a:pt x="374" y="280"/>
                    <a:pt x="374" y="280"/>
                  </a:cubicBezTo>
                  <a:cubicBezTo>
                    <a:pt x="361" y="272"/>
                    <a:pt x="361" y="272"/>
                    <a:pt x="361" y="272"/>
                  </a:cubicBezTo>
                  <a:cubicBezTo>
                    <a:pt x="480" y="429"/>
                    <a:pt x="480" y="429"/>
                    <a:pt x="480" y="429"/>
                  </a:cubicBezTo>
                  <a:cubicBezTo>
                    <a:pt x="480" y="429"/>
                    <a:pt x="503" y="454"/>
                    <a:pt x="483" y="414"/>
                  </a:cubicBezTo>
                  <a:cubicBezTo>
                    <a:pt x="468" y="383"/>
                    <a:pt x="416" y="322"/>
                    <a:pt x="394" y="298"/>
                  </a:cubicBezTo>
                  <a:cubicBezTo>
                    <a:pt x="392" y="295"/>
                    <a:pt x="395" y="294"/>
                    <a:pt x="399" y="295"/>
                  </a:cubicBezTo>
                  <a:cubicBezTo>
                    <a:pt x="413" y="301"/>
                    <a:pt x="430" y="307"/>
                    <a:pt x="445" y="311"/>
                  </a:cubicBezTo>
                  <a:cubicBezTo>
                    <a:pt x="471" y="319"/>
                    <a:pt x="492" y="326"/>
                    <a:pt x="510" y="322"/>
                  </a:cubicBezTo>
                  <a:cubicBezTo>
                    <a:pt x="527" y="318"/>
                    <a:pt x="545" y="312"/>
                    <a:pt x="556" y="314"/>
                  </a:cubicBezTo>
                  <a:cubicBezTo>
                    <a:pt x="563" y="332"/>
                    <a:pt x="570" y="352"/>
                    <a:pt x="576" y="373"/>
                  </a:cubicBezTo>
                  <a:cubicBezTo>
                    <a:pt x="603" y="454"/>
                    <a:pt x="614" y="526"/>
                    <a:pt x="608" y="583"/>
                  </a:cubicBezTo>
                  <a:cubicBezTo>
                    <a:pt x="604" y="572"/>
                    <a:pt x="596" y="562"/>
                    <a:pt x="589" y="553"/>
                  </a:cubicBezTo>
                  <a:cubicBezTo>
                    <a:pt x="584" y="546"/>
                    <a:pt x="577" y="539"/>
                    <a:pt x="571" y="532"/>
                  </a:cubicBezTo>
                  <a:cubicBezTo>
                    <a:pt x="566" y="528"/>
                    <a:pt x="561" y="524"/>
                    <a:pt x="557" y="520"/>
                  </a:cubicBezTo>
                  <a:cubicBezTo>
                    <a:pt x="553" y="516"/>
                    <a:pt x="550" y="509"/>
                    <a:pt x="544" y="509"/>
                  </a:cubicBezTo>
                  <a:cubicBezTo>
                    <a:pt x="522" y="492"/>
                    <a:pt x="522" y="492"/>
                    <a:pt x="522" y="492"/>
                  </a:cubicBezTo>
                  <a:cubicBezTo>
                    <a:pt x="537" y="502"/>
                    <a:pt x="549" y="521"/>
                    <a:pt x="561" y="535"/>
                  </a:cubicBezTo>
                  <a:cubicBezTo>
                    <a:pt x="568" y="542"/>
                    <a:pt x="574" y="551"/>
                    <a:pt x="579" y="560"/>
                  </a:cubicBezTo>
                  <a:cubicBezTo>
                    <a:pt x="584" y="569"/>
                    <a:pt x="586" y="573"/>
                    <a:pt x="590" y="582"/>
                  </a:cubicBezTo>
                  <a:cubicBezTo>
                    <a:pt x="594" y="589"/>
                    <a:pt x="599" y="600"/>
                    <a:pt x="605" y="606"/>
                  </a:cubicBezTo>
                  <a:cubicBezTo>
                    <a:pt x="602" y="626"/>
                    <a:pt x="596" y="643"/>
                    <a:pt x="588" y="657"/>
                  </a:cubicBezTo>
                  <a:cubicBezTo>
                    <a:pt x="587" y="656"/>
                    <a:pt x="586" y="655"/>
                    <a:pt x="585" y="654"/>
                  </a:cubicBezTo>
                  <a:cubicBezTo>
                    <a:pt x="574" y="645"/>
                    <a:pt x="560" y="646"/>
                    <a:pt x="552" y="633"/>
                  </a:cubicBezTo>
                  <a:cubicBezTo>
                    <a:pt x="536" y="610"/>
                    <a:pt x="551" y="546"/>
                    <a:pt x="508" y="547"/>
                  </a:cubicBezTo>
                  <a:cubicBezTo>
                    <a:pt x="508" y="558"/>
                    <a:pt x="508" y="558"/>
                    <a:pt x="508" y="558"/>
                  </a:cubicBezTo>
                  <a:cubicBezTo>
                    <a:pt x="518" y="566"/>
                    <a:pt x="527" y="575"/>
                    <a:pt x="530" y="589"/>
                  </a:cubicBezTo>
                  <a:cubicBezTo>
                    <a:pt x="533" y="601"/>
                    <a:pt x="530" y="612"/>
                    <a:pt x="532" y="624"/>
                  </a:cubicBezTo>
                  <a:cubicBezTo>
                    <a:pt x="534" y="639"/>
                    <a:pt x="536" y="649"/>
                    <a:pt x="549" y="657"/>
                  </a:cubicBezTo>
                  <a:cubicBezTo>
                    <a:pt x="560" y="663"/>
                    <a:pt x="572" y="662"/>
                    <a:pt x="579" y="670"/>
                  </a:cubicBezTo>
                  <a:cubicBezTo>
                    <a:pt x="570" y="681"/>
                    <a:pt x="560" y="689"/>
                    <a:pt x="548" y="695"/>
                  </a:cubicBezTo>
                  <a:cubicBezTo>
                    <a:pt x="531" y="704"/>
                    <a:pt x="508" y="709"/>
                    <a:pt x="481" y="711"/>
                  </a:cubicBezTo>
                  <a:cubicBezTo>
                    <a:pt x="482" y="707"/>
                    <a:pt x="482" y="702"/>
                    <a:pt x="483" y="700"/>
                  </a:cubicBezTo>
                  <a:cubicBezTo>
                    <a:pt x="485" y="689"/>
                    <a:pt x="485" y="679"/>
                    <a:pt x="488" y="668"/>
                  </a:cubicBezTo>
                  <a:cubicBezTo>
                    <a:pt x="476" y="618"/>
                    <a:pt x="476" y="618"/>
                    <a:pt x="476" y="618"/>
                  </a:cubicBezTo>
                  <a:cubicBezTo>
                    <a:pt x="475" y="626"/>
                    <a:pt x="478" y="635"/>
                    <a:pt x="478" y="644"/>
                  </a:cubicBezTo>
                  <a:cubicBezTo>
                    <a:pt x="478" y="654"/>
                    <a:pt x="478" y="664"/>
                    <a:pt x="477" y="674"/>
                  </a:cubicBezTo>
                  <a:cubicBezTo>
                    <a:pt x="475" y="689"/>
                    <a:pt x="472" y="704"/>
                    <a:pt x="459" y="712"/>
                  </a:cubicBezTo>
                  <a:cubicBezTo>
                    <a:pt x="420" y="712"/>
                    <a:pt x="373" y="706"/>
                    <a:pt x="319" y="693"/>
                  </a:cubicBezTo>
                  <a:cubicBezTo>
                    <a:pt x="236" y="672"/>
                    <a:pt x="161" y="650"/>
                    <a:pt x="100" y="625"/>
                  </a:cubicBezTo>
                  <a:cubicBezTo>
                    <a:pt x="96" y="614"/>
                    <a:pt x="102" y="604"/>
                    <a:pt x="97" y="592"/>
                  </a:cubicBezTo>
                  <a:cubicBezTo>
                    <a:pt x="91" y="577"/>
                    <a:pt x="77" y="574"/>
                    <a:pt x="80" y="556"/>
                  </a:cubicBezTo>
                  <a:cubicBezTo>
                    <a:pt x="83" y="544"/>
                    <a:pt x="90" y="532"/>
                    <a:pt x="92" y="519"/>
                  </a:cubicBezTo>
                  <a:cubicBezTo>
                    <a:pt x="93" y="507"/>
                    <a:pt x="96" y="495"/>
                    <a:pt x="99" y="483"/>
                  </a:cubicBezTo>
                  <a:cubicBezTo>
                    <a:pt x="103" y="471"/>
                    <a:pt x="103" y="466"/>
                    <a:pt x="107" y="454"/>
                  </a:cubicBezTo>
                  <a:cubicBezTo>
                    <a:pt x="108" y="448"/>
                    <a:pt x="114" y="430"/>
                    <a:pt x="122" y="431"/>
                  </a:cubicBezTo>
                  <a:cubicBezTo>
                    <a:pt x="128" y="432"/>
                    <a:pt x="132" y="445"/>
                    <a:pt x="136" y="450"/>
                  </a:cubicBezTo>
                  <a:cubicBezTo>
                    <a:pt x="142" y="457"/>
                    <a:pt x="147" y="467"/>
                    <a:pt x="154" y="473"/>
                  </a:cubicBezTo>
                  <a:cubicBezTo>
                    <a:pt x="163" y="479"/>
                    <a:pt x="169" y="481"/>
                    <a:pt x="175" y="490"/>
                  </a:cubicBezTo>
                  <a:cubicBezTo>
                    <a:pt x="180" y="499"/>
                    <a:pt x="184" y="509"/>
                    <a:pt x="191" y="516"/>
                  </a:cubicBezTo>
                  <a:cubicBezTo>
                    <a:pt x="194" y="519"/>
                    <a:pt x="215" y="534"/>
                    <a:pt x="218" y="526"/>
                  </a:cubicBezTo>
                  <a:cubicBezTo>
                    <a:pt x="219" y="526"/>
                    <a:pt x="201" y="517"/>
                    <a:pt x="200" y="516"/>
                  </a:cubicBezTo>
                  <a:cubicBezTo>
                    <a:pt x="197" y="508"/>
                    <a:pt x="197" y="498"/>
                    <a:pt x="192" y="493"/>
                  </a:cubicBezTo>
                  <a:cubicBezTo>
                    <a:pt x="186" y="488"/>
                    <a:pt x="187" y="481"/>
                    <a:pt x="180" y="477"/>
                  </a:cubicBezTo>
                  <a:cubicBezTo>
                    <a:pt x="176" y="474"/>
                    <a:pt x="169" y="472"/>
                    <a:pt x="166" y="469"/>
                  </a:cubicBezTo>
                  <a:cubicBezTo>
                    <a:pt x="162" y="464"/>
                    <a:pt x="163" y="457"/>
                    <a:pt x="159" y="452"/>
                  </a:cubicBezTo>
                  <a:cubicBezTo>
                    <a:pt x="155" y="448"/>
                    <a:pt x="150" y="445"/>
                    <a:pt x="146" y="440"/>
                  </a:cubicBezTo>
                  <a:cubicBezTo>
                    <a:pt x="137" y="427"/>
                    <a:pt x="143" y="418"/>
                    <a:pt x="145" y="405"/>
                  </a:cubicBezTo>
                  <a:cubicBezTo>
                    <a:pt x="147" y="391"/>
                    <a:pt x="145" y="371"/>
                    <a:pt x="151" y="358"/>
                  </a:cubicBezTo>
                  <a:cubicBezTo>
                    <a:pt x="156" y="346"/>
                    <a:pt x="161" y="341"/>
                    <a:pt x="168" y="331"/>
                  </a:cubicBezTo>
                  <a:cubicBezTo>
                    <a:pt x="176" y="318"/>
                    <a:pt x="182" y="306"/>
                    <a:pt x="182" y="291"/>
                  </a:cubicBezTo>
                  <a:cubicBezTo>
                    <a:pt x="182" y="283"/>
                    <a:pt x="181" y="275"/>
                    <a:pt x="178" y="268"/>
                  </a:cubicBezTo>
                  <a:cubicBezTo>
                    <a:pt x="176" y="263"/>
                    <a:pt x="172" y="258"/>
                    <a:pt x="171" y="253"/>
                  </a:cubicBezTo>
                  <a:cubicBezTo>
                    <a:pt x="169" y="254"/>
                    <a:pt x="169" y="254"/>
                    <a:pt x="169" y="254"/>
                  </a:cubicBezTo>
                  <a:cubicBezTo>
                    <a:pt x="169" y="263"/>
                    <a:pt x="174" y="271"/>
                    <a:pt x="172" y="280"/>
                  </a:cubicBezTo>
                  <a:cubicBezTo>
                    <a:pt x="170" y="289"/>
                    <a:pt x="165" y="299"/>
                    <a:pt x="162" y="308"/>
                  </a:cubicBezTo>
                  <a:cubicBezTo>
                    <a:pt x="157" y="324"/>
                    <a:pt x="141" y="335"/>
                    <a:pt x="139" y="352"/>
                  </a:cubicBezTo>
                  <a:cubicBezTo>
                    <a:pt x="137" y="363"/>
                    <a:pt x="139" y="377"/>
                    <a:pt x="136" y="389"/>
                  </a:cubicBezTo>
                  <a:cubicBezTo>
                    <a:pt x="134" y="395"/>
                    <a:pt x="126" y="400"/>
                    <a:pt x="122" y="405"/>
                  </a:cubicBezTo>
                  <a:cubicBezTo>
                    <a:pt x="116" y="415"/>
                    <a:pt x="109" y="423"/>
                    <a:pt x="103" y="433"/>
                  </a:cubicBezTo>
                  <a:cubicBezTo>
                    <a:pt x="92" y="448"/>
                    <a:pt x="85" y="471"/>
                    <a:pt x="82" y="489"/>
                  </a:cubicBezTo>
                  <a:cubicBezTo>
                    <a:pt x="80" y="507"/>
                    <a:pt x="75" y="523"/>
                    <a:pt x="70" y="540"/>
                  </a:cubicBezTo>
                  <a:cubicBezTo>
                    <a:pt x="66" y="554"/>
                    <a:pt x="61" y="568"/>
                    <a:pt x="69" y="581"/>
                  </a:cubicBezTo>
                  <a:cubicBezTo>
                    <a:pt x="75" y="591"/>
                    <a:pt x="81" y="600"/>
                    <a:pt x="87" y="611"/>
                  </a:cubicBezTo>
                  <a:cubicBezTo>
                    <a:pt x="88" y="614"/>
                    <a:pt x="90" y="618"/>
                    <a:pt x="93" y="622"/>
                  </a:cubicBezTo>
                  <a:cubicBezTo>
                    <a:pt x="86" y="619"/>
                    <a:pt x="80" y="616"/>
                    <a:pt x="74" y="613"/>
                  </a:cubicBezTo>
                  <a:cubicBezTo>
                    <a:pt x="61" y="605"/>
                    <a:pt x="43" y="587"/>
                    <a:pt x="41" y="581"/>
                  </a:cubicBezTo>
                  <a:cubicBezTo>
                    <a:pt x="38" y="573"/>
                    <a:pt x="46" y="574"/>
                    <a:pt x="51" y="570"/>
                  </a:cubicBezTo>
                  <a:cubicBezTo>
                    <a:pt x="56" y="567"/>
                    <a:pt x="60" y="561"/>
                    <a:pt x="63" y="556"/>
                  </a:cubicBezTo>
                  <a:cubicBezTo>
                    <a:pt x="71" y="541"/>
                    <a:pt x="73" y="525"/>
                    <a:pt x="76" y="509"/>
                  </a:cubicBezTo>
                  <a:cubicBezTo>
                    <a:pt x="78" y="489"/>
                    <a:pt x="78" y="470"/>
                    <a:pt x="84" y="451"/>
                  </a:cubicBezTo>
                  <a:cubicBezTo>
                    <a:pt x="89" y="438"/>
                    <a:pt x="95" y="427"/>
                    <a:pt x="102" y="416"/>
                  </a:cubicBezTo>
                  <a:cubicBezTo>
                    <a:pt x="117" y="392"/>
                    <a:pt x="119" y="365"/>
                    <a:pt x="126" y="338"/>
                  </a:cubicBezTo>
                  <a:cubicBezTo>
                    <a:pt x="133" y="309"/>
                    <a:pt x="129" y="282"/>
                    <a:pt x="122" y="253"/>
                  </a:cubicBezTo>
                  <a:cubicBezTo>
                    <a:pt x="78" y="254"/>
                    <a:pt x="78" y="254"/>
                    <a:pt x="78" y="254"/>
                  </a:cubicBezTo>
                  <a:cubicBezTo>
                    <a:pt x="72" y="278"/>
                    <a:pt x="73" y="303"/>
                    <a:pt x="68" y="328"/>
                  </a:cubicBezTo>
                  <a:cubicBezTo>
                    <a:pt x="62" y="360"/>
                    <a:pt x="47" y="389"/>
                    <a:pt x="39" y="420"/>
                  </a:cubicBezTo>
                  <a:cubicBezTo>
                    <a:pt x="32" y="454"/>
                    <a:pt x="26" y="488"/>
                    <a:pt x="10" y="518"/>
                  </a:cubicBezTo>
                  <a:cubicBezTo>
                    <a:pt x="4" y="529"/>
                    <a:pt x="0" y="537"/>
                    <a:pt x="4" y="548"/>
                  </a:cubicBezTo>
                  <a:cubicBezTo>
                    <a:pt x="10" y="566"/>
                    <a:pt x="24" y="583"/>
                    <a:pt x="38" y="593"/>
                  </a:cubicBezTo>
                  <a:cubicBezTo>
                    <a:pt x="39" y="594"/>
                    <a:pt x="40" y="595"/>
                    <a:pt x="42" y="596"/>
                  </a:cubicBezTo>
                  <a:cubicBezTo>
                    <a:pt x="38" y="594"/>
                    <a:pt x="34" y="591"/>
                    <a:pt x="31" y="588"/>
                  </a:cubicBezTo>
                  <a:cubicBezTo>
                    <a:pt x="47" y="604"/>
                    <a:pt x="64" y="616"/>
                    <a:pt x="80" y="624"/>
                  </a:cubicBezTo>
                  <a:cubicBezTo>
                    <a:pt x="144" y="656"/>
                    <a:pt x="233" y="680"/>
                    <a:pt x="336" y="706"/>
                  </a:cubicBezTo>
                  <a:cubicBezTo>
                    <a:pt x="438" y="732"/>
                    <a:pt x="514" y="730"/>
                    <a:pt x="561" y="708"/>
                  </a:cubicBezTo>
                  <a:cubicBezTo>
                    <a:pt x="631" y="674"/>
                    <a:pt x="639" y="546"/>
                    <a:pt x="587" y="385"/>
                  </a:cubicBezTo>
                  <a:close/>
                </a:path>
              </a:pathLst>
            </a:custGeom>
            <a:solidFill>
              <a:srgbClr val="F0C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Freeform 2874">
              <a:extLst>
                <a:ext uri="{FF2B5EF4-FFF2-40B4-BE49-F238E27FC236}">
                  <a16:creationId xmlns:a16="http://schemas.microsoft.com/office/drawing/2014/main" id="{962250A3-563C-A05F-4775-18D31A26E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7" y="1515"/>
              <a:ext cx="178" cy="240"/>
            </a:xfrm>
            <a:custGeom>
              <a:avLst/>
              <a:gdLst>
                <a:gd name="T0" fmla="*/ 1118 w 71"/>
                <a:gd name="T1" fmla="*/ 205 h 90"/>
                <a:gd name="T2" fmla="*/ 426 w 71"/>
                <a:gd name="T3" fmla="*/ 0 h 90"/>
                <a:gd name="T4" fmla="*/ 251 w 71"/>
                <a:gd name="T5" fmla="*/ 704 h 90"/>
                <a:gd name="T6" fmla="*/ 805 w 71"/>
                <a:gd name="T7" fmla="*/ 888 h 90"/>
                <a:gd name="T8" fmla="*/ 221 w 71"/>
                <a:gd name="T9" fmla="*/ 909 h 90"/>
                <a:gd name="T10" fmla="*/ 271 w 71"/>
                <a:gd name="T11" fmla="*/ 1672 h 90"/>
                <a:gd name="T12" fmla="*/ 1118 w 71"/>
                <a:gd name="T13" fmla="*/ 1707 h 90"/>
                <a:gd name="T14" fmla="*/ 1118 w 71"/>
                <a:gd name="T15" fmla="*/ 205 h 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1" h="90">
                  <a:moveTo>
                    <a:pt x="71" y="11"/>
                  </a:moveTo>
                  <a:cubicBezTo>
                    <a:pt x="51" y="7"/>
                    <a:pt x="34" y="2"/>
                    <a:pt x="27" y="0"/>
                  </a:cubicBezTo>
                  <a:cubicBezTo>
                    <a:pt x="13" y="1"/>
                    <a:pt x="6" y="26"/>
                    <a:pt x="16" y="37"/>
                  </a:cubicBezTo>
                  <a:cubicBezTo>
                    <a:pt x="26" y="40"/>
                    <a:pt x="51" y="47"/>
                    <a:pt x="51" y="47"/>
                  </a:cubicBezTo>
                  <a:cubicBezTo>
                    <a:pt x="37" y="47"/>
                    <a:pt x="21" y="48"/>
                    <a:pt x="14" y="48"/>
                  </a:cubicBezTo>
                  <a:cubicBezTo>
                    <a:pt x="2" y="52"/>
                    <a:pt x="0" y="85"/>
                    <a:pt x="17" y="88"/>
                  </a:cubicBezTo>
                  <a:cubicBezTo>
                    <a:pt x="33" y="89"/>
                    <a:pt x="54" y="89"/>
                    <a:pt x="71" y="90"/>
                  </a:cubicBezTo>
                  <a:cubicBezTo>
                    <a:pt x="71" y="63"/>
                    <a:pt x="71" y="35"/>
                    <a:pt x="71" y="11"/>
                  </a:cubicBezTo>
                  <a:close/>
                </a:path>
              </a:pathLst>
            </a:custGeom>
            <a:solidFill>
              <a:srgbClr val="AFC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2875">
              <a:extLst>
                <a:ext uri="{FF2B5EF4-FFF2-40B4-BE49-F238E27FC236}">
                  <a16:creationId xmlns:a16="http://schemas.microsoft.com/office/drawing/2014/main" id="{DE2586B2-3ACE-5195-F08E-D8BC5D6A4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" y="1816"/>
              <a:ext cx="140" cy="85"/>
            </a:xfrm>
            <a:custGeom>
              <a:avLst/>
              <a:gdLst>
                <a:gd name="T0" fmla="*/ 83 w 56"/>
                <a:gd name="T1" fmla="*/ 452 h 32"/>
                <a:gd name="T2" fmla="*/ 833 w 56"/>
                <a:gd name="T3" fmla="*/ 600 h 32"/>
                <a:gd name="T4" fmla="*/ 875 w 56"/>
                <a:gd name="T5" fmla="*/ 0 h 32"/>
                <a:gd name="T6" fmla="*/ 0 w 56"/>
                <a:gd name="T7" fmla="*/ 452 h 32"/>
                <a:gd name="T8" fmla="*/ 83 w 56"/>
                <a:gd name="T9" fmla="*/ 452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32">
                  <a:moveTo>
                    <a:pt x="5" y="24"/>
                  </a:moveTo>
                  <a:cubicBezTo>
                    <a:pt x="19" y="26"/>
                    <a:pt x="36" y="28"/>
                    <a:pt x="53" y="32"/>
                  </a:cubicBezTo>
                  <a:cubicBezTo>
                    <a:pt x="55" y="21"/>
                    <a:pt x="56" y="11"/>
                    <a:pt x="56" y="0"/>
                  </a:cubicBezTo>
                  <a:cubicBezTo>
                    <a:pt x="36" y="2"/>
                    <a:pt x="17" y="8"/>
                    <a:pt x="0" y="24"/>
                  </a:cubicBezTo>
                  <a:lnTo>
                    <a:pt x="5" y="24"/>
                  </a:lnTo>
                  <a:close/>
                </a:path>
              </a:pathLst>
            </a:custGeom>
            <a:solidFill>
              <a:srgbClr val="E878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2876">
              <a:extLst>
                <a:ext uri="{FF2B5EF4-FFF2-40B4-BE49-F238E27FC236}">
                  <a16:creationId xmlns:a16="http://schemas.microsoft.com/office/drawing/2014/main" id="{EABA1A6D-3619-579A-C722-06851450D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7" y="1096"/>
              <a:ext cx="793" cy="1352"/>
            </a:xfrm>
            <a:custGeom>
              <a:avLst/>
              <a:gdLst>
                <a:gd name="T0" fmla="*/ 3722 w 317"/>
                <a:gd name="T1" fmla="*/ 1344 h 507"/>
                <a:gd name="T2" fmla="*/ 3630 w 317"/>
                <a:gd name="T3" fmla="*/ 1216 h 507"/>
                <a:gd name="T4" fmla="*/ 3710 w 317"/>
                <a:gd name="T5" fmla="*/ 683 h 507"/>
                <a:gd name="T6" fmla="*/ 3210 w 317"/>
                <a:gd name="T7" fmla="*/ 397 h 507"/>
                <a:gd name="T8" fmla="*/ 2972 w 317"/>
                <a:gd name="T9" fmla="*/ 853 h 507"/>
                <a:gd name="T10" fmla="*/ 2942 w 317"/>
                <a:gd name="T11" fmla="*/ 227 h 507"/>
                <a:gd name="T12" fmla="*/ 2442 w 317"/>
                <a:gd name="T13" fmla="*/ 192 h 507"/>
                <a:gd name="T14" fmla="*/ 2054 w 317"/>
                <a:gd name="T15" fmla="*/ 1059 h 507"/>
                <a:gd name="T16" fmla="*/ 1876 w 317"/>
                <a:gd name="T17" fmla="*/ 456 h 507"/>
                <a:gd name="T18" fmla="*/ 1363 w 317"/>
                <a:gd name="T19" fmla="*/ 547 h 507"/>
                <a:gd name="T20" fmla="*/ 1251 w 317"/>
                <a:gd name="T21" fmla="*/ 1400 h 507"/>
                <a:gd name="T22" fmla="*/ 1158 w 317"/>
                <a:gd name="T23" fmla="*/ 1592 h 507"/>
                <a:gd name="T24" fmla="*/ 50 w 317"/>
                <a:gd name="T25" fmla="*/ 4552 h 507"/>
                <a:gd name="T26" fmla="*/ 188 w 317"/>
                <a:gd name="T27" fmla="*/ 6963 h 507"/>
                <a:gd name="T28" fmla="*/ 188 w 317"/>
                <a:gd name="T29" fmla="*/ 6963 h 507"/>
                <a:gd name="T30" fmla="*/ 613 w 317"/>
                <a:gd name="T31" fmla="*/ 7816 h 507"/>
                <a:gd name="T32" fmla="*/ 675 w 317"/>
                <a:gd name="T33" fmla="*/ 8760 h 507"/>
                <a:gd name="T34" fmla="*/ 688 w 317"/>
                <a:gd name="T35" fmla="*/ 9216 h 507"/>
                <a:gd name="T36" fmla="*/ 1659 w 317"/>
                <a:gd name="T37" fmla="*/ 9123 h 507"/>
                <a:gd name="T38" fmla="*/ 1659 w 317"/>
                <a:gd name="T39" fmla="*/ 8627 h 507"/>
                <a:gd name="T40" fmla="*/ 2004 w 317"/>
                <a:gd name="T41" fmla="*/ 6464 h 507"/>
                <a:gd name="T42" fmla="*/ 2221 w 317"/>
                <a:gd name="T43" fmla="*/ 5725 h 507"/>
                <a:gd name="T44" fmla="*/ 2221 w 317"/>
                <a:gd name="T45" fmla="*/ 5725 h 507"/>
                <a:gd name="T46" fmla="*/ 2221 w 317"/>
                <a:gd name="T47" fmla="*/ 5725 h 507"/>
                <a:gd name="T48" fmla="*/ 2146 w 317"/>
                <a:gd name="T49" fmla="*/ 5269 h 507"/>
                <a:gd name="T50" fmla="*/ 2129 w 317"/>
                <a:gd name="T51" fmla="*/ 5256 h 507"/>
                <a:gd name="T52" fmla="*/ 2504 w 317"/>
                <a:gd name="T53" fmla="*/ 3320 h 507"/>
                <a:gd name="T54" fmla="*/ 2522 w 317"/>
                <a:gd name="T55" fmla="*/ 3320 h 507"/>
                <a:gd name="T56" fmla="*/ 3022 w 317"/>
                <a:gd name="T57" fmla="*/ 3413 h 507"/>
                <a:gd name="T58" fmla="*/ 3034 w 317"/>
                <a:gd name="T59" fmla="*/ 3435 h 507"/>
                <a:gd name="T60" fmla="*/ 3034 w 317"/>
                <a:gd name="T61" fmla="*/ 3413 h 507"/>
                <a:gd name="T62" fmla="*/ 3710 w 317"/>
                <a:gd name="T63" fmla="*/ 3379 h 507"/>
                <a:gd name="T64" fmla="*/ 4963 w 317"/>
                <a:gd name="T65" fmla="*/ 3357 h 507"/>
                <a:gd name="T66" fmla="*/ 3722 w 317"/>
                <a:gd name="T67" fmla="*/ 1344 h 50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17" h="507">
                  <a:moveTo>
                    <a:pt x="238" y="71"/>
                  </a:moveTo>
                  <a:cubicBezTo>
                    <a:pt x="237" y="70"/>
                    <a:pt x="232" y="66"/>
                    <a:pt x="232" y="64"/>
                  </a:cubicBezTo>
                  <a:cubicBezTo>
                    <a:pt x="231" y="54"/>
                    <a:pt x="234" y="48"/>
                    <a:pt x="237" y="36"/>
                  </a:cubicBezTo>
                  <a:cubicBezTo>
                    <a:pt x="242" y="19"/>
                    <a:pt x="214" y="2"/>
                    <a:pt x="205" y="21"/>
                  </a:cubicBezTo>
                  <a:cubicBezTo>
                    <a:pt x="203" y="26"/>
                    <a:pt x="198" y="34"/>
                    <a:pt x="190" y="45"/>
                  </a:cubicBezTo>
                  <a:cubicBezTo>
                    <a:pt x="190" y="45"/>
                    <a:pt x="191" y="16"/>
                    <a:pt x="188" y="12"/>
                  </a:cubicBezTo>
                  <a:cubicBezTo>
                    <a:pt x="179" y="0"/>
                    <a:pt x="161" y="3"/>
                    <a:pt x="156" y="10"/>
                  </a:cubicBezTo>
                  <a:cubicBezTo>
                    <a:pt x="151" y="17"/>
                    <a:pt x="155" y="54"/>
                    <a:pt x="131" y="56"/>
                  </a:cubicBezTo>
                  <a:cubicBezTo>
                    <a:pt x="114" y="54"/>
                    <a:pt x="123" y="28"/>
                    <a:pt x="120" y="24"/>
                  </a:cubicBezTo>
                  <a:cubicBezTo>
                    <a:pt x="107" y="13"/>
                    <a:pt x="94" y="19"/>
                    <a:pt x="87" y="29"/>
                  </a:cubicBezTo>
                  <a:cubicBezTo>
                    <a:pt x="85" y="44"/>
                    <a:pt x="84" y="59"/>
                    <a:pt x="80" y="74"/>
                  </a:cubicBezTo>
                  <a:cubicBezTo>
                    <a:pt x="79" y="76"/>
                    <a:pt x="75" y="83"/>
                    <a:pt x="74" y="84"/>
                  </a:cubicBezTo>
                  <a:cubicBezTo>
                    <a:pt x="9" y="139"/>
                    <a:pt x="3" y="177"/>
                    <a:pt x="3" y="240"/>
                  </a:cubicBezTo>
                  <a:cubicBezTo>
                    <a:pt x="3" y="266"/>
                    <a:pt x="0" y="318"/>
                    <a:pt x="12" y="367"/>
                  </a:cubicBezTo>
                  <a:cubicBezTo>
                    <a:pt x="12" y="367"/>
                    <a:pt x="12" y="367"/>
                    <a:pt x="12" y="367"/>
                  </a:cubicBezTo>
                  <a:cubicBezTo>
                    <a:pt x="21" y="381"/>
                    <a:pt x="27" y="396"/>
                    <a:pt x="39" y="412"/>
                  </a:cubicBezTo>
                  <a:cubicBezTo>
                    <a:pt x="47" y="422"/>
                    <a:pt x="47" y="440"/>
                    <a:pt x="43" y="462"/>
                  </a:cubicBezTo>
                  <a:cubicBezTo>
                    <a:pt x="42" y="466"/>
                    <a:pt x="42" y="478"/>
                    <a:pt x="44" y="486"/>
                  </a:cubicBezTo>
                  <a:cubicBezTo>
                    <a:pt x="57" y="507"/>
                    <a:pt x="106" y="497"/>
                    <a:pt x="106" y="481"/>
                  </a:cubicBezTo>
                  <a:cubicBezTo>
                    <a:pt x="105" y="473"/>
                    <a:pt x="106" y="455"/>
                    <a:pt x="106" y="455"/>
                  </a:cubicBezTo>
                  <a:cubicBezTo>
                    <a:pt x="106" y="419"/>
                    <a:pt x="113" y="378"/>
                    <a:pt x="128" y="341"/>
                  </a:cubicBezTo>
                  <a:cubicBezTo>
                    <a:pt x="135" y="324"/>
                    <a:pt x="140" y="311"/>
                    <a:pt x="142" y="302"/>
                  </a:cubicBezTo>
                  <a:cubicBezTo>
                    <a:pt x="142" y="302"/>
                    <a:pt x="142" y="302"/>
                    <a:pt x="142" y="302"/>
                  </a:cubicBezTo>
                  <a:cubicBezTo>
                    <a:pt x="142" y="302"/>
                    <a:pt x="142" y="302"/>
                    <a:pt x="142" y="302"/>
                  </a:cubicBezTo>
                  <a:cubicBezTo>
                    <a:pt x="145" y="287"/>
                    <a:pt x="143" y="281"/>
                    <a:pt x="137" y="278"/>
                  </a:cubicBezTo>
                  <a:cubicBezTo>
                    <a:pt x="136" y="277"/>
                    <a:pt x="136" y="277"/>
                    <a:pt x="136" y="277"/>
                  </a:cubicBezTo>
                  <a:cubicBezTo>
                    <a:pt x="122" y="213"/>
                    <a:pt x="141" y="184"/>
                    <a:pt x="160" y="175"/>
                  </a:cubicBezTo>
                  <a:cubicBezTo>
                    <a:pt x="161" y="175"/>
                    <a:pt x="161" y="175"/>
                    <a:pt x="161" y="175"/>
                  </a:cubicBezTo>
                  <a:cubicBezTo>
                    <a:pt x="169" y="178"/>
                    <a:pt x="179" y="180"/>
                    <a:pt x="193" y="180"/>
                  </a:cubicBezTo>
                  <a:cubicBezTo>
                    <a:pt x="194" y="181"/>
                    <a:pt x="194" y="181"/>
                    <a:pt x="194" y="181"/>
                  </a:cubicBezTo>
                  <a:cubicBezTo>
                    <a:pt x="194" y="180"/>
                    <a:pt x="194" y="180"/>
                    <a:pt x="194" y="180"/>
                  </a:cubicBezTo>
                  <a:cubicBezTo>
                    <a:pt x="206" y="180"/>
                    <a:pt x="220" y="179"/>
                    <a:pt x="237" y="178"/>
                  </a:cubicBezTo>
                  <a:cubicBezTo>
                    <a:pt x="260" y="176"/>
                    <a:pt x="288" y="177"/>
                    <a:pt x="317" y="177"/>
                  </a:cubicBezTo>
                  <a:cubicBezTo>
                    <a:pt x="305" y="131"/>
                    <a:pt x="280" y="93"/>
                    <a:pt x="238" y="71"/>
                  </a:cubicBezTo>
                </a:path>
              </a:pathLst>
            </a:custGeom>
            <a:solidFill>
              <a:srgbClr val="E878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Freeform 2877">
              <a:extLst>
                <a:ext uri="{FF2B5EF4-FFF2-40B4-BE49-F238E27FC236}">
                  <a16:creationId xmlns:a16="http://schemas.microsoft.com/office/drawing/2014/main" id="{2A05094E-3E82-60F6-F974-2D8882FDA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" y="1803"/>
              <a:ext cx="133" cy="74"/>
            </a:xfrm>
            <a:custGeom>
              <a:avLst/>
              <a:gdLst>
                <a:gd name="T0" fmla="*/ 63 w 53"/>
                <a:gd name="T1" fmla="*/ 460 h 28"/>
                <a:gd name="T2" fmla="*/ 617 w 53"/>
                <a:gd name="T3" fmla="*/ 460 h 28"/>
                <a:gd name="T4" fmla="*/ 693 w 53"/>
                <a:gd name="T5" fmla="*/ 441 h 28"/>
                <a:gd name="T6" fmla="*/ 713 w 53"/>
                <a:gd name="T7" fmla="*/ 56 h 28"/>
                <a:gd name="T8" fmla="*/ 0 w 53"/>
                <a:gd name="T9" fmla="*/ 391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28">
                  <a:moveTo>
                    <a:pt x="4" y="25"/>
                  </a:moveTo>
                  <a:cubicBezTo>
                    <a:pt x="11" y="25"/>
                    <a:pt x="34" y="19"/>
                    <a:pt x="39" y="25"/>
                  </a:cubicBezTo>
                  <a:cubicBezTo>
                    <a:pt x="42" y="28"/>
                    <a:pt x="42" y="28"/>
                    <a:pt x="44" y="24"/>
                  </a:cubicBezTo>
                  <a:cubicBezTo>
                    <a:pt x="49" y="18"/>
                    <a:pt x="53" y="5"/>
                    <a:pt x="45" y="3"/>
                  </a:cubicBezTo>
                  <a:cubicBezTo>
                    <a:pt x="35" y="0"/>
                    <a:pt x="5" y="11"/>
                    <a:pt x="0" y="21"/>
                  </a:cubicBezTo>
                </a:path>
              </a:pathLst>
            </a:custGeom>
            <a:solidFill>
              <a:srgbClr val="D42B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2878">
              <a:extLst>
                <a:ext uri="{FF2B5EF4-FFF2-40B4-BE49-F238E27FC236}">
                  <a16:creationId xmlns:a16="http://schemas.microsoft.com/office/drawing/2014/main" id="{66D7A5C5-B925-AAA2-56CE-C298F5DA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5" y="1395"/>
              <a:ext cx="445" cy="189"/>
            </a:xfrm>
            <a:custGeom>
              <a:avLst/>
              <a:gdLst>
                <a:gd name="T0" fmla="*/ 488 w 178"/>
                <a:gd name="T1" fmla="*/ 1036 h 71"/>
                <a:gd name="T2" fmla="*/ 833 w 178"/>
                <a:gd name="T3" fmla="*/ 1206 h 71"/>
                <a:gd name="T4" fmla="*/ 1270 w 178"/>
                <a:gd name="T5" fmla="*/ 1227 h 71"/>
                <a:gd name="T6" fmla="*/ 2158 w 178"/>
                <a:gd name="T7" fmla="*/ 1206 h 71"/>
                <a:gd name="T8" fmla="*/ 2613 w 178"/>
                <a:gd name="T9" fmla="*/ 1206 h 71"/>
                <a:gd name="T10" fmla="*/ 2708 w 178"/>
                <a:gd name="T11" fmla="*/ 908 h 71"/>
                <a:gd name="T12" fmla="*/ 2220 w 178"/>
                <a:gd name="T13" fmla="*/ 0 h 71"/>
                <a:gd name="T14" fmla="*/ 2250 w 178"/>
                <a:gd name="T15" fmla="*/ 865 h 71"/>
                <a:gd name="T16" fmla="*/ 1408 w 178"/>
                <a:gd name="T17" fmla="*/ 849 h 71"/>
                <a:gd name="T18" fmla="*/ 583 w 178"/>
                <a:gd name="T19" fmla="*/ 908 h 71"/>
                <a:gd name="T20" fmla="*/ 0 w 178"/>
                <a:gd name="T21" fmla="*/ 1339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1">
                  <a:moveTo>
                    <a:pt x="31" y="55"/>
                  </a:moveTo>
                  <a:cubicBezTo>
                    <a:pt x="43" y="55"/>
                    <a:pt x="44" y="59"/>
                    <a:pt x="53" y="64"/>
                  </a:cubicBezTo>
                  <a:cubicBezTo>
                    <a:pt x="62" y="68"/>
                    <a:pt x="72" y="66"/>
                    <a:pt x="81" y="65"/>
                  </a:cubicBezTo>
                  <a:cubicBezTo>
                    <a:pt x="100" y="64"/>
                    <a:pt x="119" y="64"/>
                    <a:pt x="138" y="64"/>
                  </a:cubicBezTo>
                  <a:cubicBezTo>
                    <a:pt x="148" y="64"/>
                    <a:pt x="157" y="65"/>
                    <a:pt x="167" y="64"/>
                  </a:cubicBezTo>
                  <a:cubicBezTo>
                    <a:pt x="178" y="64"/>
                    <a:pt x="176" y="57"/>
                    <a:pt x="173" y="48"/>
                  </a:cubicBezTo>
                  <a:cubicBezTo>
                    <a:pt x="167" y="33"/>
                    <a:pt x="155" y="10"/>
                    <a:pt x="142" y="0"/>
                  </a:cubicBezTo>
                  <a:cubicBezTo>
                    <a:pt x="144" y="15"/>
                    <a:pt x="167" y="32"/>
                    <a:pt x="144" y="46"/>
                  </a:cubicBezTo>
                  <a:cubicBezTo>
                    <a:pt x="128" y="55"/>
                    <a:pt x="108" y="48"/>
                    <a:pt x="90" y="45"/>
                  </a:cubicBezTo>
                  <a:cubicBezTo>
                    <a:pt x="72" y="41"/>
                    <a:pt x="54" y="41"/>
                    <a:pt x="37" y="48"/>
                  </a:cubicBezTo>
                  <a:cubicBezTo>
                    <a:pt x="25" y="52"/>
                    <a:pt x="7" y="61"/>
                    <a:pt x="0" y="71"/>
                  </a:cubicBezTo>
                </a:path>
              </a:pathLst>
            </a:custGeom>
            <a:solidFill>
              <a:srgbClr val="D42B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2879">
              <a:extLst>
                <a:ext uri="{FF2B5EF4-FFF2-40B4-BE49-F238E27FC236}">
                  <a16:creationId xmlns:a16="http://schemas.microsoft.com/office/drawing/2014/main" id="{7FBE05C7-280C-BD58-8E2C-1A8CE4751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7" y="1387"/>
              <a:ext cx="318" cy="672"/>
            </a:xfrm>
            <a:custGeom>
              <a:avLst/>
              <a:gdLst>
                <a:gd name="T0" fmla="*/ 1818 w 127"/>
                <a:gd name="T1" fmla="*/ 56 h 252"/>
                <a:gd name="T2" fmla="*/ 959 w 127"/>
                <a:gd name="T3" fmla="*/ 285 h 252"/>
                <a:gd name="T4" fmla="*/ 95 w 127"/>
                <a:gd name="T5" fmla="*/ 21 h 252"/>
                <a:gd name="T6" fmla="*/ 83 w 127"/>
                <a:gd name="T7" fmla="*/ 77 h 252"/>
                <a:gd name="T8" fmla="*/ 125 w 127"/>
                <a:gd name="T9" fmla="*/ 4664 h 252"/>
                <a:gd name="T10" fmla="*/ 95 w 127"/>
                <a:gd name="T11" fmla="*/ 4685 h 252"/>
                <a:gd name="T12" fmla="*/ 646 w 127"/>
                <a:gd name="T13" fmla="*/ 4323 h 252"/>
                <a:gd name="T14" fmla="*/ 1242 w 127"/>
                <a:gd name="T15" fmla="*/ 4288 h 252"/>
                <a:gd name="T16" fmla="*/ 1680 w 127"/>
                <a:gd name="T17" fmla="*/ 4437 h 252"/>
                <a:gd name="T18" fmla="*/ 1943 w 127"/>
                <a:gd name="T19" fmla="*/ 4779 h 252"/>
                <a:gd name="T20" fmla="*/ 1993 w 127"/>
                <a:gd name="T21" fmla="*/ 4701 h 252"/>
                <a:gd name="T22" fmla="*/ 1818 w 127"/>
                <a:gd name="T23" fmla="*/ 56 h 2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7" h="252">
                  <a:moveTo>
                    <a:pt x="116" y="3"/>
                  </a:moveTo>
                  <a:cubicBezTo>
                    <a:pt x="112" y="9"/>
                    <a:pt x="89" y="15"/>
                    <a:pt x="61" y="15"/>
                  </a:cubicBezTo>
                  <a:cubicBezTo>
                    <a:pt x="31" y="15"/>
                    <a:pt x="6" y="8"/>
                    <a:pt x="6" y="1"/>
                  </a:cubicBezTo>
                  <a:cubicBezTo>
                    <a:pt x="6" y="0"/>
                    <a:pt x="5" y="2"/>
                    <a:pt x="5" y="4"/>
                  </a:cubicBezTo>
                  <a:cubicBezTo>
                    <a:pt x="0" y="54"/>
                    <a:pt x="3" y="214"/>
                    <a:pt x="8" y="246"/>
                  </a:cubicBezTo>
                  <a:cubicBezTo>
                    <a:pt x="7" y="246"/>
                    <a:pt x="7" y="246"/>
                    <a:pt x="6" y="247"/>
                  </a:cubicBezTo>
                  <a:cubicBezTo>
                    <a:pt x="16" y="236"/>
                    <a:pt x="29" y="228"/>
                    <a:pt x="41" y="228"/>
                  </a:cubicBezTo>
                  <a:cubicBezTo>
                    <a:pt x="53" y="228"/>
                    <a:pt x="71" y="224"/>
                    <a:pt x="79" y="226"/>
                  </a:cubicBezTo>
                  <a:cubicBezTo>
                    <a:pt x="87" y="228"/>
                    <a:pt x="100" y="229"/>
                    <a:pt x="107" y="234"/>
                  </a:cubicBezTo>
                  <a:cubicBezTo>
                    <a:pt x="114" y="240"/>
                    <a:pt x="120" y="246"/>
                    <a:pt x="124" y="252"/>
                  </a:cubicBezTo>
                  <a:cubicBezTo>
                    <a:pt x="127" y="248"/>
                    <a:pt x="127" y="248"/>
                    <a:pt x="127" y="248"/>
                  </a:cubicBezTo>
                  <a:cubicBezTo>
                    <a:pt x="120" y="226"/>
                    <a:pt x="116" y="37"/>
                    <a:pt x="116" y="3"/>
                  </a:cubicBezTo>
                </a:path>
              </a:pathLst>
            </a:custGeom>
            <a:solidFill>
              <a:srgbClr val="AFC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Freeform 2880">
              <a:extLst>
                <a:ext uri="{FF2B5EF4-FFF2-40B4-BE49-F238E27FC236}">
                  <a16:creationId xmlns:a16="http://schemas.microsoft.com/office/drawing/2014/main" id="{B11AD47C-3E61-6A76-3FED-FEBB44DF79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7" y="1437"/>
              <a:ext cx="293" cy="616"/>
            </a:xfrm>
            <a:custGeom>
              <a:avLst/>
              <a:gdLst>
                <a:gd name="T0" fmla="*/ 50 w 117"/>
                <a:gd name="T1" fmla="*/ 4096 h 231"/>
                <a:gd name="T2" fmla="*/ 63 w 117"/>
                <a:gd name="T3" fmla="*/ 4061 h 231"/>
                <a:gd name="T4" fmla="*/ 50 w 117"/>
                <a:gd name="T5" fmla="*/ 4061 h 231"/>
                <a:gd name="T6" fmla="*/ 50 w 117"/>
                <a:gd name="T7" fmla="*/ 4096 h 231"/>
                <a:gd name="T8" fmla="*/ 20 w 117"/>
                <a:gd name="T9" fmla="*/ 4131 h 231"/>
                <a:gd name="T10" fmla="*/ 50 w 117"/>
                <a:gd name="T11" fmla="*/ 4096 h 231"/>
                <a:gd name="T12" fmla="*/ 0 w 117"/>
                <a:gd name="T13" fmla="*/ 4152 h 231"/>
                <a:gd name="T14" fmla="*/ 20 w 117"/>
                <a:gd name="T15" fmla="*/ 4131 h 231"/>
                <a:gd name="T16" fmla="*/ 1713 w 117"/>
                <a:gd name="T17" fmla="*/ 1800 h 231"/>
                <a:gd name="T18" fmla="*/ 1693 w 117"/>
                <a:gd name="T19" fmla="*/ 1741 h 231"/>
                <a:gd name="T20" fmla="*/ 1588 w 117"/>
                <a:gd name="T21" fmla="*/ 989 h 231"/>
                <a:gd name="T22" fmla="*/ 1618 w 117"/>
                <a:gd name="T23" fmla="*/ 0 h 231"/>
                <a:gd name="T24" fmla="*/ 1538 w 117"/>
                <a:gd name="T25" fmla="*/ 717 h 231"/>
                <a:gd name="T26" fmla="*/ 1475 w 117"/>
                <a:gd name="T27" fmla="*/ 1400 h 231"/>
                <a:gd name="T28" fmla="*/ 1222 w 117"/>
                <a:gd name="T29" fmla="*/ 2923 h 231"/>
                <a:gd name="T30" fmla="*/ 909 w 117"/>
                <a:gd name="T31" fmla="*/ 3448 h 231"/>
                <a:gd name="T32" fmla="*/ 563 w 117"/>
                <a:gd name="T33" fmla="*/ 3661 h 231"/>
                <a:gd name="T34" fmla="*/ 63 w 117"/>
                <a:gd name="T35" fmla="*/ 4061 h 231"/>
                <a:gd name="T36" fmla="*/ 220 w 117"/>
                <a:gd name="T37" fmla="*/ 4003 h 231"/>
                <a:gd name="T38" fmla="*/ 458 w 117"/>
                <a:gd name="T39" fmla="*/ 3925 h 231"/>
                <a:gd name="T40" fmla="*/ 1067 w 117"/>
                <a:gd name="T41" fmla="*/ 3904 h 231"/>
                <a:gd name="T42" fmla="*/ 1525 w 117"/>
                <a:gd name="T43" fmla="*/ 4040 h 231"/>
                <a:gd name="T44" fmla="*/ 1600 w 117"/>
                <a:gd name="T45" fmla="*/ 4117 h 231"/>
                <a:gd name="T46" fmla="*/ 1630 w 117"/>
                <a:gd name="T47" fmla="*/ 4131 h 231"/>
                <a:gd name="T48" fmla="*/ 1663 w 117"/>
                <a:gd name="T49" fmla="*/ 4189 h 231"/>
                <a:gd name="T50" fmla="*/ 1693 w 117"/>
                <a:gd name="T51" fmla="*/ 4211 h 231"/>
                <a:gd name="T52" fmla="*/ 1743 w 117"/>
                <a:gd name="T53" fmla="*/ 4267 h 231"/>
                <a:gd name="T54" fmla="*/ 1755 w 117"/>
                <a:gd name="T55" fmla="*/ 4288 h 231"/>
                <a:gd name="T56" fmla="*/ 1806 w 117"/>
                <a:gd name="T57" fmla="*/ 4381 h 231"/>
                <a:gd name="T58" fmla="*/ 1838 w 117"/>
                <a:gd name="T59" fmla="*/ 4301 h 231"/>
                <a:gd name="T60" fmla="*/ 1713 w 117"/>
                <a:gd name="T61" fmla="*/ 1800 h 23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7" h="231">
                  <a:moveTo>
                    <a:pt x="3" y="216"/>
                  </a:moveTo>
                  <a:cubicBezTo>
                    <a:pt x="3" y="215"/>
                    <a:pt x="3" y="215"/>
                    <a:pt x="4" y="214"/>
                  </a:cubicBezTo>
                  <a:cubicBezTo>
                    <a:pt x="3" y="214"/>
                    <a:pt x="3" y="214"/>
                    <a:pt x="3" y="214"/>
                  </a:cubicBezTo>
                  <a:cubicBezTo>
                    <a:pt x="3" y="216"/>
                    <a:pt x="3" y="216"/>
                    <a:pt x="3" y="216"/>
                  </a:cubicBezTo>
                  <a:moveTo>
                    <a:pt x="1" y="218"/>
                  </a:moveTo>
                  <a:cubicBezTo>
                    <a:pt x="3" y="216"/>
                    <a:pt x="3" y="216"/>
                    <a:pt x="3" y="216"/>
                  </a:cubicBezTo>
                  <a:cubicBezTo>
                    <a:pt x="2" y="217"/>
                    <a:pt x="1" y="218"/>
                    <a:pt x="0" y="219"/>
                  </a:cubicBezTo>
                  <a:cubicBezTo>
                    <a:pt x="1" y="218"/>
                    <a:pt x="1" y="218"/>
                    <a:pt x="1" y="218"/>
                  </a:cubicBezTo>
                  <a:moveTo>
                    <a:pt x="109" y="95"/>
                  </a:moveTo>
                  <a:cubicBezTo>
                    <a:pt x="109" y="94"/>
                    <a:pt x="108" y="93"/>
                    <a:pt x="108" y="92"/>
                  </a:cubicBezTo>
                  <a:cubicBezTo>
                    <a:pt x="105" y="79"/>
                    <a:pt x="103" y="66"/>
                    <a:pt x="101" y="52"/>
                  </a:cubicBezTo>
                  <a:cubicBezTo>
                    <a:pt x="101" y="41"/>
                    <a:pt x="107" y="9"/>
                    <a:pt x="103" y="0"/>
                  </a:cubicBezTo>
                  <a:cubicBezTo>
                    <a:pt x="100" y="5"/>
                    <a:pt x="98" y="32"/>
                    <a:pt x="98" y="38"/>
                  </a:cubicBezTo>
                  <a:cubicBezTo>
                    <a:pt x="97" y="49"/>
                    <a:pt x="94" y="62"/>
                    <a:pt x="94" y="74"/>
                  </a:cubicBezTo>
                  <a:cubicBezTo>
                    <a:pt x="94" y="102"/>
                    <a:pt x="90" y="128"/>
                    <a:pt x="78" y="154"/>
                  </a:cubicBezTo>
                  <a:cubicBezTo>
                    <a:pt x="74" y="164"/>
                    <a:pt x="68" y="176"/>
                    <a:pt x="58" y="182"/>
                  </a:cubicBezTo>
                  <a:cubicBezTo>
                    <a:pt x="52" y="186"/>
                    <a:pt x="43" y="189"/>
                    <a:pt x="36" y="193"/>
                  </a:cubicBezTo>
                  <a:cubicBezTo>
                    <a:pt x="27" y="198"/>
                    <a:pt x="12" y="205"/>
                    <a:pt x="4" y="214"/>
                  </a:cubicBezTo>
                  <a:cubicBezTo>
                    <a:pt x="7" y="213"/>
                    <a:pt x="10" y="212"/>
                    <a:pt x="14" y="211"/>
                  </a:cubicBezTo>
                  <a:cubicBezTo>
                    <a:pt x="19" y="209"/>
                    <a:pt x="24" y="207"/>
                    <a:pt x="29" y="207"/>
                  </a:cubicBezTo>
                  <a:cubicBezTo>
                    <a:pt x="42" y="207"/>
                    <a:pt x="60" y="204"/>
                    <a:pt x="68" y="206"/>
                  </a:cubicBezTo>
                  <a:cubicBezTo>
                    <a:pt x="76" y="208"/>
                    <a:pt x="90" y="208"/>
                    <a:pt x="97" y="213"/>
                  </a:cubicBezTo>
                  <a:cubicBezTo>
                    <a:pt x="99" y="215"/>
                    <a:pt x="101" y="216"/>
                    <a:pt x="102" y="217"/>
                  </a:cubicBezTo>
                  <a:cubicBezTo>
                    <a:pt x="103" y="217"/>
                    <a:pt x="103" y="218"/>
                    <a:pt x="104" y="218"/>
                  </a:cubicBezTo>
                  <a:cubicBezTo>
                    <a:pt x="105" y="219"/>
                    <a:pt x="106" y="220"/>
                    <a:pt x="106" y="221"/>
                  </a:cubicBezTo>
                  <a:cubicBezTo>
                    <a:pt x="107" y="221"/>
                    <a:pt x="107" y="222"/>
                    <a:pt x="108" y="222"/>
                  </a:cubicBezTo>
                  <a:cubicBezTo>
                    <a:pt x="109" y="223"/>
                    <a:pt x="110" y="224"/>
                    <a:pt x="111" y="225"/>
                  </a:cubicBezTo>
                  <a:cubicBezTo>
                    <a:pt x="111" y="226"/>
                    <a:pt x="111" y="226"/>
                    <a:pt x="112" y="226"/>
                  </a:cubicBezTo>
                  <a:cubicBezTo>
                    <a:pt x="113" y="228"/>
                    <a:pt x="114" y="229"/>
                    <a:pt x="115" y="231"/>
                  </a:cubicBezTo>
                  <a:cubicBezTo>
                    <a:pt x="117" y="227"/>
                    <a:pt x="117" y="227"/>
                    <a:pt x="117" y="227"/>
                  </a:cubicBezTo>
                  <a:cubicBezTo>
                    <a:pt x="113" y="215"/>
                    <a:pt x="111" y="153"/>
                    <a:pt x="109" y="95"/>
                  </a:cubicBezTo>
                </a:path>
              </a:pathLst>
            </a:custGeom>
            <a:solidFill>
              <a:srgbClr val="88B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Freeform 2881">
              <a:extLst>
                <a:ext uri="{FF2B5EF4-FFF2-40B4-BE49-F238E27FC236}">
                  <a16:creationId xmlns:a16="http://schemas.microsoft.com/office/drawing/2014/main" id="{30BC5375-4B50-D834-17EC-D93E28DF6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7" y="1984"/>
              <a:ext cx="508" cy="1288"/>
            </a:xfrm>
            <a:custGeom>
              <a:avLst/>
              <a:gdLst>
                <a:gd name="T0" fmla="*/ 1817 w 203"/>
                <a:gd name="T1" fmla="*/ 7659 h 483"/>
                <a:gd name="T2" fmla="*/ 2035 w 203"/>
                <a:gd name="T3" fmla="*/ 8533 h 483"/>
                <a:gd name="T4" fmla="*/ 1992 w 203"/>
                <a:gd name="T5" fmla="*/ 8627 h 483"/>
                <a:gd name="T6" fmla="*/ 1471 w 203"/>
                <a:gd name="T7" fmla="*/ 9160 h 483"/>
                <a:gd name="T8" fmla="*/ 33 w 203"/>
                <a:gd name="T9" fmla="*/ 4267 h 483"/>
                <a:gd name="T10" fmla="*/ 375 w 203"/>
                <a:gd name="T11" fmla="*/ 1672 h 483"/>
                <a:gd name="T12" fmla="*/ 721 w 203"/>
                <a:gd name="T13" fmla="*/ 435 h 483"/>
                <a:gd name="T14" fmla="*/ 1271 w 203"/>
                <a:gd name="T15" fmla="*/ 77 h 483"/>
                <a:gd name="T16" fmla="*/ 1867 w 203"/>
                <a:gd name="T17" fmla="*/ 35 h 483"/>
                <a:gd name="T18" fmla="*/ 2305 w 203"/>
                <a:gd name="T19" fmla="*/ 192 h 483"/>
                <a:gd name="T20" fmla="*/ 3056 w 203"/>
                <a:gd name="T21" fmla="*/ 1501 h 483"/>
                <a:gd name="T22" fmla="*/ 3118 w 203"/>
                <a:gd name="T23" fmla="*/ 2445 h 483"/>
                <a:gd name="T24" fmla="*/ 3005 w 203"/>
                <a:gd name="T25" fmla="*/ 3507 h 483"/>
                <a:gd name="T26" fmla="*/ 3068 w 203"/>
                <a:gd name="T27" fmla="*/ 3832 h 483"/>
                <a:gd name="T28" fmla="*/ 2305 w 203"/>
                <a:gd name="T29" fmla="*/ 6635 h 483"/>
                <a:gd name="T30" fmla="*/ 2335 w 203"/>
                <a:gd name="T31" fmla="*/ 7091 h 483"/>
                <a:gd name="T32" fmla="*/ 2335 w 203"/>
                <a:gd name="T33" fmla="*/ 7147 h 483"/>
                <a:gd name="T34" fmla="*/ 2022 w 203"/>
                <a:gd name="T35" fmla="*/ 7944 h 48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03" h="483">
                  <a:moveTo>
                    <a:pt x="116" y="404"/>
                  </a:moveTo>
                  <a:cubicBezTo>
                    <a:pt x="125" y="412"/>
                    <a:pt x="142" y="430"/>
                    <a:pt x="130" y="450"/>
                  </a:cubicBezTo>
                  <a:cubicBezTo>
                    <a:pt x="127" y="455"/>
                    <a:pt x="127" y="455"/>
                    <a:pt x="127" y="455"/>
                  </a:cubicBezTo>
                  <a:cubicBezTo>
                    <a:pt x="119" y="469"/>
                    <a:pt x="108" y="479"/>
                    <a:pt x="94" y="483"/>
                  </a:cubicBezTo>
                  <a:cubicBezTo>
                    <a:pt x="27" y="463"/>
                    <a:pt x="6" y="343"/>
                    <a:pt x="2" y="225"/>
                  </a:cubicBezTo>
                  <a:cubicBezTo>
                    <a:pt x="0" y="138"/>
                    <a:pt x="13" y="115"/>
                    <a:pt x="24" y="88"/>
                  </a:cubicBezTo>
                  <a:cubicBezTo>
                    <a:pt x="44" y="50"/>
                    <a:pt x="38" y="33"/>
                    <a:pt x="46" y="23"/>
                  </a:cubicBezTo>
                  <a:cubicBezTo>
                    <a:pt x="56" y="12"/>
                    <a:pt x="69" y="4"/>
                    <a:pt x="81" y="4"/>
                  </a:cubicBezTo>
                  <a:cubicBezTo>
                    <a:pt x="93" y="4"/>
                    <a:pt x="111" y="0"/>
                    <a:pt x="119" y="2"/>
                  </a:cubicBezTo>
                  <a:cubicBezTo>
                    <a:pt x="127" y="4"/>
                    <a:pt x="140" y="5"/>
                    <a:pt x="147" y="10"/>
                  </a:cubicBezTo>
                  <a:cubicBezTo>
                    <a:pt x="170" y="27"/>
                    <a:pt x="175" y="53"/>
                    <a:pt x="195" y="79"/>
                  </a:cubicBezTo>
                  <a:cubicBezTo>
                    <a:pt x="203" y="89"/>
                    <a:pt x="203" y="107"/>
                    <a:pt x="199" y="129"/>
                  </a:cubicBezTo>
                  <a:cubicBezTo>
                    <a:pt x="197" y="145"/>
                    <a:pt x="199" y="181"/>
                    <a:pt x="192" y="185"/>
                  </a:cubicBezTo>
                  <a:cubicBezTo>
                    <a:pt x="198" y="191"/>
                    <a:pt x="196" y="202"/>
                    <a:pt x="196" y="202"/>
                  </a:cubicBezTo>
                  <a:cubicBezTo>
                    <a:pt x="197" y="274"/>
                    <a:pt x="160" y="338"/>
                    <a:pt x="147" y="350"/>
                  </a:cubicBezTo>
                  <a:cubicBezTo>
                    <a:pt x="147" y="350"/>
                    <a:pt x="150" y="364"/>
                    <a:pt x="149" y="374"/>
                  </a:cubicBezTo>
                  <a:cubicBezTo>
                    <a:pt x="149" y="377"/>
                    <a:pt x="149" y="377"/>
                    <a:pt x="149" y="377"/>
                  </a:cubicBezTo>
                  <a:cubicBezTo>
                    <a:pt x="147" y="401"/>
                    <a:pt x="135" y="417"/>
                    <a:pt x="129" y="419"/>
                  </a:cubicBezTo>
                </a:path>
              </a:pathLst>
            </a:custGeom>
            <a:solidFill>
              <a:srgbClr val="CAB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Freeform 2882">
              <a:extLst>
                <a:ext uri="{FF2B5EF4-FFF2-40B4-BE49-F238E27FC236}">
                  <a16:creationId xmlns:a16="http://schemas.microsoft.com/office/drawing/2014/main" id="{722A9616-060F-FAB2-794D-57363412D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" y="3125"/>
              <a:ext cx="315" cy="590"/>
            </a:xfrm>
            <a:custGeom>
              <a:avLst/>
              <a:gdLst>
                <a:gd name="T0" fmla="*/ 863 w 126"/>
                <a:gd name="T1" fmla="*/ 1047 h 221"/>
                <a:gd name="T2" fmla="*/ 0 w 126"/>
                <a:gd name="T3" fmla="*/ 0 h 221"/>
                <a:gd name="T4" fmla="*/ 113 w 126"/>
                <a:gd name="T5" fmla="*/ 1241 h 221"/>
                <a:gd name="T6" fmla="*/ 145 w 126"/>
                <a:gd name="T7" fmla="*/ 3919 h 221"/>
                <a:gd name="T8" fmla="*/ 145 w 126"/>
                <a:gd name="T9" fmla="*/ 3919 h 221"/>
                <a:gd name="T10" fmla="*/ 145 w 126"/>
                <a:gd name="T11" fmla="*/ 3940 h 221"/>
                <a:gd name="T12" fmla="*/ 1050 w 126"/>
                <a:gd name="T13" fmla="*/ 4205 h 221"/>
                <a:gd name="T14" fmla="*/ 1970 w 126"/>
                <a:gd name="T15" fmla="*/ 3940 h 221"/>
                <a:gd name="T16" fmla="*/ 1970 w 126"/>
                <a:gd name="T17" fmla="*/ 3919 h 221"/>
                <a:gd name="T18" fmla="*/ 1970 w 126"/>
                <a:gd name="T19" fmla="*/ 3919 h 221"/>
                <a:gd name="T20" fmla="*/ 1970 w 126"/>
                <a:gd name="T21" fmla="*/ 2053 h 221"/>
                <a:gd name="T22" fmla="*/ 1813 w 126"/>
                <a:gd name="T23" fmla="*/ 1960 h 221"/>
                <a:gd name="T24" fmla="*/ 863 w 126"/>
                <a:gd name="T25" fmla="*/ 1047 h 2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6" h="221">
                  <a:moveTo>
                    <a:pt x="55" y="55"/>
                  </a:moveTo>
                  <a:cubicBezTo>
                    <a:pt x="31" y="48"/>
                    <a:pt x="13" y="28"/>
                    <a:pt x="0" y="0"/>
                  </a:cubicBezTo>
                  <a:cubicBezTo>
                    <a:pt x="4" y="23"/>
                    <a:pt x="7" y="46"/>
                    <a:pt x="7" y="65"/>
                  </a:cubicBezTo>
                  <a:cubicBezTo>
                    <a:pt x="6" y="129"/>
                    <a:pt x="8" y="165"/>
                    <a:pt x="9" y="206"/>
                  </a:cubicBezTo>
                  <a:cubicBezTo>
                    <a:pt x="9" y="206"/>
                    <a:pt x="9" y="206"/>
                    <a:pt x="9" y="206"/>
                  </a:cubicBezTo>
                  <a:cubicBezTo>
                    <a:pt x="9" y="207"/>
                    <a:pt x="9" y="207"/>
                    <a:pt x="9" y="207"/>
                  </a:cubicBezTo>
                  <a:cubicBezTo>
                    <a:pt x="9" y="214"/>
                    <a:pt x="35" y="221"/>
                    <a:pt x="67" y="221"/>
                  </a:cubicBezTo>
                  <a:cubicBezTo>
                    <a:pt x="100" y="221"/>
                    <a:pt x="126" y="214"/>
                    <a:pt x="126" y="207"/>
                  </a:cubicBezTo>
                  <a:cubicBezTo>
                    <a:pt x="126" y="206"/>
                    <a:pt x="126" y="206"/>
                    <a:pt x="126" y="206"/>
                  </a:cubicBezTo>
                  <a:cubicBezTo>
                    <a:pt x="126" y="206"/>
                    <a:pt x="126" y="206"/>
                    <a:pt x="126" y="206"/>
                  </a:cubicBezTo>
                  <a:cubicBezTo>
                    <a:pt x="126" y="108"/>
                    <a:pt x="126" y="108"/>
                    <a:pt x="126" y="108"/>
                  </a:cubicBezTo>
                  <a:cubicBezTo>
                    <a:pt x="123" y="106"/>
                    <a:pt x="119" y="105"/>
                    <a:pt x="116" y="103"/>
                  </a:cubicBezTo>
                  <a:cubicBezTo>
                    <a:pt x="96" y="94"/>
                    <a:pt x="75" y="77"/>
                    <a:pt x="55" y="55"/>
                  </a:cubicBezTo>
                  <a:close/>
                </a:path>
              </a:pathLst>
            </a:custGeom>
            <a:solidFill>
              <a:srgbClr val="AFC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" name="Freeform 2883">
              <a:extLst>
                <a:ext uri="{FF2B5EF4-FFF2-40B4-BE49-F238E27FC236}">
                  <a16:creationId xmlns:a16="http://schemas.microsoft.com/office/drawing/2014/main" id="{AD54A466-E0FC-4568-21D5-618EC56BB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" y="3277"/>
              <a:ext cx="177" cy="435"/>
            </a:xfrm>
            <a:custGeom>
              <a:avLst/>
              <a:gdLst>
                <a:gd name="T0" fmla="*/ 0 w 71"/>
                <a:gd name="T1" fmla="*/ 35 h 163"/>
                <a:gd name="T2" fmla="*/ 683 w 71"/>
                <a:gd name="T3" fmla="*/ 1980 h 163"/>
                <a:gd name="T4" fmla="*/ 621 w 71"/>
                <a:gd name="T5" fmla="*/ 2719 h 163"/>
                <a:gd name="T6" fmla="*/ 0 w 71"/>
                <a:gd name="T7" fmla="*/ 3042 h 163"/>
                <a:gd name="T8" fmla="*/ 1025 w 71"/>
                <a:gd name="T9" fmla="*/ 2813 h 163"/>
                <a:gd name="T10" fmla="*/ 1057 w 71"/>
                <a:gd name="T11" fmla="*/ 2223 h 163"/>
                <a:gd name="T12" fmla="*/ 1069 w 71"/>
                <a:gd name="T13" fmla="*/ 1460 h 163"/>
                <a:gd name="T14" fmla="*/ 1037 w 71"/>
                <a:gd name="T15" fmla="*/ 990 h 163"/>
                <a:gd name="T16" fmla="*/ 591 w 71"/>
                <a:gd name="T17" fmla="*/ 683 h 163"/>
                <a:gd name="T18" fmla="*/ 0 w 71"/>
                <a:gd name="T19" fmla="*/ 0 h 16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" h="163">
                  <a:moveTo>
                    <a:pt x="0" y="2"/>
                  </a:moveTo>
                  <a:cubicBezTo>
                    <a:pt x="23" y="34"/>
                    <a:pt x="40" y="63"/>
                    <a:pt x="44" y="104"/>
                  </a:cubicBezTo>
                  <a:cubicBezTo>
                    <a:pt x="45" y="115"/>
                    <a:pt x="48" y="133"/>
                    <a:pt x="40" y="143"/>
                  </a:cubicBezTo>
                  <a:cubicBezTo>
                    <a:pt x="33" y="153"/>
                    <a:pt x="11" y="157"/>
                    <a:pt x="0" y="160"/>
                  </a:cubicBezTo>
                  <a:cubicBezTo>
                    <a:pt x="14" y="161"/>
                    <a:pt x="57" y="162"/>
                    <a:pt x="66" y="148"/>
                  </a:cubicBezTo>
                  <a:cubicBezTo>
                    <a:pt x="71" y="140"/>
                    <a:pt x="68" y="126"/>
                    <a:pt x="68" y="117"/>
                  </a:cubicBezTo>
                  <a:cubicBezTo>
                    <a:pt x="68" y="104"/>
                    <a:pt x="69" y="64"/>
                    <a:pt x="69" y="77"/>
                  </a:cubicBezTo>
                  <a:cubicBezTo>
                    <a:pt x="69" y="163"/>
                    <a:pt x="68" y="53"/>
                    <a:pt x="67" y="52"/>
                  </a:cubicBezTo>
                  <a:cubicBezTo>
                    <a:pt x="61" y="46"/>
                    <a:pt x="45" y="41"/>
                    <a:pt x="38" y="36"/>
                  </a:cubicBezTo>
                  <a:cubicBezTo>
                    <a:pt x="23" y="25"/>
                    <a:pt x="8" y="12"/>
                    <a:pt x="0" y="0"/>
                  </a:cubicBezTo>
                </a:path>
              </a:pathLst>
            </a:custGeom>
            <a:solidFill>
              <a:srgbClr val="88B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" name="Freeform 2884">
              <a:extLst>
                <a:ext uri="{FF2B5EF4-FFF2-40B4-BE49-F238E27FC236}">
                  <a16:creationId xmlns:a16="http://schemas.microsoft.com/office/drawing/2014/main" id="{2C15BEEA-B80C-4908-FF26-A16C1B7C0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" y="2179"/>
              <a:ext cx="208" cy="122"/>
            </a:xfrm>
            <a:custGeom>
              <a:avLst/>
              <a:gdLst>
                <a:gd name="T0" fmla="*/ 1193 w 83"/>
                <a:gd name="T1" fmla="*/ 281 h 46"/>
                <a:gd name="T2" fmla="*/ 1306 w 83"/>
                <a:gd name="T3" fmla="*/ 0 h 46"/>
                <a:gd name="T4" fmla="*/ 221 w 83"/>
                <a:gd name="T5" fmla="*/ 34 h 46"/>
                <a:gd name="T6" fmla="*/ 283 w 83"/>
                <a:gd name="T7" fmla="*/ 822 h 46"/>
                <a:gd name="T8" fmla="*/ 1005 w 83"/>
                <a:gd name="T9" fmla="*/ 859 h 46"/>
                <a:gd name="T10" fmla="*/ 1193 w 83"/>
                <a:gd name="T11" fmla="*/ 281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3" h="46">
                  <a:moveTo>
                    <a:pt x="76" y="15"/>
                  </a:moveTo>
                  <a:cubicBezTo>
                    <a:pt x="79" y="10"/>
                    <a:pt x="81" y="5"/>
                    <a:pt x="83" y="0"/>
                  </a:cubicBezTo>
                  <a:cubicBezTo>
                    <a:pt x="61" y="0"/>
                    <a:pt x="21" y="1"/>
                    <a:pt x="14" y="2"/>
                  </a:cubicBezTo>
                  <a:cubicBezTo>
                    <a:pt x="6" y="3"/>
                    <a:pt x="0" y="40"/>
                    <a:pt x="18" y="44"/>
                  </a:cubicBezTo>
                  <a:cubicBezTo>
                    <a:pt x="25" y="46"/>
                    <a:pt x="47" y="46"/>
                    <a:pt x="64" y="46"/>
                  </a:cubicBezTo>
                  <a:cubicBezTo>
                    <a:pt x="68" y="34"/>
                    <a:pt x="72" y="25"/>
                    <a:pt x="76" y="15"/>
                  </a:cubicBezTo>
                  <a:close/>
                </a:path>
              </a:pathLst>
            </a:custGeom>
            <a:solidFill>
              <a:srgbClr val="E878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" name="Freeform 2885">
              <a:extLst>
                <a:ext uri="{FF2B5EF4-FFF2-40B4-BE49-F238E27FC236}">
                  <a16:creationId xmlns:a16="http://schemas.microsoft.com/office/drawing/2014/main" id="{B17DCF3B-9FDE-9122-7B04-100576C91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2" y="2045"/>
              <a:ext cx="213" cy="115"/>
            </a:xfrm>
            <a:custGeom>
              <a:avLst/>
              <a:gdLst>
                <a:gd name="T0" fmla="*/ 1318 w 85"/>
                <a:gd name="T1" fmla="*/ 0 h 43"/>
                <a:gd name="T2" fmla="*/ 1338 w 85"/>
                <a:gd name="T3" fmla="*/ 0 h 43"/>
                <a:gd name="T4" fmla="*/ 175 w 85"/>
                <a:gd name="T5" fmla="*/ 21 h 43"/>
                <a:gd name="T6" fmla="*/ 221 w 85"/>
                <a:gd name="T7" fmla="*/ 786 h 43"/>
                <a:gd name="T8" fmla="*/ 1130 w 85"/>
                <a:gd name="T9" fmla="*/ 824 h 43"/>
                <a:gd name="T10" fmla="*/ 1318 w 85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" h="43">
                  <a:moveTo>
                    <a:pt x="84" y="0"/>
                  </a:moveTo>
                  <a:cubicBezTo>
                    <a:pt x="85" y="0"/>
                    <a:pt x="85" y="0"/>
                    <a:pt x="85" y="0"/>
                  </a:cubicBezTo>
                  <a:cubicBezTo>
                    <a:pt x="58" y="0"/>
                    <a:pt x="21" y="0"/>
                    <a:pt x="11" y="1"/>
                  </a:cubicBezTo>
                  <a:cubicBezTo>
                    <a:pt x="1" y="7"/>
                    <a:pt x="0" y="38"/>
                    <a:pt x="14" y="41"/>
                  </a:cubicBezTo>
                  <a:cubicBezTo>
                    <a:pt x="21" y="42"/>
                    <a:pt x="54" y="43"/>
                    <a:pt x="72" y="43"/>
                  </a:cubicBezTo>
                  <a:cubicBezTo>
                    <a:pt x="80" y="20"/>
                    <a:pt x="78" y="7"/>
                    <a:pt x="84" y="0"/>
                  </a:cubicBezTo>
                  <a:close/>
                </a:path>
              </a:pathLst>
            </a:custGeom>
            <a:solidFill>
              <a:srgbClr val="E878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" name="Freeform 2886">
              <a:extLst>
                <a:ext uri="{FF2B5EF4-FFF2-40B4-BE49-F238E27FC236}">
                  <a16:creationId xmlns:a16="http://schemas.microsoft.com/office/drawing/2014/main" id="{E737EB0A-ED8F-CB3C-B075-74D5540A5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7" y="1880"/>
              <a:ext cx="605" cy="605"/>
            </a:xfrm>
            <a:custGeom>
              <a:avLst/>
              <a:gdLst>
                <a:gd name="T0" fmla="*/ 1050 w 242"/>
                <a:gd name="T1" fmla="*/ 0 h 227"/>
                <a:gd name="T2" fmla="*/ 2675 w 242"/>
                <a:gd name="T3" fmla="*/ 626 h 227"/>
                <a:gd name="T4" fmla="*/ 2738 w 242"/>
                <a:gd name="T5" fmla="*/ 605 h 227"/>
                <a:gd name="T6" fmla="*/ 3533 w 242"/>
                <a:gd name="T7" fmla="*/ 1762 h 227"/>
                <a:gd name="T8" fmla="*/ 3708 w 242"/>
                <a:gd name="T9" fmla="*/ 2820 h 227"/>
                <a:gd name="T10" fmla="*/ 3583 w 242"/>
                <a:gd name="T11" fmla="*/ 3297 h 227"/>
                <a:gd name="T12" fmla="*/ 3300 w 242"/>
                <a:gd name="T13" fmla="*/ 3822 h 227"/>
                <a:gd name="T14" fmla="*/ 2783 w 242"/>
                <a:gd name="T15" fmla="*/ 3936 h 227"/>
                <a:gd name="T16" fmla="*/ 2208 w 242"/>
                <a:gd name="T17" fmla="*/ 4070 h 227"/>
                <a:gd name="T18" fmla="*/ 1113 w 242"/>
                <a:gd name="T19" fmla="*/ 3865 h 227"/>
                <a:gd name="T20" fmla="*/ 250 w 242"/>
                <a:gd name="T21" fmla="*/ 3409 h 227"/>
                <a:gd name="T22" fmla="*/ 145 w 242"/>
                <a:gd name="T23" fmla="*/ 2308 h 227"/>
                <a:gd name="T24" fmla="*/ 375 w 242"/>
                <a:gd name="T25" fmla="*/ 1285 h 227"/>
                <a:gd name="T26" fmla="*/ 958 w 242"/>
                <a:gd name="T27" fmla="*/ 21 h 227"/>
                <a:gd name="T28" fmla="*/ 1050 w 242"/>
                <a:gd name="T29" fmla="*/ 0 h 22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42" h="227">
                  <a:moveTo>
                    <a:pt x="67" y="0"/>
                  </a:moveTo>
                  <a:cubicBezTo>
                    <a:pt x="98" y="3"/>
                    <a:pt x="140" y="8"/>
                    <a:pt x="171" y="33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92" y="37"/>
                    <a:pt x="212" y="67"/>
                    <a:pt x="226" y="93"/>
                  </a:cubicBezTo>
                  <a:cubicBezTo>
                    <a:pt x="236" y="111"/>
                    <a:pt x="242" y="128"/>
                    <a:pt x="237" y="149"/>
                  </a:cubicBezTo>
                  <a:cubicBezTo>
                    <a:pt x="236" y="157"/>
                    <a:pt x="233" y="165"/>
                    <a:pt x="229" y="174"/>
                  </a:cubicBezTo>
                  <a:cubicBezTo>
                    <a:pt x="223" y="186"/>
                    <a:pt x="223" y="195"/>
                    <a:pt x="211" y="202"/>
                  </a:cubicBezTo>
                  <a:cubicBezTo>
                    <a:pt x="202" y="208"/>
                    <a:pt x="187" y="205"/>
                    <a:pt x="178" y="208"/>
                  </a:cubicBezTo>
                  <a:cubicBezTo>
                    <a:pt x="162" y="213"/>
                    <a:pt x="145" y="222"/>
                    <a:pt x="141" y="215"/>
                  </a:cubicBezTo>
                  <a:cubicBezTo>
                    <a:pt x="118" y="227"/>
                    <a:pt x="97" y="219"/>
                    <a:pt x="71" y="204"/>
                  </a:cubicBezTo>
                  <a:cubicBezTo>
                    <a:pt x="43" y="187"/>
                    <a:pt x="32" y="198"/>
                    <a:pt x="16" y="180"/>
                  </a:cubicBezTo>
                  <a:cubicBezTo>
                    <a:pt x="0" y="161"/>
                    <a:pt x="2" y="146"/>
                    <a:pt x="9" y="122"/>
                  </a:cubicBezTo>
                  <a:cubicBezTo>
                    <a:pt x="12" y="102"/>
                    <a:pt x="18" y="87"/>
                    <a:pt x="24" y="68"/>
                  </a:cubicBezTo>
                  <a:cubicBezTo>
                    <a:pt x="34" y="36"/>
                    <a:pt x="47" y="15"/>
                    <a:pt x="61" y="1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CAB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" name="Freeform 2887">
              <a:extLst>
                <a:ext uri="{FF2B5EF4-FFF2-40B4-BE49-F238E27FC236}">
                  <a16:creationId xmlns:a16="http://schemas.microsoft.com/office/drawing/2014/main" id="{91829CF8-8687-3BEA-36BB-E814C1EC3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" y="2333"/>
              <a:ext cx="105" cy="91"/>
            </a:xfrm>
            <a:custGeom>
              <a:avLst/>
              <a:gdLst>
                <a:gd name="T0" fmla="*/ 20 w 42"/>
                <a:gd name="T1" fmla="*/ 78 h 34"/>
                <a:gd name="T2" fmla="*/ 145 w 42"/>
                <a:gd name="T3" fmla="*/ 193 h 34"/>
                <a:gd name="T4" fmla="*/ 238 w 42"/>
                <a:gd name="T5" fmla="*/ 367 h 34"/>
                <a:gd name="T6" fmla="*/ 408 w 42"/>
                <a:gd name="T7" fmla="*/ 517 h 34"/>
                <a:gd name="T8" fmla="*/ 613 w 42"/>
                <a:gd name="T9" fmla="*/ 653 h 34"/>
                <a:gd name="T10" fmla="*/ 658 w 42"/>
                <a:gd name="T11" fmla="*/ 616 h 34"/>
                <a:gd name="T12" fmla="*/ 625 w 42"/>
                <a:gd name="T13" fmla="*/ 573 h 34"/>
                <a:gd name="T14" fmla="*/ 438 w 42"/>
                <a:gd name="T15" fmla="*/ 458 h 34"/>
                <a:gd name="T16" fmla="*/ 283 w 42"/>
                <a:gd name="T17" fmla="*/ 308 h 34"/>
                <a:gd name="T18" fmla="*/ 188 w 42"/>
                <a:gd name="T19" fmla="*/ 137 h 34"/>
                <a:gd name="T20" fmla="*/ 33 w 42"/>
                <a:gd name="T21" fmla="*/ 0 h 34"/>
                <a:gd name="T22" fmla="*/ 0 w 42"/>
                <a:gd name="T23" fmla="*/ 21 h 34"/>
                <a:gd name="T24" fmla="*/ 20 w 42"/>
                <a:gd name="T25" fmla="*/ 78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34">
                  <a:moveTo>
                    <a:pt x="1" y="4"/>
                  </a:moveTo>
                  <a:cubicBezTo>
                    <a:pt x="4" y="5"/>
                    <a:pt x="7" y="7"/>
                    <a:pt x="9" y="10"/>
                  </a:cubicBezTo>
                  <a:cubicBezTo>
                    <a:pt x="11" y="12"/>
                    <a:pt x="13" y="16"/>
                    <a:pt x="15" y="19"/>
                  </a:cubicBezTo>
                  <a:cubicBezTo>
                    <a:pt x="18" y="22"/>
                    <a:pt x="22" y="25"/>
                    <a:pt x="26" y="27"/>
                  </a:cubicBezTo>
                  <a:cubicBezTo>
                    <a:pt x="31" y="30"/>
                    <a:pt x="36" y="32"/>
                    <a:pt x="39" y="34"/>
                  </a:cubicBezTo>
                  <a:cubicBezTo>
                    <a:pt x="40" y="34"/>
                    <a:pt x="41" y="33"/>
                    <a:pt x="42" y="32"/>
                  </a:cubicBezTo>
                  <a:cubicBezTo>
                    <a:pt x="42" y="31"/>
                    <a:pt x="41" y="30"/>
                    <a:pt x="40" y="30"/>
                  </a:cubicBezTo>
                  <a:cubicBezTo>
                    <a:pt x="37" y="29"/>
                    <a:pt x="33" y="26"/>
                    <a:pt x="28" y="24"/>
                  </a:cubicBezTo>
                  <a:cubicBezTo>
                    <a:pt x="24" y="21"/>
                    <a:pt x="20" y="19"/>
                    <a:pt x="18" y="16"/>
                  </a:cubicBezTo>
                  <a:cubicBezTo>
                    <a:pt x="16" y="14"/>
                    <a:pt x="14" y="10"/>
                    <a:pt x="12" y="7"/>
                  </a:cubicBezTo>
                  <a:cubicBezTo>
                    <a:pt x="10" y="4"/>
                    <a:pt x="7" y="1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4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" name="Freeform 2888">
              <a:extLst>
                <a:ext uri="{FF2B5EF4-FFF2-40B4-BE49-F238E27FC236}">
                  <a16:creationId xmlns:a16="http://schemas.microsoft.com/office/drawing/2014/main" id="{248AE267-0ECA-F210-E8E1-0DD37C12B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885"/>
              <a:ext cx="55" cy="214"/>
            </a:xfrm>
            <a:custGeom>
              <a:avLst/>
              <a:gdLst>
                <a:gd name="T0" fmla="*/ 283 w 22"/>
                <a:gd name="T1" fmla="*/ 35 h 80"/>
                <a:gd name="T2" fmla="*/ 238 w 22"/>
                <a:gd name="T3" fmla="*/ 423 h 80"/>
                <a:gd name="T4" fmla="*/ 220 w 22"/>
                <a:gd name="T5" fmla="*/ 765 h 80"/>
                <a:gd name="T6" fmla="*/ 208 w 22"/>
                <a:gd name="T7" fmla="*/ 824 h 80"/>
                <a:gd name="T8" fmla="*/ 238 w 22"/>
                <a:gd name="T9" fmla="*/ 824 h 80"/>
                <a:gd name="T10" fmla="*/ 208 w 22"/>
                <a:gd name="T11" fmla="*/ 824 h 80"/>
                <a:gd name="T12" fmla="*/ 125 w 22"/>
                <a:gd name="T13" fmla="*/ 1303 h 80"/>
                <a:gd name="T14" fmla="*/ 83 w 22"/>
                <a:gd name="T15" fmla="*/ 1396 h 80"/>
                <a:gd name="T16" fmla="*/ 33 w 22"/>
                <a:gd name="T17" fmla="*/ 1453 h 80"/>
                <a:gd name="T18" fmla="*/ 0 w 22"/>
                <a:gd name="T19" fmla="*/ 1495 h 80"/>
                <a:gd name="T20" fmla="*/ 50 w 22"/>
                <a:gd name="T21" fmla="*/ 1509 h 80"/>
                <a:gd name="T22" fmla="*/ 125 w 22"/>
                <a:gd name="T23" fmla="*/ 1453 h 80"/>
                <a:gd name="T24" fmla="*/ 220 w 22"/>
                <a:gd name="T25" fmla="*/ 1244 h 80"/>
                <a:gd name="T26" fmla="*/ 270 w 22"/>
                <a:gd name="T27" fmla="*/ 845 h 80"/>
                <a:gd name="T28" fmla="*/ 270 w 22"/>
                <a:gd name="T29" fmla="*/ 824 h 80"/>
                <a:gd name="T30" fmla="*/ 283 w 22"/>
                <a:gd name="T31" fmla="*/ 765 h 80"/>
                <a:gd name="T32" fmla="*/ 300 w 22"/>
                <a:gd name="T33" fmla="*/ 423 h 80"/>
                <a:gd name="T34" fmla="*/ 345 w 22"/>
                <a:gd name="T35" fmla="*/ 56 h 80"/>
                <a:gd name="T36" fmla="*/ 333 w 22"/>
                <a:gd name="T37" fmla="*/ 0 h 80"/>
                <a:gd name="T38" fmla="*/ 283 w 22"/>
                <a:gd name="T39" fmla="*/ 35 h 8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" h="80">
                  <a:moveTo>
                    <a:pt x="18" y="2"/>
                  </a:moveTo>
                  <a:cubicBezTo>
                    <a:pt x="17" y="6"/>
                    <a:pt x="16" y="14"/>
                    <a:pt x="15" y="22"/>
                  </a:cubicBezTo>
                  <a:cubicBezTo>
                    <a:pt x="14" y="29"/>
                    <a:pt x="14" y="36"/>
                    <a:pt x="14" y="40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2" y="55"/>
                    <a:pt x="10" y="63"/>
                    <a:pt x="8" y="68"/>
                  </a:cubicBezTo>
                  <a:cubicBezTo>
                    <a:pt x="7" y="70"/>
                    <a:pt x="6" y="72"/>
                    <a:pt x="5" y="73"/>
                  </a:cubicBezTo>
                  <a:cubicBezTo>
                    <a:pt x="4" y="75"/>
                    <a:pt x="3" y="75"/>
                    <a:pt x="2" y="76"/>
                  </a:cubicBezTo>
                  <a:cubicBezTo>
                    <a:pt x="1" y="76"/>
                    <a:pt x="0" y="77"/>
                    <a:pt x="0" y="78"/>
                  </a:cubicBezTo>
                  <a:cubicBezTo>
                    <a:pt x="0" y="79"/>
                    <a:pt x="2" y="80"/>
                    <a:pt x="3" y="79"/>
                  </a:cubicBezTo>
                  <a:cubicBezTo>
                    <a:pt x="5" y="79"/>
                    <a:pt x="6" y="78"/>
                    <a:pt x="8" y="76"/>
                  </a:cubicBezTo>
                  <a:cubicBezTo>
                    <a:pt x="10" y="74"/>
                    <a:pt x="12" y="70"/>
                    <a:pt x="14" y="65"/>
                  </a:cubicBezTo>
                  <a:cubicBezTo>
                    <a:pt x="15" y="59"/>
                    <a:pt x="17" y="52"/>
                    <a:pt x="17" y="44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37"/>
                    <a:pt x="18" y="29"/>
                    <a:pt x="19" y="22"/>
                  </a:cubicBezTo>
                  <a:cubicBezTo>
                    <a:pt x="20" y="14"/>
                    <a:pt x="21" y="7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  <a:cubicBezTo>
                    <a:pt x="20" y="0"/>
                    <a:pt x="18" y="1"/>
                    <a:pt x="1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" name="Freeform 2889">
              <a:extLst>
                <a:ext uri="{FF2B5EF4-FFF2-40B4-BE49-F238E27FC236}">
                  <a16:creationId xmlns:a16="http://schemas.microsoft.com/office/drawing/2014/main" id="{2CC146D6-5791-14FA-DB77-A1517018D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7" y="2168"/>
              <a:ext cx="128" cy="747"/>
            </a:xfrm>
            <a:custGeom>
              <a:avLst/>
              <a:gdLst>
                <a:gd name="T0" fmla="*/ 713 w 51"/>
                <a:gd name="T1" fmla="*/ 307 h 280"/>
                <a:gd name="T2" fmla="*/ 713 w 51"/>
                <a:gd name="T3" fmla="*/ 1118 h 280"/>
                <a:gd name="T4" fmla="*/ 693 w 51"/>
                <a:gd name="T5" fmla="*/ 1289 h 280"/>
                <a:gd name="T6" fmla="*/ 713 w 51"/>
                <a:gd name="T7" fmla="*/ 1993 h 280"/>
                <a:gd name="T8" fmla="*/ 663 w 51"/>
                <a:gd name="T9" fmla="*/ 2108 h 280"/>
                <a:gd name="T10" fmla="*/ 693 w 51"/>
                <a:gd name="T11" fmla="*/ 2278 h 280"/>
                <a:gd name="T12" fmla="*/ 663 w 51"/>
                <a:gd name="T13" fmla="*/ 2505 h 280"/>
                <a:gd name="T14" fmla="*/ 663 w 51"/>
                <a:gd name="T15" fmla="*/ 2526 h 280"/>
                <a:gd name="T16" fmla="*/ 663 w 51"/>
                <a:gd name="T17" fmla="*/ 2620 h 280"/>
                <a:gd name="T18" fmla="*/ 208 w 51"/>
                <a:gd name="T19" fmla="*/ 4861 h 280"/>
                <a:gd name="T20" fmla="*/ 63 w 51"/>
                <a:gd name="T21" fmla="*/ 5090 h 280"/>
                <a:gd name="T22" fmla="*/ 63 w 51"/>
                <a:gd name="T23" fmla="*/ 5125 h 280"/>
                <a:gd name="T24" fmla="*/ 50 w 51"/>
                <a:gd name="T25" fmla="*/ 5125 h 280"/>
                <a:gd name="T26" fmla="*/ 50 w 51"/>
                <a:gd name="T27" fmla="*/ 5125 h 280"/>
                <a:gd name="T28" fmla="*/ 50 w 51"/>
                <a:gd name="T29" fmla="*/ 5125 h 280"/>
                <a:gd name="T30" fmla="*/ 50 w 51"/>
                <a:gd name="T31" fmla="*/ 5125 h 280"/>
                <a:gd name="T32" fmla="*/ 0 w 51"/>
                <a:gd name="T33" fmla="*/ 5261 h 280"/>
                <a:gd name="T34" fmla="*/ 63 w 51"/>
                <a:gd name="T35" fmla="*/ 5282 h 280"/>
                <a:gd name="T36" fmla="*/ 95 w 51"/>
                <a:gd name="T37" fmla="*/ 5146 h 280"/>
                <a:gd name="T38" fmla="*/ 95 w 51"/>
                <a:gd name="T39" fmla="*/ 5146 h 280"/>
                <a:gd name="T40" fmla="*/ 95 w 51"/>
                <a:gd name="T41" fmla="*/ 5146 h 280"/>
                <a:gd name="T42" fmla="*/ 83 w 51"/>
                <a:gd name="T43" fmla="*/ 5125 h 280"/>
                <a:gd name="T44" fmla="*/ 176 w 51"/>
                <a:gd name="T45" fmla="*/ 5069 h 280"/>
                <a:gd name="T46" fmla="*/ 725 w 51"/>
                <a:gd name="T47" fmla="*/ 2620 h 280"/>
                <a:gd name="T48" fmla="*/ 693 w 51"/>
                <a:gd name="T49" fmla="*/ 2540 h 280"/>
                <a:gd name="T50" fmla="*/ 755 w 51"/>
                <a:gd name="T51" fmla="*/ 2278 h 280"/>
                <a:gd name="T52" fmla="*/ 693 w 51"/>
                <a:gd name="T53" fmla="*/ 2108 h 280"/>
                <a:gd name="T54" fmla="*/ 776 w 51"/>
                <a:gd name="T55" fmla="*/ 2014 h 280"/>
                <a:gd name="T56" fmla="*/ 755 w 51"/>
                <a:gd name="T57" fmla="*/ 1289 h 280"/>
                <a:gd name="T58" fmla="*/ 743 w 51"/>
                <a:gd name="T59" fmla="*/ 1139 h 280"/>
                <a:gd name="T60" fmla="*/ 806 w 51"/>
                <a:gd name="T61" fmla="*/ 648 h 280"/>
                <a:gd name="T62" fmla="*/ 693 w 51"/>
                <a:gd name="T63" fmla="*/ 21 h 280"/>
                <a:gd name="T64" fmla="*/ 630 w 51"/>
                <a:gd name="T65" fmla="*/ 56 h 2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1" h="280">
                  <a:moveTo>
                    <a:pt x="40" y="3"/>
                  </a:moveTo>
                  <a:cubicBezTo>
                    <a:pt x="43" y="6"/>
                    <a:pt x="44" y="10"/>
                    <a:pt x="45" y="16"/>
                  </a:cubicBezTo>
                  <a:cubicBezTo>
                    <a:pt x="46" y="21"/>
                    <a:pt x="47" y="28"/>
                    <a:pt x="47" y="34"/>
                  </a:cubicBezTo>
                  <a:cubicBezTo>
                    <a:pt x="47" y="43"/>
                    <a:pt x="46" y="51"/>
                    <a:pt x="45" y="59"/>
                  </a:cubicBezTo>
                  <a:cubicBezTo>
                    <a:pt x="45" y="59"/>
                    <a:pt x="45" y="59"/>
                    <a:pt x="45" y="59"/>
                  </a:cubicBezTo>
                  <a:cubicBezTo>
                    <a:pt x="44" y="62"/>
                    <a:pt x="44" y="65"/>
                    <a:pt x="44" y="68"/>
                  </a:cubicBezTo>
                  <a:cubicBezTo>
                    <a:pt x="44" y="77"/>
                    <a:pt x="45" y="88"/>
                    <a:pt x="45" y="96"/>
                  </a:cubicBezTo>
                  <a:cubicBezTo>
                    <a:pt x="45" y="100"/>
                    <a:pt x="45" y="103"/>
                    <a:pt x="45" y="105"/>
                  </a:cubicBezTo>
                  <a:cubicBezTo>
                    <a:pt x="44" y="108"/>
                    <a:pt x="43" y="109"/>
                    <a:pt x="43" y="110"/>
                  </a:cubicBezTo>
                  <a:cubicBezTo>
                    <a:pt x="42" y="110"/>
                    <a:pt x="42" y="110"/>
                    <a:pt x="42" y="111"/>
                  </a:cubicBezTo>
                  <a:cubicBezTo>
                    <a:pt x="42" y="112"/>
                    <a:pt x="42" y="112"/>
                    <a:pt x="42" y="113"/>
                  </a:cubicBezTo>
                  <a:cubicBezTo>
                    <a:pt x="44" y="114"/>
                    <a:pt x="44" y="116"/>
                    <a:pt x="44" y="120"/>
                  </a:cubicBezTo>
                  <a:cubicBezTo>
                    <a:pt x="44" y="123"/>
                    <a:pt x="44" y="126"/>
                    <a:pt x="43" y="129"/>
                  </a:cubicBezTo>
                  <a:cubicBezTo>
                    <a:pt x="43" y="130"/>
                    <a:pt x="43" y="131"/>
                    <a:pt x="42" y="132"/>
                  </a:cubicBezTo>
                  <a:cubicBezTo>
                    <a:pt x="42" y="132"/>
                    <a:pt x="42" y="133"/>
                    <a:pt x="42" y="133"/>
                  </a:cubicBezTo>
                  <a:cubicBezTo>
                    <a:pt x="42" y="133"/>
                    <a:pt x="42" y="133"/>
                    <a:pt x="42" y="133"/>
                  </a:cubicBezTo>
                  <a:cubicBezTo>
                    <a:pt x="42" y="134"/>
                    <a:pt x="42" y="134"/>
                    <a:pt x="42" y="134"/>
                  </a:cubicBezTo>
                  <a:cubicBezTo>
                    <a:pt x="42" y="135"/>
                    <a:pt x="42" y="137"/>
                    <a:pt x="42" y="138"/>
                  </a:cubicBezTo>
                  <a:cubicBezTo>
                    <a:pt x="42" y="173"/>
                    <a:pt x="35" y="205"/>
                    <a:pt x="26" y="228"/>
                  </a:cubicBezTo>
                  <a:cubicBezTo>
                    <a:pt x="22" y="239"/>
                    <a:pt x="18" y="249"/>
                    <a:pt x="13" y="256"/>
                  </a:cubicBezTo>
                  <a:cubicBezTo>
                    <a:pt x="11" y="260"/>
                    <a:pt x="9" y="262"/>
                    <a:pt x="8" y="264"/>
                  </a:cubicBezTo>
                  <a:cubicBezTo>
                    <a:pt x="6" y="267"/>
                    <a:pt x="5" y="268"/>
                    <a:pt x="4" y="268"/>
                  </a:cubicBezTo>
                  <a:cubicBezTo>
                    <a:pt x="3" y="269"/>
                    <a:pt x="3" y="269"/>
                    <a:pt x="3" y="270"/>
                  </a:cubicBezTo>
                  <a:cubicBezTo>
                    <a:pt x="4" y="270"/>
                    <a:pt x="4" y="270"/>
                    <a:pt x="4" y="270"/>
                  </a:cubicBezTo>
                  <a:cubicBezTo>
                    <a:pt x="3" y="270"/>
                    <a:pt x="3" y="270"/>
                    <a:pt x="3" y="270"/>
                  </a:cubicBezTo>
                  <a:cubicBezTo>
                    <a:pt x="3" y="270"/>
                    <a:pt x="3" y="270"/>
                    <a:pt x="3" y="270"/>
                  </a:cubicBezTo>
                  <a:cubicBezTo>
                    <a:pt x="4" y="270"/>
                    <a:pt x="4" y="270"/>
                    <a:pt x="4" y="270"/>
                  </a:cubicBezTo>
                  <a:cubicBezTo>
                    <a:pt x="3" y="270"/>
                    <a:pt x="3" y="270"/>
                    <a:pt x="3" y="270"/>
                  </a:cubicBezTo>
                  <a:cubicBezTo>
                    <a:pt x="3" y="270"/>
                    <a:pt x="3" y="270"/>
                    <a:pt x="3" y="270"/>
                  </a:cubicBezTo>
                  <a:cubicBezTo>
                    <a:pt x="3" y="270"/>
                    <a:pt x="3" y="270"/>
                    <a:pt x="3" y="270"/>
                  </a:cubicBezTo>
                  <a:cubicBezTo>
                    <a:pt x="3" y="270"/>
                    <a:pt x="3" y="270"/>
                    <a:pt x="3" y="270"/>
                  </a:cubicBezTo>
                  <a:cubicBezTo>
                    <a:pt x="3" y="270"/>
                    <a:pt x="3" y="270"/>
                    <a:pt x="3" y="270"/>
                  </a:cubicBezTo>
                  <a:cubicBezTo>
                    <a:pt x="3" y="270"/>
                    <a:pt x="3" y="270"/>
                    <a:pt x="3" y="270"/>
                  </a:cubicBezTo>
                  <a:cubicBezTo>
                    <a:pt x="2" y="270"/>
                    <a:pt x="1" y="273"/>
                    <a:pt x="0" y="277"/>
                  </a:cubicBezTo>
                  <a:cubicBezTo>
                    <a:pt x="0" y="278"/>
                    <a:pt x="0" y="279"/>
                    <a:pt x="1" y="279"/>
                  </a:cubicBezTo>
                  <a:cubicBezTo>
                    <a:pt x="2" y="280"/>
                    <a:pt x="4" y="279"/>
                    <a:pt x="4" y="278"/>
                  </a:cubicBezTo>
                  <a:cubicBezTo>
                    <a:pt x="5" y="276"/>
                    <a:pt x="5" y="274"/>
                    <a:pt x="6" y="273"/>
                  </a:cubicBezTo>
                  <a:cubicBezTo>
                    <a:pt x="6" y="272"/>
                    <a:pt x="6" y="272"/>
                    <a:pt x="6" y="271"/>
                  </a:cubicBezTo>
                  <a:cubicBezTo>
                    <a:pt x="6" y="271"/>
                    <a:pt x="6" y="271"/>
                    <a:pt x="6" y="271"/>
                  </a:cubicBezTo>
                  <a:cubicBezTo>
                    <a:pt x="6" y="271"/>
                    <a:pt x="6" y="271"/>
                    <a:pt x="6" y="271"/>
                  </a:cubicBezTo>
                  <a:cubicBezTo>
                    <a:pt x="6" y="271"/>
                    <a:pt x="6" y="271"/>
                    <a:pt x="6" y="271"/>
                  </a:cubicBezTo>
                  <a:cubicBezTo>
                    <a:pt x="6" y="271"/>
                    <a:pt x="6" y="271"/>
                    <a:pt x="6" y="271"/>
                  </a:cubicBezTo>
                  <a:cubicBezTo>
                    <a:pt x="6" y="271"/>
                    <a:pt x="6" y="271"/>
                    <a:pt x="6" y="271"/>
                  </a:cubicBezTo>
                  <a:cubicBezTo>
                    <a:pt x="5" y="270"/>
                    <a:pt x="5" y="270"/>
                    <a:pt x="5" y="270"/>
                  </a:cubicBezTo>
                  <a:cubicBezTo>
                    <a:pt x="5" y="272"/>
                    <a:pt x="5" y="272"/>
                    <a:pt x="5" y="272"/>
                  </a:cubicBezTo>
                  <a:cubicBezTo>
                    <a:pt x="7" y="271"/>
                    <a:pt x="9" y="269"/>
                    <a:pt x="11" y="267"/>
                  </a:cubicBezTo>
                  <a:cubicBezTo>
                    <a:pt x="17" y="259"/>
                    <a:pt x="26" y="242"/>
                    <a:pt x="33" y="220"/>
                  </a:cubicBezTo>
                  <a:cubicBezTo>
                    <a:pt x="40" y="197"/>
                    <a:pt x="46" y="169"/>
                    <a:pt x="46" y="138"/>
                  </a:cubicBezTo>
                  <a:cubicBezTo>
                    <a:pt x="46" y="137"/>
                    <a:pt x="46" y="135"/>
                    <a:pt x="46" y="134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46" y="134"/>
                    <a:pt x="46" y="134"/>
                    <a:pt x="46" y="134"/>
                  </a:cubicBezTo>
                  <a:cubicBezTo>
                    <a:pt x="46" y="134"/>
                    <a:pt x="48" y="127"/>
                    <a:pt x="48" y="120"/>
                  </a:cubicBezTo>
                  <a:cubicBezTo>
                    <a:pt x="48" y="116"/>
                    <a:pt x="48" y="112"/>
                    <a:pt x="45" y="110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5" y="113"/>
                    <a:pt x="45" y="113"/>
                    <a:pt x="45" y="113"/>
                  </a:cubicBezTo>
                  <a:cubicBezTo>
                    <a:pt x="47" y="111"/>
                    <a:pt x="48" y="109"/>
                    <a:pt x="49" y="106"/>
                  </a:cubicBezTo>
                  <a:cubicBezTo>
                    <a:pt x="49" y="103"/>
                    <a:pt x="49" y="100"/>
                    <a:pt x="49" y="96"/>
                  </a:cubicBezTo>
                  <a:cubicBezTo>
                    <a:pt x="49" y="88"/>
                    <a:pt x="48" y="77"/>
                    <a:pt x="48" y="68"/>
                  </a:cubicBezTo>
                  <a:cubicBezTo>
                    <a:pt x="48" y="65"/>
                    <a:pt x="48" y="62"/>
                    <a:pt x="49" y="60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50" y="52"/>
                    <a:pt x="51" y="43"/>
                    <a:pt x="51" y="34"/>
                  </a:cubicBezTo>
                  <a:cubicBezTo>
                    <a:pt x="51" y="27"/>
                    <a:pt x="50" y="21"/>
                    <a:pt x="49" y="15"/>
                  </a:cubicBezTo>
                  <a:cubicBezTo>
                    <a:pt x="48" y="9"/>
                    <a:pt x="46" y="4"/>
                    <a:pt x="44" y="1"/>
                  </a:cubicBezTo>
                  <a:cubicBezTo>
                    <a:pt x="43" y="0"/>
                    <a:pt x="42" y="0"/>
                    <a:pt x="41" y="0"/>
                  </a:cubicBezTo>
                  <a:cubicBezTo>
                    <a:pt x="40" y="1"/>
                    <a:pt x="40" y="2"/>
                    <a:pt x="4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" name="Freeform 2890">
              <a:extLst>
                <a:ext uri="{FF2B5EF4-FFF2-40B4-BE49-F238E27FC236}">
                  <a16:creationId xmlns:a16="http://schemas.microsoft.com/office/drawing/2014/main" id="{C22410EA-FD70-AD11-474B-C33D59554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024"/>
              <a:ext cx="185" cy="1075"/>
            </a:xfrm>
            <a:custGeom>
              <a:avLst/>
              <a:gdLst>
                <a:gd name="T0" fmla="*/ 708 w 74"/>
                <a:gd name="T1" fmla="*/ 590 h 403"/>
                <a:gd name="T2" fmla="*/ 1095 w 74"/>
                <a:gd name="T3" fmla="*/ 1673 h 403"/>
                <a:gd name="T4" fmla="*/ 1063 w 74"/>
                <a:gd name="T5" fmla="*/ 2142 h 403"/>
                <a:gd name="T6" fmla="*/ 1050 w 74"/>
                <a:gd name="T7" fmla="*/ 2710 h 403"/>
                <a:gd name="T8" fmla="*/ 1020 w 74"/>
                <a:gd name="T9" fmla="*/ 3110 h 403"/>
                <a:gd name="T10" fmla="*/ 988 w 74"/>
                <a:gd name="T11" fmla="*/ 3166 h 403"/>
                <a:gd name="T12" fmla="*/ 1033 w 74"/>
                <a:gd name="T13" fmla="*/ 3337 h 403"/>
                <a:gd name="T14" fmla="*/ 1020 w 74"/>
                <a:gd name="T15" fmla="*/ 3494 h 403"/>
                <a:gd name="T16" fmla="*/ 1020 w 74"/>
                <a:gd name="T17" fmla="*/ 3508 h 403"/>
                <a:gd name="T18" fmla="*/ 1020 w 74"/>
                <a:gd name="T19" fmla="*/ 3585 h 403"/>
                <a:gd name="T20" fmla="*/ 470 w 74"/>
                <a:gd name="T21" fmla="*/ 5962 h 403"/>
                <a:gd name="T22" fmla="*/ 300 w 74"/>
                <a:gd name="T23" fmla="*/ 6205 h 403"/>
                <a:gd name="T24" fmla="*/ 283 w 74"/>
                <a:gd name="T25" fmla="*/ 6247 h 403"/>
                <a:gd name="T26" fmla="*/ 283 w 74"/>
                <a:gd name="T27" fmla="*/ 6794 h 403"/>
                <a:gd name="T28" fmla="*/ 313 w 74"/>
                <a:gd name="T29" fmla="*/ 6853 h 403"/>
                <a:gd name="T30" fmla="*/ 175 w 74"/>
                <a:gd name="T31" fmla="*/ 7365 h 403"/>
                <a:gd name="T32" fmla="*/ 33 w 74"/>
                <a:gd name="T33" fmla="*/ 7570 h 403"/>
                <a:gd name="T34" fmla="*/ 50 w 74"/>
                <a:gd name="T35" fmla="*/ 7629 h 403"/>
                <a:gd name="T36" fmla="*/ 345 w 74"/>
                <a:gd name="T37" fmla="*/ 6874 h 403"/>
                <a:gd name="T38" fmla="*/ 345 w 74"/>
                <a:gd name="T39" fmla="*/ 6794 h 403"/>
                <a:gd name="T40" fmla="*/ 345 w 74"/>
                <a:gd name="T41" fmla="*/ 6247 h 403"/>
                <a:gd name="T42" fmla="*/ 345 w 74"/>
                <a:gd name="T43" fmla="*/ 6247 h 403"/>
                <a:gd name="T44" fmla="*/ 313 w 74"/>
                <a:gd name="T45" fmla="*/ 6247 h 403"/>
                <a:gd name="T46" fmla="*/ 313 w 74"/>
                <a:gd name="T47" fmla="*/ 6247 h 403"/>
                <a:gd name="T48" fmla="*/ 425 w 74"/>
                <a:gd name="T49" fmla="*/ 6170 h 403"/>
                <a:gd name="T50" fmla="*/ 1083 w 74"/>
                <a:gd name="T51" fmla="*/ 3585 h 403"/>
                <a:gd name="T52" fmla="*/ 1050 w 74"/>
                <a:gd name="T53" fmla="*/ 3529 h 403"/>
                <a:gd name="T54" fmla="*/ 1095 w 74"/>
                <a:gd name="T55" fmla="*/ 3337 h 403"/>
                <a:gd name="T56" fmla="*/ 1020 w 74"/>
                <a:gd name="T57" fmla="*/ 3166 h 403"/>
                <a:gd name="T58" fmla="*/ 1083 w 74"/>
                <a:gd name="T59" fmla="*/ 3132 h 403"/>
                <a:gd name="T60" fmla="*/ 1113 w 74"/>
                <a:gd name="T61" fmla="*/ 2710 h 403"/>
                <a:gd name="T62" fmla="*/ 1125 w 74"/>
                <a:gd name="T63" fmla="*/ 2142 h 403"/>
                <a:gd name="T64" fmla="*/ 1125 w 74"/>
                <a:gd name="T65" fmla="*/ 2142 h 403"/>
                <a:gd name="T66" fmla="*/ 1063 w 74"/>
                <a:gd name="T67" fmla="*/ 1174 h 403"/>
                <a:gd name="T68" fmla="*/ 470 w 74"/>
                <a:gd name="T69" fmla="*/ 21 h 403"/>
                <a:gd name="T70" fmla="*/ 425 w 74"/>
                <a:gd name="T71" fmla="*/ 77 h 40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4" h="403">
                  <a:moveTo>
                    <a:pt x="27" y="4"/>
                  </a:moveTo>
                  <a:cubicBezTo>
                    <a:pt x="36" y="12"/>
                    <a:pt x="40" y="21"/>
                    <a:pt x="45" y="31"/>
                  </a:cubicBezTo>
                  <a:cubicBezTo>
                    <a:pt x="50" y="41"/>
                    <a:pt x="55" y="52"/>
                    <a:pt x="64" y="64"/>
                  </a:cubicBezTo>
                  <a:cubicBezTo>
                    <a:pt x="68" y="69"/>
                    <a:pt x="70" y="78"/>
                    <a:pt x="70" y="88"/>
                  </a:cubicBezTo>
                  <a:cubicBezTo>
                    <a:pt x="70" y="95"/>
                    <a:pt x="69" y="104"/>
                    <a:pt x="68" y="113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7"/>
                    <a:pt x="67" y="122"/>
                    <a:pt x="67" y="127"/>
                  </a:cubicBezTo>
                  <a:cubicBezTo>
                    <a:pt x="67" y="132"/>
                    <a:pt x="67" y="138"/>
                    <a:pt x="67" y="143"/>
                  </a:cubicBezTo>
                  <a:cubicBezTo>
                    <a:pt x="67" y="149"/>
                    <a:pt x="67" y="154"/>
                    <a:pt x="67" y="159"/>
                  </a:cubicBezTo>
                  <a:cubicBezTo>
                    <a:pt x="66" y="161"/>
                    <a:pt x="66" y="162"/>
                    <a:pt x="65" y="164"/>
                  </a:cubicBezTo>
                  <a:cubicBezTo>
                    <a:pt x="65" y="165"/>
                    <a:pt x="64" y="166"/>
                    <a:pt x="64" y="166"/>
                  </a:cubicBezTo>
                  <a:cubicBezTo>
                    <a:pt x="64" y="166"/>
                    <a:pt x="63" y="167"/>
                    <a:pt x="63" y="167"/>
                  </a:cubicBezTo>
                  <a:cubicBezTo>
                    <a:pt x="63" y="168"/>
                    <a:pt x="63" y="168"/>
                    <a:pt x="64" y="169"/>
                  </a:cubicBezTo>
                  <a:cubicBezTo>
                    <a:pt x="65" y="171"/>
                    <a:pt x="66" y="173"/>
                    <a:pt x="66" y="176"/>
                  </a:cubicBezTo>
                  <a:cubicBezTo>
                    <a:pt x="66" y="179"/>
                    <a:pt x="66" y="181"/>
                    <a:pt x="65" y="182"/>
                  </a:cubicBezTo>
                  <a:cubicBezTo>
                    <a:pt x="65" y="183"/>
                    <a:pt x="65" y="184"/>
                    <a:pt x="65" y="184"/>
                  </a:cubicBezTo>
                  <a:cubicBezTo>
                    <a:pt x="65" y="185"/>
                    <a:pt x="65" y="185"/>
                    <a:pt x="65" y="185"/>
                  </a:cubicBezTo>
                  <a:cubicBezTo>
                    <a:pt x="65" y="185"/>
                    <a:pt x="65" y="185"/>
                    <a:pt x="65" y="185"/>
                  </a:cubicBezTo>
                  <a:cubicBezTo>
                    <a:pt x="65" y="186"/>
                    <a:pt x="65" y="186"/>
                    <a:pt x="65" y="186"/>
                  </a:cubicBezTo>
                  <a:cubicBezTo>
                    <a:pt x="65" y="187"/>
                    <a:pt x="65" y="188"/>
                    <a:pt x="65" y="189"/>
                  </a:cubicBezTo>
                  <a:cubicBezTo>
                    <a:pt x="65" y="224"/>
                    <a:pt x="56" y="258"/>
                    <a:pt x="46" y="283"/>
                  </a:cubicBezTo>
                  <a:cubicBezTo>
                    <a:pt x="40" y="295"/>
                    <a:pt x="35" y="306"/>
                    <a:pt x="30" y="314"/>
                  </a:cubicBezTo>
                  <a:cubicBezTo>
                    <a:pt x="28" y="317"/>
                    <a:pt x="26" y="320"/>
                    <a:pt x="24" y="323"/>
                  </a:cubicBezTo>
                  <a:cubicBezTo>
                    <a:pt x="22" y="325"/>
                    <a:pt x="20" y="327"/>
                    <a:pt x="19" y="327"/>
                  </a:cubicBezTo>
                  <a:cubicBezTo>
                    <a:pt x="19" y="327"/>
                    <a:pt x="18" y="328"/>
                    <a:pt x="18" y="329"/>
                  </a:cubicBezTo>
                  <a:cubicBezTo>
                    <a:pt x="18" y="329"/>
                    <a:pt x="18" y="329"/>
                    <a:pt x="18" y="329"/>
                  </a:cubicBezTo>
                  <a:cubicBezTo>
                    <a:pt x="18" y="329"/>
                    <a:pt x="18" y="339"/>
                    <a:pt x="18" y="348"/>
                  </a:cubicBezTo>
                  <a:cubicBezTo>
                    <a:pt x="18" y="352"/>
                    <a:pt x="18" y="355"/>
                    <a:pt x="18" y="358"/>
                  </a:cubicBezTo>
                  <a:cubicBezTo>
                    <a:pt x="18" y="361"/>
                    <a:pt x="18" y="361"/>
                    <a:pt x="18" y="361"/>
                  </a:cubicBezTo>
                  <a:cubicBezTo>
                    <a:pt x="20" y="361"/>
                    <a:pt x="20" y="361"/>
                    <a:pt x="20" y="361"/>
                  </a:cubicBezTo>
                  <a:cubicBezTo>
                    <a:pt x="18" y="361"/>
                    <a:pt x="18" y="361"/>
                    <a:pt x="18" y="361"/>
                  </a:cubicBezTo>
                  <a:cubicBezTo>
                    <a:pt x="17" y="373"/>
                    <a:pt x="14" y="382"/>
                    <a:pt x="11" y="388"/>
                  </a:cubicBezTo>
                  <a:cubicBezTo>
                    <a:pt x="9" y="391"/>
                    <a:pt x="7" y="394"/>
                    <a:pt x="6" y="396"/>
                  </a:cubicBezTo>
                  <a:cubicBezTo>
                    <a:pt x="4" y="397"/>
                    <a:pt x="3" y="398"/>
                    <a:pt x="2" y="399"/>
                  </a:cubicBezTo>
                  <a:cubicBezTo>
                    <a:pt x="1" y="399"/>
                    <a:pt x="0" y="400"/>
                    <a:pt x="0" y="401"/>
                  </a:cubicBezTo>
                  <a:cubicBezTo>
                    <a:pt x="0" y="402"/>
                    <a:pt x="2" y="403"/>
                    <a:pt x="3" y="402"/>
                  </a:cubicBezTo>
                  <a:cubicBezTo>
                    <a:pt x="5" y="402"/>
                    <a:pt x="7" y="400"/>
                    <a:pt x="9" y="398"/>
                  </a:cubicBezTo>
                  <a:cubicBezTo>
                    <a:pt x="14" y="392"/>
                    <a:pt x="20" y="380"/>
                    <a:pt x="22" y="362"/>
                  </a:cubicBezTo>
                  <a:cubicBezTo>
                    <a:pt x="22" y="361"/>
                    <a:pt x="22" y="361"/>
                    <a:pt x="22" y="361"/>
                  </a:cubicBezTo>
                  <a:cubicBezTo>
                    <a:pt x="22" y="358"/>
                    <a:pt x="22" y="358"/>
                    <a:pt x="22" y="358"/>
                  </a:cubicBezTo>
                  <a:cubicBezTo>
                    <a:pt x="22" y="355"/>
                    <a:pt x="22" y="352"/>
                    <a:pt x="22" y="348"/>
                  </a:cubicBezTo>
                  <a:cubicBezTo>
                    <a:pt x="22" y="339"/>
                    <a:pt x="22" y="329"/>
                    <a:pt x="22" y="329"/>
                  </a:cubicBezTo>
                  <a:cubicBezTo>
                    <a:pt x="20" y="329"/>
                    <a:pt x="20" y="329"/>
                    <a:pt x="20" y="329"/>
                  </a:cubicBezTo>
                  <a:cubicBezTo>
                    <a:pt x="22" y="329"/>
                    <a:pt x="22" y="329"/>
                    <a:pt x="22" y="329"/>
                  </a:cubicBezTo>
                  <a:cubicBezTo>
                    <a:pt x="22" y="329"/>
                    <a:pt x="22" y="329"/>
                    <a:pt x="22" y="329"/>
                  </a:cubicBezTo>
                  <a:cubicBezTo>
                    <a:pt x="20" y="329"/>
                    <a:pt x="20" y="329"/>
                    <a:pt x="20" y="329"/>
                  </a:cubicBezTo>
                  <a:cubicBezTo>
                    <a:pt x="22" y="329"/>
                    <a:pt x="22" y="329"/>
                    <a:pt x="22" y="329"/>
                  </a:cubicBezTo>
                  <a:cubicBezTo>
                    <a:pt x="20" y="329"/>
                    <a:pt x="20" y="329"/>
                    <a:pt x="20" y="329"/>
                  </a:cubicBezTo>
                  <a:cubicBezTo>
                    <a:pt x="21" y="331"/>
                    <a:pt x="21" y="331"/>
                    <a:pt x="21" y="331"/>
                  </a:cubicBezTo>
                  <a:cubicBezTo>
                    <a:pt x="23" y="330"/>
                    <a:pt x="25" y="328"/>
                    <a:pt x="27" y="325"/>
                  </a:cubicBezTo>
                  <a:cubicBezTo>
                    <a:pt x="34" y="317"/>
                    <a:pt x="44" y="298"/>
                    <a:pt x="53" y="274"/>
                  </a:cubicBezTo>
                  <a:cubicBezTo>
                    <a:pt x="62" y="250"/>
                    <a:pt x="69" y="221"/>
                    <a:pt x="69" y="189"/>
                  </a:cubicBezTo>
                  <a:cubicBezTo>
                    <a:pt x="69" y="188"/>
                    <a:pt x="69" y="187"/>
                    <a:pt x="69" y="186"/>
                  </a:cubicBezTo>
                  <a:cubicBezTo>
                    <a:pt x="67" y="186"/>
                    <a:pt x="67" y="186"/>
                    <a:pt x="67" y="186"/>
                  </a:cubicBezTo>
                  <a:cubicBezTo>
                    <a:pt x="68" y="186"/>
                    <a:pt x="68" y="186"/>
                    <a:pt x="68" y="186"/>
                  </a:cubicBezTo>
                  <a:cubicBezTo>
                    <a:pt x="68" y="186"/>
                    <a:pt x="70" y="182"/>
                    <a:pt x="70" y="176"/>
                  </a:cubicBezTo>
                  <a:cubicBezTo>
                    <a:pt x="70" y="173"/>
                    <a:pt x="69" y="169"/>
                    <a:pt x="67" y="166"/>
                  </a:cubicBezTo>
                  <a:cubicBezTo>
                    <a:pt x="65" y="167"/>
                    <a:pt x="65" y="167"/>
                    <a:pt x="65" y="167"/>
                  </a:cubicBezTo>
                  <a:cubicBezTo>
                    <a:pt x="66" y="169"/>
                    <a:pt x="66" y="169"/>
                    <a:pt x="66" y="169"/>
                  </a:cubicBezTo>
                  <a:cubicBezTo>
                    <a:pt x="68" y="168"/>
                    <a:pt x="69" y="167"/>
                    <a:pt x="69" y="165"/>
                  </a:cubicBezTo>
                  <a:cubicBezTo>
                    <a:pt x="70" y="163"/>
                    <a:pt x="71" y="159"/>
                    <a:pt x="71" y="156"/>
                  </a:cubicBezTo>
                  <a:cubicBezTo>
                    <a:pt x="71" y="152"/>
                    <a:pt x="71" y="148"/>
                    <a:pt x="71" y="143"/>
                  </a:cubicBezTo>
                  <a:cubicBezTo>
                    <a:pt x="71" y="138"/>
                    <a:pt x="71" y="132"/>
                    <a:pt x="71" y="127"/>
                  </a:cubicBezTo>
                  <a:cubicBezTo>
                    <a:pt x="71" y="122"/>
                    <a:pt x="71" y="117"/>
                    <a:pt x="72" y="113"/>
                  </a:cubicBezTo>
                  <a:cubicBezTo>
                    <a:pt x="70" y="113"/>
                    <a:pt x="70" y="113"/>
                    <a:pt x="70" y="113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73" y="104"/>
                    <a:pt x="74" y="96"/>
                    <a:pt x="74" y="88"/>
                  </a:cubicBezTo>
                  <a:cubicBezTo>
                    <a:pt x="74" y="77"/>
                    <a:pt x="72" y="68"/>
                    <a:pt x="68" y="62"/>
                  </a:cubicBezTo>
                  <a:cubicBezTo>
                    <a:pt x="59" y="50"/>
                    <a:pt x="54" y="39"/>
                    <a:pt x="49" y="29"/>
                  </a:cubicBezTo>
                  <a:cubicBezTo>
                    <a:pt x="44" y="19"/>
                    <a:pt x="39" y="9"/>
                    <a:pt x="30" y="1"/>
                  </a:cubicBezTo>
                  <a:cubicBezTo>
                    <a:pt x="29" y="0"/>
                    <a:pt x="28" y="0"/>
                    <a:pt x="27" y="1"/>
                  </a:cubicBezTo>
                  <a:cubicBezTo>
                    <a:pt x="26" y="2"/>
                    <a:pt x="27" y="3"/>
                    <a:pt x="27" y="4"/>
                  </a:cubicBezTo>
                  <a:close/>
                </a:path>
              </a:pathLst>
            </a:custGeom>
            <a:solidFill>
              <a:srgbClr val="BC96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" name="Freeform 2891">
              <a:extLst>
                <a:ext uri="{FF2B5EF4-FFF2-40B4-BE49-F238E27FC236}">
                  <a16:creationId xmlns:a16="http://schemas.microsoft.com/office/drawing/2014/main" id="{51FF49F0-628F-66F0-B6D2-A6C09E5C9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7" y="1995"/>
              <a:ext cx="243" cy="45"/>
            </a:xfrm>
            <a:custGeom>
              <a:avLst/>
              <a:gdLst>
                <a:gd name="T0" fmla="*/ 33 w 97"/>
                <a:gd name="T1" fmla="*/ 204 h 17"/>
                <a:gd name="T2" fmla="*/ 175 w 97"/>
                <a:gd name="T3" fmla="*/ 132 h 17"/>
                <a:gd name="T4" fmla="*/ 333 w 97"/>
                <a:gd name="T5" fmla="*/ 111 h 17"/>
                <a:gd name="T6" fmla="*/ 817 w 97"/>
                <a:gd name="T7" fmla="*/ 77 h 17"/>
                <a:gd name="T8" fmla="*/ 909 w 97"/>
                <a:gd name="T9" fmla="*/ 90 h 17"/>
                <a:gd name="T10" fmla="*/ 1130 w 97"/>
                <a:gd name="T11" fmla="*/ 148 h 17"/>
                <a:gd name="T12" fmla="*/ 1350 w 97"/>
                <a:gd name="T13" fmla="*/ 225 h 17"/>
                <a:gd name="T14" fmla="*/ 1350 w 97"/>
                <a:gd name="T15" fmla="*/ 225 h 17"/>
                <a:gd name="T16" fmla="*/ 1413 w 97"/>
                <a:gd name="T17" fmla="*/ 281 h 17"/>
                <a:gd name="T18" fmla="*/ 1476 w 97"/>
                <a:gd name="T19" fmla="*/ 315 h 17"/>
                <a:gd name="T20" fmla="*/ 1526 w 97"/>
                <a:gd name="T21" fmla="*/ 259 h 17"/>
                <a:gd name="T22" fmla="*/ 1443 w 97"/>
                <a:gd name="T23" fmla="*/ 204 h 17"/>
                <a:gd name="T24" fmla="*/ 1380 w 97"/>
                <a:gd name="T25" fmla="*/ 169 h 17"/>
                <a:gd name="T26" fmla="*/ 1380 w 97"/>
                <a:gd name="T27" fmla="*/ 169 h 17"/>
                <a:gd name="T28" fmla="*/ 1147 w 97"/>
                <a:gd name="T29" fmla="*/ 77 h 17"/>
                <a:gd name="T30" fmla="*/ 929 w 97"/>
                <a:gd name="T31" fmla="*/ 21 h 17"/>
                <a:gd name="T32" fmla="*/ 817 w 97"/>
                <a:gd name="T33" fmla="*/ 0 h 17"/>
                <a:gd name="T34" fmla="*/ 333 w 97"/>
                <a:gd name="T35" fmla="*/ 34 h 17"/>
                <a:gd name="T36" fmla="*/ 158 w 97"/>
                <a:gd name="T37" fmla="*/ 56 h 17"/>
                <a:gd name="T38" fmla="*/ 0 w 97"/>
                <a:gd name="T39" fmla="*/ 148 h 17"/>
                <a:gd name="T40" fmla="*/ 33 w 97"/>
                <a:gd name="T41" fmla="*/ 204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7" h="17">
                  <a:moveTo>
                    <a:pt x="2" y="11"/>
                  </a:moveTo>
                  <a:cubicBezTo>
                    <a:pt x="5" y="9"/>
                    <a:pt x="8" y="8"/>
                    <a:pt x="11" y="7"/>
                  </a:cubicBezTo>
                  <a:cubicBezTo>
                    <a:pt x="14" y="7"/>
                    <a:pt x="17" y="7"/>
                    <a:pt x="21" y="6"/>
                  </a:cubicBezTo>
                  <a:cubicBezTo>
                    <a:pt x="31" y="6"/>
                    <a:pt x="43" y="4"/>
                    <a:pt x="52" y="4"/>
                  </a:cubicBezTo>
                  <a:cubicBezTo>
                    <a:pt x="54" y="4"/>
                    <a:pt x="57" y="4"/>
                    <a:pt x="58" y="5"/>
                  </a:cubicBezTo>
                  <a:cubicBezTo>
                    <a:pt x="62" y="6"/>
                    <a:pt x="67" y="6"/>
                    <a:pt x="72" y="8"/>
                  </a:cubicBezTo>
                  <a:cubicBezTo>
                    <a:pt x="77" y="9"/>
                    <a:pt x="82" y="10"/>
                    <a:pt x="86" y="12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7" y="14"/>
                    <a:pt x="89" y="14"/>
                    <a:pt x="90" y="15"/>
                  </a:cubicBezTo>
                  <a:cubicBezTo>
                    <a:pt x="92" y="16"/>
                    <a:pt x="93" y="17"/>
                    <a:pt x="94" y="17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5" y="13"/>
                    <a:pt x="94" y="12"/>
                    <a:pt x="92" y="11"/>
                  </a:cubicBezTo>
                  <a:cubicBezTo>
                    <a:pt x="90" y="11"/>
                    <a:pt x="89" y="10"/>
                    <a:pt x="88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4" y="6"/>
                    <a:pt x="78" y="5"/>
                    <a:pt x="73" y="4"/>
                  </a:cubicBezTo>
                  <a:cubicBezTo>
                    <a:pt x="68" y="3"/>
                    <a:pt x="63" y="2"/>
                    <a:pt x="59" y="1"/>
                  </a:cubicBezTo>
                  <a:cubicBezTo>
                    <a:pt x="57" y="0"/>
                    <a:pt x="55" y="0"/>
                    <a:pt x="52" y="0"/>
                  </a:cubicBezTo>
                  <a:cubicBezTo>
                    <a:pt x="43" y="0"/>
                    <a:pt x="30" y="2"/>
                    <a:pt x="21" y="2"/>
                  </a:cubicBezTo>
                  <a:cubicBezTo>
                    <a:pt x="17" y="3"/>
                    <a:pt x="14" y="3"/>
                    <a:pt x="10" y="3"/>
                  </a:cubicBezTo>
                  <a:cubicBezTo>
                    <a:pt x="7" y="4"/>
                    <a:pt x="3" y="6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" name="Freeform 2892">
              <a:extLst>
                <a:ext uri="{FF2B5EF4-FFF2-40B4-BE49-F238E27FC236}">
                  <a16:creationId xmlns:a16="http://schemas.microsoft.com/office/drawing/2014/main" id="{26C4CC2E-568B-3B7C-44F0-EFAC5225D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2" y="2208"/>
              <a:ext cx="213" cy="1064"/>
            </a:xfrm>
            <a:custGeom>
              <a:avLst/>
              <a:gdLst>
                <a:gd name="T0" fmla="*/ 1318 w 85"/>
                <a:gd name="T1" fmla="*/ 7488 h 399"/>
                <a:gd name="T2" fmla="*/ 709 w 85"/>
                <a:gd name="T3" fmla="*/ 6904 h 399"/>
                <a:gd name="T4" fmla="*/ 221 w 85"/>
                <a:gd name="T5" fmla="*/ 5085 h 399"/>
                <a:gd name="T6" fmla="*/ 83 w 85"/>
                <a:gd name="T7" fmla="*/ 2653 h 399"/>
                <a:gd name="T8" fmla="*/ 63 w 85"/>
                <a:gd name="T9" fmla="*/ 2163 h 399"/>
                <a:gd name="T10" fmla="*/ 158 w 85"/>
                <a:gd name="T11" fmla="*/ 819 h 399"/>
                <a:gd name="T12" fmla="*/ 346 w 85"/>
                <a:gd name="T13" fmla="*/ 56 h 399"/>
                <a:gd name="T14" fmla="*/ 313 w 85"/>
                <a:gd name="T15" fmla="*/ 21 h 399"/>
                <a:gd name="T16" fmla="*/ 283 w 85"/>
                <a:gd name="T17" fmla="*/ 35 h 399"/>
                <a:gd name="T18" fmla="*/ 95 w 85"/>
                <a:gd name="T19" fmla="*/ 797 h 399"/>
                <a:gd name="T20" fmla="*/ 0 w 85"/>
                <a:gd name="T21" fmla="*/ 2163 h 399"/>
                <a:gd name="T22" fmla="*/ 20 w 85"/>
                <a:gd name="T23" fmla="*/ 2653 h 399"/>
                <a:gd name="T24" fmla="*/ 271 w 85"/>
                <a:gd name="T25" fmla="*/ 5803 h 399"/>
                <a:gd name="T26" fmla="*/ 647 w 85"/>
                <a:gd name="T27" fmla="*/ 6941 h 399"/>
                <a:gd name="T28" fmla="*/ 1306 w 85"/>
                <a:gd name="T29" fmla="*/ 7565 h 399"/>
                <a:gd name="T30" fmla="*/ 1338 w 85"/>
                <a:gd name="T31" fmla="*/ 7531 h 399"/>
                <a:gd name="T32" fmla="*/ 1318 w 85"/>
                <a:gd name="T33" fmla="*/ 7488 h 39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399">
                  <a:moveTo>
                    <a:pt x="84" y="395"/>
                  </a:moveTo>
                  <a:cubicBezTo>
                    <a:pt x="68" y="390"/>
                    <a:pt x="55" y="379"/>
                    <a:pt x="45" y="364"/>
                  </a:cubicBezTo>
                  <a:cubicBezTo>
                    <a:pt x="29" y="341"/>
                    <a:pt x="20" y="307"/>
                    <a:pt x="14" y="268"/>
                  </a:cubicBezTo>
                  <a:cubicBezTo>
                    <a:pt x="8" y="229"/>
                    <a:pt x="6" y="184"/>
                    <a:pt x="5" y="140"/>
                  </a:cubicBezTo>
                  <a:cubicBezTo>
                    <a:pt x="5" y="131"/>
                    <a:pt x="4" y="122"/>
                    <a:pt x="4" y="114"/>
                  </a:cubicBezTo>
                  <a:cubicBezTo>
                    <a:pt x="4" y="81"/>
                    <a:pt x="6" y="59"/>
                    <a:pt x="10" y="43"/>
                  </a:cubicBezTo>
                  <a:cubicBezTo>
                    <a:pt x="13" y="26"/>
                    <a:pt x="17" y="15"/>
                    <a:pt x="22" y="3"/>
                  </a:cubicBezTo>
                  <a:cubicBezTo>
                    <a:pt x="22" y="2"/>
                    <a:pt x="21" y="1"/>
                    <a:pt x="20" y="1"/>
                  </a:cubicBezTo>
                  <a:cubicBezTo>
                    <a:pt x="19" y="0"/>
                    <a:pt x="18" y="1"/>
                    <a:pt x="18" y="2"/>
                  </a:cubicBezTo>
                  <a:cubicBezTo>
                    <a:pt x="13" y="14"/>
                    <a:pt x="9" y="25"/>
                    <a:pt x="6" y="42"/>
                  </a:cubicBezTo>
                  <a:cubicBezTo>
                    <a:pt x="2" y="59"/>
                    <a:pt x="0" y="81"/>
                    <a:pt x="0" y="114"/>
                  </a:cubicBezTo>
                  <a:cubicBezTo>
                    <a:pt x="0" y="122"/>
                    <a:pt x="1" y="131"/>
                    <a:pt x="1" y="140"/>
                  </a:cubicBezTo>
                  <a:cubicBezTo>
                    <a:pt x="2" y="199"/>
                    <a:pt x="6" y="259"/>
                    <a:pt x="17" y="306"/>
                  </a:cubicBezTo>
                  <a:cubicBezTo>
                    <a:pt x="23" y="329"/>
                    <a:pt x="31" y="350"/>
                    <a:pt x="41" y="366"/>
                  </a:cubicBezTo>
                  <a:cubicBezTo>
                    <a:pt x="52" y="382"/>
                    <a:pt x="65" y="393"/>
                    <a:pt x="83" y="399"/>
                  </a:cubicBezTo>
                  <a:cubicBezTo>
                    <a:pt x="84" y="399"/>
                    <a:pt x="85" y="398"/>
                    <a:pt x="85" y="397"/>
                  </a:cubicBezTo>
                  <a:cubicBezTo>
                    <a:pt x="85" y="396"/>
                    <a:pt x="85" y="395"/>
                    <a:pt x="84" y="395"/>
                  </a:cubicBezTo>
                  <a:close/>
                </a:path>
              </a:pathLst>
            </a:custGeom>
            <a:solidFill>
              <a:srgbClr val="BC96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" name="Freeform 2893">
              <a:extLst>
                <a:ext uri="{FF2B5EF4-FFF2-40B4-BE49-F238E27FC236}">
                  <a16:creationId xmlns:a16="http://schemas.microsoft.com/office/drawing/2014/main" id="{0CFAAE8C-F5C3-AEE0-AE3E-3182370B3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" y="2005"/>
              <a:ext cx="155" cy="1086"/>
            </a:xfrm>
            <a:custGeom>
              <a:avLst/>
              <a:gdLst>
                <a:gd name="T0" fmla="*/ 458 w 62"/>
                <a:gd name="T1" fmla="*/ 7711 h 407"/>
                <a:gd name="T2" fmla="*/ 63 w 62"/>
                <a:gd name="T3" fmla="*/ 4008 h 407"/>
                <a:gd name="T4" fmla="*/ 63 w 62"/>
                <a:gd name="T5" fmla="*/ 3688 h 407"/>
                <a:gd name="T6" fmla="*/ 188 w 62"/>
                <a:gd name="T7" fmla="*/ 2265 h 407"/>
                <a:gd name="T8" fmla="*/ 438 w 62"/>
                <a:gd name="T9" fmla="*/ 1502 h 407"/>
                <a:gd name="T10" fmla="*/ 408 w 62"/>
                <a:gd name="T11" fmla="*/ 1502 h 407"/>
                <a:gd name="T12" fmla="*/ 425 w 62"/>
                <a:gd name="T13" fmla="*/ 1502 h 407"/>
                <a:gd name="T14" fmla="*/ 675 w 62"/>
                <a:gd name="T15" fmla="*/ 683 h 407"/>
                <a:gd name="T16" fmla="*/ 708 w 62"/>
                <a:gd name="T17" fmla="*/ 435 h 407"/>
                <a:gd name="T18" fmla="*/ 750 w 62"/>
                <a:gd name="T19" fmla="*/ 286 h 407"/>
                <a:gd name="T20" fmla="*/ 720 w 62"/>
                <a:gd name="T21" fmla="*/ 264 h 407"/>
                <a:gd name="T22" fmla="*/ 750 w 62"/>
                <a:gd name="T23" fmla="*/ 307 h 407"/>
                <a:gd name="T24" fmla="*/ 970 w 62"/>
                <a:gd name="T25" fmla="*/ 77 h 407"/>
                <a:gd name="T26" fmla="*/ 938 w 62"/>
                <a:gd name="T27" fmla="*/ 0 h 407"/>
                <a:gd name="T28" fmla="*/ 708 w 62"/>
                <a:gd name="T29" fmla="*/ 248 h 407"/>
                <a:gd name="T30" fmla="*/ 708 w 62"/>
                <a:gd name="T31" fmla="*/ 248 h 407"/>
                <a:gd name="T32" fmla="*/ 708 w 62"/>
                <a:gd name="T33" fmla="*/ 248 h 407"/>
                <a:gd name="T34" fmla="*/ 645 w 62"/>
                <a:gd name="T35" fmla="*/ 435 h 407"/>
                <a:gd name="T36" fmla="*/ 583 w 62"/>
                <a:gd name="T37" fmla="*/ 833 h 407"/>
                <a:gd name="T38" fmla="*/ 375 w 62"/>
                <a:gd name="T39" fmla="*/ 1481 h 407"/>
                <a:gd name="T40" fmla="*/ 375 w 62"/>
                <a:gd name="T41" fmla="*/ 1481 h 407"/>
                <a:gd name="T42" fmla="*/ 375 w 62"/>
                <a:gd name="T43" fmla="*/ 1481 h 407"/>
                <a:gd name="T44" fmla="*/ 125 w 62"/>
                <a:gd name="T45" fmla="*/ 2244 h 407"/>
                <a:gd name="T46" fmla="*/ 0 w 62"/>
                <a:gd name="T47" fmla="*/ 3688 h 407"/>
                <a:gd name="T48" fmla="*/ 0 w 62"/>
                <a:gd name="T49" fmla="*/ 4008 h 407"/>
                <a:gd name="T50" fmla="*/ 395 w 62"/>
                <a:gd name="T51" fmla="*/ 7733 h 407"/>
                <a:gd name="T52" fmla="*/ 458 w 62"/>
                <a:gd name="T53" fmla="*/ 7711 h 40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2" h="407">
                  <a:moveTo>
                    <a:pt x="29" y="406"/>
                  </a:moveTo>
                  <a:cubicBezTo>
                    <a:pt x="13" y="354"/>
                    <a:pt x="6" y="279"/>
                    <a:pt x="4" y="211"/>
                  </a:cubicBezTo>
                  <a:cubicBezTo>
                    <a:pt x="4" y="205"/>
                    <a:pt x="4" y="200"/>
                    <a:pt x="4" y="194"/>
                  </a:cubicBezTo>
                  <a:cubicBezTo>
                    <a:pt x="4" y="158"/>
                    <a:pt x="8" y="136"/>
                    <a:pt x="12" y="119"/>
                  </a:cubicBezTo>
                  <a:cubicBezTo>
                    <a:pt x="17" y="103"/>
                    <a:pt x="23" y="92"/>
                    <a:pt x="28" y="79"/>
                  </a:cubicBezTo>
                  <a:cubicBezTo>
                    <a:pt x="26" y="79"/>
                    <a:pt x="26" y="79"/>
                    <a:pt x="26" y="79"/>
                  </a:cubicBezTo>
                  <a:cubicBezTo>
                    <a:pt x="27" y="79"/>
                    <a:pt x="27" y="79"/>
                    <a:pt x="27" y="79"/>
                  </a:cubicBezTo>
                  <a:cubicBezTo>
                    <a:pt x="38" y="60"/>
                    <a:pt x="41" y="46"/>
                    <a:pt x="43" y="36"/>
                  </a:cubicBezTo>
                  <a:cubicBezTo>
                    <a:pt x="43" y="31"/>
                    <a:pt x="44" y="27"/>
                    <a:pt x="45" y="23"/>
                  </a:cubicBezTo>
                  <a:cubicBezTo>
                    <a:pt x="45" y="20"/>
                    <a:pt x="46" y="18"/>
                    <a:pt x="48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51" y="12"/>
                    <a:pt x="58" y="7"/>
                    <a:pt x="62" y="4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5" y="4"/>
                    <a:pt x="49" y="8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2" y="16"/>
                    <a:pt x="41" y="19"/>
                    <a:pt x="41" y="23"/>
                  </a:cubicBezTo>
                  <a:cubicBezTo>
                    <a:pt x="40" y="28"/>
                    <a:pt x="39" y="35"/>
                    <a:pt x="37" y="44"/>
                  </a:cubicBezTo>
                  <a:cubicBezTo>
                    <a:pt x="35" y="52"/>
                    <a:pt x="32" y="63"/>
                    <a:pt x="24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19" y="90"/>
                    <a:pt x="13" y="101"/>
                    <a:pt x="8" y="118"/>
                  </a:cubicBezTo>
                  <a:cubicBezTo>
                    <a:pt x="4" y="135"/>
                    <a:pt x="0" y="158"/>
                    <a:pt x="0" y="194"/>
                  </a:cubicBezTo>
                  <a:cubicBezTo>
                    <a:pt x="0" y="200"/>
                    <a:pt x="0" y="205"/>
                    <a:pt x="0" y="211"/>
                  </a:cubicBezTo>
                  <a:cubicBezTo>
                    <a:pt x="2" y="279"/>
                    <a:pt x="9" y="355"/>
                    <a:pt x="25" y="407"/>
                  </a:cubicBezTo>
                  <a:lnTo>
                    <a:pt x="29" y="4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" name="Freeform 2894">
              <a:extLst>
                <a:ext uri="{FF2B5EF4-FFF2-40B4-BE49-F238E27FC236}">
                  <a16:creationId xmlns:a16="http://schemas.microsoft.com/office/drawing/2014/main" id="{5C3736AF-EF4F-FE17-622A-91B3EA992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7" y="3056"/>
              <a:ext cx="103" cy="216"/>
            </a:xfrm>
            <a:custGeom>
              <a:avLst/>
              <a:gdLst>
                <a:gd name="T0" fmla="*/ 397 w 41"/>
                <a:gd name="T1" fmla="*/ 56 h 81"/>
                <a:gd name="T2" fmla="*/ 588 w 41"/>
                <a:gd name="T3" fmla="*/ 547 h 81"/>
                <a:gd name="T4" fmla="*/ 505 w 41"/>
                <a:gd name="T5" fmla="*/ 875 h 81"/>
                <a:gd name="T6" fmla="*/ 505 w 41"/>
                <a:gd name="T7" fmla="*/ 875 h 81"/>
                <a:gd name="T8" fmla="*/ 460 w 41"/>
                <a:gd name="T9" fmla="*/ 968 h 81"/>
                <a:gd name="T10" fmla="*/ 492 w 41"/>
                <a:gd name="T11" fmla="*/ 989 h 81"/>
                <a:gd name="T12" fmla="*/ 460 w 41"/>
                <a:gd name="T13" fmla="*/ 968 h 81"/>
                <a:gd name="T14" fmla="*/ 271 w 41"/>
                <a:gd name="T15" fmla="*/ 1272 h 81"/>
                <a:gd name="T16" fmla="*/ 33 w 41"/>
                <a:gd name="T17" fmla="*/ 1459 h 81"/>
                <a:gd name="T18" fmla="*/ 20 w 41"/>
                <a:gd name="T19" fmla="*/ 1501 h 81"/>
                <a:gd name="T20" fmla="*/ 50 w 41"/>
                <a:gd name="T21" fmla="*/ 1536 h 81"/>
                <a:gd name="T22" fmla="*/ 317 w 41"/>
                <a:gd name="T23" fmla="*/ 1331 h 81"/>
                <a:gd name="T24" fmla="*/ 525 w 41"/>
                <a:gd name="T25" fmla="*/ 1003 h 81"/>
                <a:gd name="T26" fmla="*/ 525 w 41"/>
                <a:gd name="T27" fmla="*/ 1003 h 81"/>
                <a:gd name="T28" fmla="*/ 555 w 41"/>
                <a:gd name="T29" fmla="*/ 909 h 81"/>
                <a:gd name="T30" fmla="*/ 525 w 41"/>
                <a:gd name="T31" fmla="*/ 888 h 81"/>
                <a:gd name="T32" fmla="*/ 555 w 41"/>
                <a:gd name="T33" fmla="*/ 909 h 81"/>
                <a:gd name="T34" fmla="*/ 651 w 41"/>
                <a:gd name="T35" fmla="*/ 547 h 81"/>
                <a:gd name="T36" fmla="*/ 430 w 41"/>
                <a:gd name="T37" fmla="*/ 0 h 81"/>
                <a:gd name="T38" fmla="*/ 379 w 41"/>
                <a:gd name="T39" fmla="*/ 21 h 81"/>
                <a:gd name="T40" fmla="*/ 397 w 41"/>
                <a:gd name="T41" fmla="*/ 56 h 8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1" h="81">
                  <a:moveTo>
                    <a:pt x="25" y="3"/>
                  </a:moveTo>
                  <a:cubicBezTo>
                    <a:pt x="30" y="8"/>
                    <a:pt x="37" y="18"/>
                    <a:pt x="37" y="29"/>
                  </a:cubicBezTo>
                  <a:cubicBezTo>
                    <a:pt x="37" y="34"/>
                    <a:pt x="35" y="40"/>
                    <a:pt x="32" y="46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29" y="51"/>
                    <a:pt x="29" y="51"/>
                    <a:pt x="29" y="51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29" y="51"/>
                    <a:pt x="29" y="51"/>
                    <a:pt x="29" y="51"/>
                  </a:cubicBezTo>
                  <a:cubicBezTo>
                    <a:pt x="25" y="57"/>
                    <a:pt x="21" y="63"/>
                    <a:pt x="17" y="67"/>
                  </a:cubicBezTo>
                  <a:cubicBezTo>
                    <a:pt x="13" y="72"/>
                    <a:pt x="8" y="75"/>
                    <a:pt x="2" y="77"/>
                  </a:cubicBezTo>
                  <a:cubicBezTo>
                    <a:pt x="1" y="77"/>
                    <a:pt x="0" y="78"/>
                    <a:pt x="1" y="79"/>
                  </a:cubicBezTo>
                  <a:cubicBezTo>
                    <a:pt x="1" y="80"/>
                    <a:pt x="2" y="81"/>
                    <a:pt x="3" y="81"/>
                  </a:cubicBezTo>
                  <a:cubicBezTo>
                    <a:pt x="10" y="78"/>
                    <a:pt x="15" y="75"/>
                    <a:pt x="20" y="70"/>
                  </a:cubicBezTo>
                  <a:cubicBezTo>
                    <a:pt x="25" y="65"/>
                    <a:pt x="29" y="59"/>
                    <a:pt x="33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9" y="41"/>
                    <a:pt x="41" y="35"/>
                    <a:pt x="41" y="29"/>
                  </a:cubicBezTo>
                  <a:cubicBezTo>
                    <a:pt x="41" y="16"/>
                    <a:pt x="34" y="6"/>
                    <a:pt x="27" y="0"/>
                  </a:cubicBezTo>
                  <a:cubicBezTo>
                    <a:pt x="26" y="0"/>
                    <a:pt x="25" y="0"/>
                    <a:pt x="24" y="1"/>
                  </a:cubicBezTo>
                  <a:cubicBezTo>
                    <a:pt x="24" y="1"/>
                    <a:pt x="24" y="3"/>
                    <a:pt x="25" y="3"/>
                  </a:cubicBezTo>
                  <a:close/>
                </a:path>
              </a:pathLst>
            </a:custGeom>
            <a:solidFill>
              <a:srgbClr val="BC96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Freeform 2895">
              <a:extLst>
                <a:ext uri="{FF2B5EF4-FFF2-40B4-BE49-F238E27FC236}">
                  <a16:creationId xmlns:a16="http://schemas.microsoft.com/office/drawing/2014/main" id="{0D0C0E25-7E45-618D-9313-644C3C646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2" y="1877"/>
              <a:ext cx="165" cy="408"/>
            </a:xfrm>
            <a:custGeom>
              <a:avLst/>
              <a:gdLst>
                <a:gd name="T0" fmla="*/ 63 w 66"/>
                <a:gd name="T1" fmla="*/ 2901 h 153"/>
                <a:gd name="T2" fmla="*/ 113 w 66"/>
                <a:gd name="T3" fmla="*/ 2675 h 153"/>
                <a:gd name="T4" fmla="*/ 188 w 66"/>
                <a:gd name="T5" fmla="*/ 2411 h 153"/>
                <a:gd name="T6" fmla="*/ 188 w 66"/>
                <a:gd name="T7" fmla="*/ 2411 h 153"/>
                <a:gd name="T8" fmla="*/ 188 w 66"/>
                <a:gd name="T9" fmla="*/ 2411 h 153"/>
                <a:gd name="T10" fmla="*/ 425 w 66"/>
                <a:gd name="T11" fmla="*/ 1387 h 153"/>
                <a:gd name="T12" fmla="*/ 425 w 66"/>
                <a:gd name="T13" fmla="*/ 1387 h 153"/>
                <a:gd name="T14" fmla="*/ 425 w 66"/>
                <a:gd name="T15" fmla="*/ 1387 h 153"/>
                <a:gd name="T16" fmla="*/ 1033 w 66"/>
                <a:gd name="T17" fmla="*/ 56 h 153"/>
                <a:gd name="T18" fmla="*/ 988 w 66"/>
                <a:gd name="T19" fmla="*/ 0 h 153"/>
                <a:gd name="T20" fmla="*/ 375 w 66"/>
                <a:gd name="T21" fmla="*/ 1365 h 153"/>
                <a:gd name="T22" fmla="*/ 395 w 66"/>
                <a:gd name="T23" fmla="*/ 1365 h 153"/>
                <a:gd name="T24" fmla="*/ 375 w 66"/>
                <a:gd name="T25" fmla="*/ 1365 h 153"/>
                <a:gd name="T26" fmla="*/ 125 w 66"/>
                <a:gd name="T27" fmla="*/ 2389 h 153"/>
                <a:gd name="T28" fmla="*/ 158 w 66"/>
                <a:gd name="T29" fmla="*/ 2411 h 153"/>
                <a:gd name="T30" fmla="*/ 125 w 66"/>
                <a:gd name="T31" fmla="*/ 2389 h 153"/>
                <a:gd name="T32" fmla="*/ 50 w 66"/>
                <a:gd name="T33" fmla="*/ 2653 h 153"/>
                <a:gd name="T34" fmla="*/ 0 w 66"/>
                <a:gd name="T35" fmla="*/ 2901 h 153"/>
                <a:gd name="T36" fmla="*/ 63 w 66"/>
                <a:gd name="T37" fmla="*/ 2901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153">
                  <a:moveTo>
                    <a:pt x="4" y="153"/>
                  </a:moveTo>
                  <a:cubicBezTo>
                    <a:pt x="4" y="151"/>
                    <a:pt x="5" y="146"/>
                    <a:pt x="7" y="141"/>
                  </a:cubicBezTo>
                  <a:cubicBezTo>
                    <a:pt x="9" y="136"/>
                    <a:pt x="10" y="131"/>
                    <a:pt x="12" y="127"/>
                  </a:cubicBezTo>
                  <a:cubicBezTo>
                    <a:pt x="12" y="127"/>
                    <a:pt x="12" y="127"/>
                    <a:pt x="12" y="127"/>
                  </a:cubicBezTo>
                  <a:cubicBezTo>
                    <a:pt x="12" y="127"/>
                    <a:pt x="12" y="127"/>
                    <a:pt x="12" y="127"/>
                  </a:cubicBezTo>
                  <a:cubicBezTo>
                    <a:pt x="15" y="107"/>
                    <a:pt x="21" y="92"/>
                    <a:pt x="27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37" y="41"/>
                    <a:pt x="52" y="16"/>
                    <a:pt x="66" y="3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48" y="14"/>
                    <a:pt x="33" y="40"/>
                    <a:pt x="24" y="72"/>
                  </a:cubicBezTo>
                  <a:cubicBezTo>
                    <a:pt x="25" y="72"/>
                    <a:pt x="25" y="72"/>
                    <a:pt x="25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18" y="90"/>
                    <a:pt x="11" y="106"/>
                    <a:pt x="8" y="126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7" y="130"/>
                    <a:pt x="5" y="135"/>
                    <a:pt x="3" y="140"/>
                  </a:cubicBezTo>
                  <a:cubicBezTo>
                    <a:pt x="2" y="145"/>
                    <a:pt x="0" y="149"/>
                    <a:pt x="0" y="153"/>
                  </a:cubicBezTo>
                  <a:lnTo>
                    <a:pt x="4" y="153"/>
                  </a:lnTo>
                  <a:close/>
                </a:path>
              </a:pathLst>
            </a:custGeom>
            <a:solidFill>
              <a:srgbClr val="BC96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Freeform 2896">
              <a:extLst>
                <a:ext uri="{FF2B5EF4-FFF2-40B4-BE49-F238E27FC236}">
                  <a16:creationId xmlns:a16="http://schemas.microsoft.com/office/drawing/2014/main" id="{C32537E6-0F39-2384-4D3F-DE132E8FC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7" y="1963"/>
              <a:ext cx="143" cy="461"/>
            </a:xfrm>
            <a:custGeom>
              <a:avLst/>
              <a:gdLst>
                <a:gd name="T0" fmla="*/ 20 w 57"/>
                <a:gd name="T1" fmla="*/ 77 h 173"/>
                <a:gd name="T2" fmla="*/ 188 w 57"/>
                <a:gd name="T3" fmla="*/ 205 h 173"/>
                <a:gd name="T4" fmla="*/ 647 w 57"/>
                <a:gd name="T5" fmla="*/ 1172 h 173"/>
                <a:gd name="T6" fmla="*/ 838 w 57"/>
                <a:gd name="T7" fmla="*/ 1932 h 173"/>
                <a:gd name="T8" fmla="*/ 805 w 57"/>
                <a:gd name="T9" fmla="*/ 2214 h 173"/>
                <a:gd name="T10" fmla="*/ 680 w 57"/>
                <a:gd name="T11" fmla="*/ 2670 h 173"/>
                <a:gd name="T12" fmla="*/ 597 w 57"/>
                <a:gd name="T13" fmla="*/ 2969 h 173"/>
                <a:gd name="T14" fmla="*/ 472 w 57"/>
                <a:gd name="T15" fmla="*/ 3195 h 173"/>
                <a:gd name="T16" fmla="*/ 459 w 57"/>
                <a:gd name="T17" fmla="*/ 3251 h 173"/>
                <a:gd name="T18" fmla="*/ 504 w 57"/>
                <a:gd name="T19" fmla="*/ 3251 h 173"/>
                <a:gd name="T20" fmla="*/ 660 w 57"/>
                <a:gd name="T21" fmla="*/ 2990 h 173"/>
                <a:gd name="T22" fmla="*/ 743 w 57"/>
                <a:gd name="T23" fmla="*/ 2705 h 173"/>
                <a:gd name="T24" fmla="*/ 868 w 57"/>
                <a:gd name="T25" fmla="*/ 2230 h 173"/>
                <a:gd name="T26" fmla="*/ 901 w 57"/>
                <a:gd name="T27" fmla="*/ 1932 h 173"/>
                <a:gd name="T28" fmla="*/ 692 w 57"/>
                <a:gd name="T29" fmla="*/ 1135 h 173"/>
                <a:gd name="T30" fmla="*/ 396 w 57"/>
                <a:gd name="T31" fmla="*/ 434 h 173"/>
                <a:gd name="T32" fmla="*/ 238 w 57"/>
                <a:gd name="T33" fmla="*/ 171 h 173"/>
                <a:gd name="T34" fmla="*/ 50 w 57"/>
                <a:gd name="T35" fmla="*/ 0 h 173"/>
                <a:gd name="T36" fmla="*/ 0 w 57"/>
                <a:gd name="T37" fmla="*/ 35 h 173"/>
                <a:gd name="T38" fmla="*/ 20 w 57"/>
                <a:gd name="T39" fmla="*/ 77 h 1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7" h="173">
                  <a:moveTo>
                    <a:pt x="1" y="4"/>
                  </a:moveTo>
                  <a:cubicBezTo>
                    <a:pt x="5" y="5"/>
                    <a:pt x="8" y="8"/>
                    <a:pt x="12" y="11"/>
                  </a:cubicBezTo>
                  <a:cubicBezTo>
                    <a:pt x="22" y="22"/>
                    <a:pt x="30" y="42"/>
                    <a:pt x="41" y="62"/>
                  </a:cubicBezTo>
                  <a:cubicBezTo>
                    <a:pt x="48" y="76"/>
                    <a:pt x="53" y="88"/>
                    <a:pt x="53" y="102"/>
                  </a:cubicBezTo>
                  <a:cubicBezTo>
                    <a:pt x="53" y="107"/>
                    <a:pt x="52" y="112"/>
                    <a:pt x="51" y="117"/>
                  </a:cubicBezTo>
                  <a:cubicBezTo>
                    <a:pt x="50" y="124"/>
                    <a:pt x="47" y="132"/>
                    <a:pt x="43" y="141"/>
                  </a:cubicBezTo>
                  <a:cubicBezTo>
                    <a:pt x="40" y="147"/>
                    <a:pt x="40" y="153"/>
                    <a:pt x="38" y="157"/>
                  </a:cubicBezTo>
                  <a:cubicBezTo>
                    <a:pt x="37" y="162"/>
                    <a:pt x="35" y="165"/>
                    <a:pt x="30" y="169"/>
                  </a:cubicBezTo>
                  <a:cubicBezTo>
                    <a:pt x="29" y="169"/>
                    <a:pt x="29" y="171"/>
                    <a:pt x="29" y="172"/>
                  </a:cubicBezTo>
                  <a:cubicBezTo>
                    <a:pt x="30" y="173"/>
                    <a:pt x="31" y="173"/>
                    <a:pt x="32" y="172"/>
                  </a:cubicBezTo>
                  <a:cubicBezTo>
                    <a:pt x="38" y="168"/>
                    <a:pt x="41" y="163"/>
                    <a:pt x="42" y="158"/>
                  </a:cubicBezTo>
                  <a:cubicBezTo>
                    <a:pt x="44" y="153"/>
                    <a:pt x="44" y="148"/>
                    <a:pt x="47" y="143"/>
                  </a:cubicBezTo>
                  <a:cubicBezTo>
                    <a:pt x="51" y="134"/>
                    <a:pt x="54" y="126"/>
                    <a:pt x="55" y="118"/>
                  </a:cubicBezTo>
                  <a:cubicBezTo>
                    <a:pt x="56" y="112"/>
                    <a:pt x="57" y="107"/>
                    <a:pt x="57" y="102"/>
                  </a:cubicBezTo>
                  <a:cubicBezTo>
                    <a:pt x="57" y="87"/>
                    <a:pt x="52" y="74"/>
                    <a:pt x="44" y="60"/>
                  </a:cubicBezTo>
                  <a:cubicBezTo>
                    <a:pt x="37" y="47"/>
                    <a:pt x="31" y="34"/>
                    <a:pt x="25" y="23"/>
                  </a:cubicBezTo>
                  <a:cubicBezTo>
                    <a:pt x="22" y="17"/>
                    <a:pt x="18" y="12"/>
                    <a:pt x="15" y="9"/>
                  </a:cubicBezTo>
                  <a:cubicBezTo>
                    <a:pt x="11" y="5"/>
                    <a:pt x="7" y="2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2897">
              <a:extLst>
                <a:ext uri="{FF2B5EF4-FFF2-40B4-BE49-F238E27FC236}">
                  <a16:creationId xmlns:a16="http://schemas.microsoft.com/office/drawing/2014/main" id="{50B78520-4569-D39E-22BB-D5C4303B9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" y="2395"/>
              <a:ext cx="193" cy="61"/>
            </a:xfrm>
            <a:custGeom>
              <a:avLst/>
              <a:gdLst>
                <a:gd name="T0" fmla="*/ 1163 w 77"/>
                <a:gd name="T1" fmla="*/ 316 h 23"/>
                <a:gd name="T2" fmla="*/ 942 w 77"/>
                <a:gd name="T3" fmla="*/ 353 h 23"/>
                <a:gd name="T4" fmla="*/ 50 w 77"/>
                <a:gd name="T5" fmla="*/ 21 h 23"/>
                <a:gd name="T6" fmla="*/ 20 w 77"/>
                <a:gd name="T7" fmla="*/ 34 h 23"/>
                <a:gd name="T8" fmla="*/ 33 w 77"/>
                <a:gd name="T9" fmla="*/ 90 h 23"/>
                <a:gd name="T10" fmla="*/ 942 w 77"/>
                <a:gd name="T11" fmla="*/ 430 h 23"/>
                <a:gd name="T12" fmla="*/ 1181 w 77"/>
                <a:gd name="T13" fmla="*/ 395 h 23"/>
                <a:gd name="T14" fmla="*/ 1193 w 77"/>
                <a:gd name="T15" fmla="*/ 337 h 23"/>
                <a:gd name="T16" fmla="*/ 1163 w 77"/>
                <a:gd name="T17" fmla="*/ 316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" h="23">
                  <a:moveTo>
                    <a:pt x="74" y="17"/>
                  </a:moveTo>
                  <a:cubicBezTo>
                    <a:pt x="69" y="19"/>
                    <a:pt x="65" y="19"/>
                    <a:pt x="60" y="19"/>
                  </a:cubicBezTo>
                  <a:cubicBezTo>
                    <a:pt x="44" y="19"/>
                    <a:pt x="25" y="10"/>
                    <a:pt x="3" y="1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1" y="4"/>
                    <a:pt x="2" y="5"/>
                  </a:cubicBezTo>
                  <a:cubicBezTo>
                    <a:pt x="24" y="13"/>
                    <a:pt x="42" y="23"/>
                    <a:pt x="60" y="23"/>
                  </a:cubicBezTo>
                  <a:cubicBezTo>
                    <a:pt x="65" y="23"/>
                    <a:pt x="70" y="22"/>
                    <a:pt x="75" y="21"/>
                  </a:cubicBezTo>
                  <a:cubicBezTo>
                    <a:pt x="76" y="20"/>
                    <a:pt x="77" y="19"/>
                    <a:pt x="76" y="18"/>
                  </a:cubicBezTo>
                  <a:cubicBezTo>
                    <a:pt x="76" y="17"/>
                    <a:pt x="75" y="16"/>
                    <a:pt x="74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Freeform 2898">
              <a:extLst>
                <a:ext uri="{FF2B5EF4-FFF2-40B4-BE49-F238E27FC236}">
                  <a16:creationId xmlns:a16="http://schemas.microsoft.com/office/drawing/2014/main" id="{8B3D6055-A8E1-9BE0-8B1E-B25A501F1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2" y="1965"/>
              <a:ext cx="585" cy="499"/>
            </a:xfrm>
            <a:custGeom>
              <a:avLst/>
              <a:gdLst>
                <a:gd name="T0" fmla="*/ 2770 w 234"/>
                <a:gd name="T1" fmla="*/ 77 h 187"/>
                <a:gd name="T2" fmla="*/ 3095 w 234"/>
                <a:gd name="T3" fmla="*/ 512 h 187"/>
                <a:gd name="T4" fmla="*/ 3408 w 234"/>
                <a:gd name="T5" fmla="*/ 1161 h 187"/>
                <a:gd name="T6" fmla="*/ 3595 w 234"/>
                <a:gd name="T7" fmla="*/ 1921 h 187"/>
                <a:gd name="T8" fmla="*/ 3583 w 234"/>
                <a:gd name="T9" fmla="*/ 2207 h 187"/>
                <a:gd name="T10" fmla="*/ 3438 w 234"/>
                <a:gd name="T11" fmla="*/ 2663 h 187"/>
                <a:gd name="T12" fmla="*/ 3345 w 234"/>
                <a:gd name="T13" fmla="*/ 2962 h 187"/>
                <a:gd name="T14" fmla="*/ 3188 w 234"/>
                <a:gd name="T15" fmla="*/ 3189 h 187"/>
                <a:gd name="T16" fmla="*/ 2938 w 234"/>
                <a:gd name="T17" fmla="*/ 3269 h 187"/>
                <a:gd name="T18" fmla="*/ 2675 w 234"/>
                <a:gd name="T19" fmla="*/ 3290 h 187"/>
                <a:gd name="T20" fmla="*/ 2458 w 234"/>
                <a:gd name="T21" fmla="*/ 3384 h 187"/>
                <a:gd name="T22" fmla="*/ 2313 w 234"/>
                <a:gd name="T23" fmla="*/ 3418 h 187"/>
                <a:gd name="T24" fmla="*/ 2283 w 234"/>
                <a:gd name="T25" fmla="*/ 3418 h 187"/>
                <a:gd name="T26" fmla="*/ 2270 w 234"/>
                <a:gd name="T27" fmla="*/ 3384 h 187"/>
                <a:gd name="T28" fmla="*/ 2220 w 234"/>
                <a:gd name="T29" fmla="*/ 3384 h 187"/>
                <a:gd name="T30" fmla="*/ 1875 w 234"/>
                <a:gd name="T31" fmla="*/ 3474 h 187"/>
                <a:gd name="T32" fmla="*/ 1083 w 234"/>
                <a:gd name="T33" fmla="*/ 3133 h 187"/>
                <a:gd name="T34" fmla="*/ 595 w 234"/>
                <a:gd name="T35" fmla="*/ 2949 h 187"/>
                <a:gd name="T36" fmla="*/ 458 w 234"/>
                <a:gd name="T37" fmla="*/ 2906 h 187"/>
                <a:gd name="T38" fmla="*/ 300 w 234"/>
                <a:gd name="T39" fmla="*/ 2757 h 187"/>
                <a:gd name="T40" fmla="*/ 125 w 234"/>
                <a:gd name="T41" fmla="*/ 2492 h 187"/>
                <a:gd name="T42" fmla="*/ 63 w 234"/>
                <a:gd name="T43" fmla="*/ 2244 h 187"/>
                <a:gd name="T44" fmla="*/ 63 w 234"/>
                <a:gd name="T45" fmla="*/ 2185 h 187"/>
                <a:gd name="T46" fmla="*/ 33 w 234"/>
                <a:gd name="T47" fmla="*/ 2129 h 187"/>
                <a:gd name="T48" fmla="*/ 0 w 234"/>
                <a:gd name="T49" fmla="*/ 2164 h 187"/>
                <a:gd name="T50" fmla="*/ 0 w 234"/>
                <a:gd name="T51" fmla="*/ 2244 h 187"/>
                <a:gd name="T52" fmla="*/ 63 w 234"/>
                <a:gd name="T53" fmla="*/ 2527 h 187"/>
                <a:gd name="T54" fmla="*/ 250 w 234"/>
                <a:gd name="T55" fmla="*/ 2791 h 187"/>
                <a:gd name="T56" fmla="*/ 425 w 234"/>
                <a:gd name="T57" fmla="*/ 2983 h 187"/>
                <a:gd name="T58" fmla="*/ 675 w 234"/>
                <a:gd name="T59" fmla="*/ 3039 h 187"/>
                <a:gd name="T60" fmla="*/ 1050 w 234"/>
                <a:gd name="T61" fmla="*/ 3210 h 187"/>
                <a:gd name="T62" fmla="*/ 1875 w 234"/>
                <a:gd name="T63" fmla="*/ 3554 h 187"/>
                <a:gd name="T64" fmla="*/ 2250 w 234"/>
                <a:gd name="T65" fmla="*/ 3440 h 187"/>
                <a:gd name="T66" fmla="*/ 2238 w 234"/>
                <a:gd name="T67" fmla="*/ 3405 h 187"/>
                <a:gd name="T68" fmla="*/ 2208 w 234"/>
                <a:gd name="T69" fmla="*/ 3418 h 187"/>
                <a:gd name="T70" fmla="*/ 2250 w 234"/>
                <a:gd name="T71" fmla="*/ 3474 h 187"/>
                <a:gd name="T72" fmla="*/ 2313 w 234"/>
                <a:gd name="T73" fmla="*/ 3496 h 187"/>
                <a:gd name="T74" fmla="*/ 2488 w 234"/>
                <a:gd name="T75" fmla="*/ 3461 h 187"/>
                <a:gd name="T76" fmla="*/ 2688 w 234"/>
                <a:gd name="T77" fmla="*/ 3362 h 187"/>
                <a:gd name="T78" fmla="*/ 2938 w 234"/>
                <a:gd name="T79" fmla="*/ 3346 h 187"/>
                <a:gd name="T80" fmla="*/ 3220 w 234"/>
                <a:gd name="T81" fmla="*/ 3248 h 187"/>
                <a:gd name="T82" fmla="*/ 3408 w 234"/>
                <a:gd name="T83" fmla="*/ 3005 h 187"/>
                <a:gd name="T84" fmla="*/ 3500 w 234"/>
                <a:gd name="T85" fmla="*/ 2698 h 187"/>
                <a:gd name="T86" fmla="*/ 3645 w 234"/>
                <a:gd name="T87" fmla="*/ 2223 h 187"/>
                <a:gd name="T88" fmla="*/ 3658 w 234"/>
                <a:gd name="T89" fmla="*/ 1921 h 187"/>
                <a:gd name="T90" fmla="*/ 3470 w 234"/>
                <a:gd name="T91" fmla="*/ 1118 h 187"/>
                <a:gd name="T92" fmla="*/ 3158 w 234"/>
                <a:gd name="T93" fmla="*/ 478 h 187"/>
                <a:gd name="T94" fmla="*/ 2800 w 234"/>
                <a:gd name="T95" fmla="*/ 21 h 187"/>
                <a:gd name="T96" fmla="*/ 2770 w 234"/>
                <a:gd name="T97" fmla="*/ 35 h 187"/>
                <a:gd name="T98" fmla="*/ 2770 w 234"/>
                <a:gd name="T99" fmla="*/ 77 h 18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34" h="187">
                  <a:moveTo>
                    <a:pt x="177" y="4"/>
                  </a:moveTo>
                  <a:cubicBezTo>
                    <a:pt x="184" y="8"/>
                    <a:pt x="191" y="17"/>
                    <a:pt x="198" y="27"/>
                  </a:cubicBezTo>
                  <a:cubicBezTo>
                    <a:pt x="205" y="37"/>
                    <a:pt x="212" y="49"/>
                    <a:pt x="218" y="61"/>
                  </a:cubicBezTo>
                  <a:cubicBezTo>
                    <a:pt x="226" y="75"/>
                    <a:pt x="230" y="87"/>
                    <a:pt x="230" y="101"/>
                  </a:cubicBezTo>
                  <a:cubicBezTo>
                    <a:pt x="230" y="106"/>
                    <a:pt x="230" y="111"/>
                    <a:pt x="229" y="116"/>
                  </a:cubicBezTo>
                  <a:cubicBezTo>
                    <a:pt x="227" y="123"/>
                    <a:pt x="225" y="131"/>
                    <a:pt x="220" y="140"/>
                  </a:cubicBezTo>
                  <a:cubicBezTo>
                    <a:pt x="218" y="146"/>
                    <a:pt x="216" y="151"/>
                    <a:pt x="214" y="156"/>
                  </a:cubicBezTo>
                  <a:cubicBezTo>
                    <a:pt x="212" y="160"/>
                    <a:pt x="209" y="164"/>
                    <a:pt x="204" y="168"/>
                  </a:cubicBezTo>
                  <a:cubicBezTo>
                    <a:pt x="200" y="170"/>
                    <a:pt x="194" y="171"/>
                    <a:pt x="188" y="172"/>
                  </a:cubicBezTo>
                  <a:cubicBezTo>
                    <a:pt x="182" y="172"/>
                    <a:pt x="176" y="172"/>
                    <a:pt x="171" y="173"/>
                  </a:cubicBezTo>
                  <a:cubicBezTo>
                    <a:pt x="165" y="175"/>
                    <a:pt x="161" y="177"/>
                    <a:pt x="157" y="178"/>
                  </a:cubicBezTo>
                  <a:cubicBezTo>
                    <a:pt x="153" y="180"/>
                    <a:pt x="150" y="180"/>
                    <a:pt x="148" y="180"/>
                  </a:cubicBezTo>
                  <a:cubicBezTo>
                    <a:pt x="147" y="180"/>
                    <a:pt x="147" y="180"/>
                    <a:pt x="146" y="180"/>
                  </a:cubicBezTo>
                  <a:cubicBezTo>
                    <a:pt x="146" y="180"/>
                    <a:pt x="145" y="179"/>
                    <a:pt x="145" y="178"/>
                  </a:cubicBezTo>
                  <a:cubicBezTo>
                    <a:pt x="144" y="177"/>
                    <a:pt x="143" y="177"/>
                    <a:pt x="142" y="178"/>
                  </a:cubicBezTo>
                  <a:cubicBezTo>
                    <a:pt x="135" y="181"/>
                    <a:pt x="128" y="183"/>
                    <a:pt x="120" y="183"/>
                  </a:cubicBezTo>
                  <a:cubicBezTo>
                    <a:pt x="103" y="183"/>
                    <a:pt x="86" y="175"/>
                    <a:pt x="69" y="165"/>
                  </a:cubicBezTo>
                  <a:cubicBezTo>
                    <a:pt x="54" y="157"/>
                    <a:pt x="45" y="156"/>
                    <a:pt x="38" y="155"/>
                  </a:cubicBezTo>
                  <a:cubicBezTo>
                    <a:pt x="35" y="155"/>
                    <a:pt x="32" y="154"/>
                    <a:pt x="29" y="153"/>
                  </a:cubicBezTo>
                  <a:cubicBezTo>
                    <a:pt x="26" y="152"/>
                    <a:pt x="23" y="149"/>
                    <a:pt x="19" y="145"/>
                  </a:cubicBezTo>
                  <a:cubicBezTo>
                    <a:pt x="14" y="139"/>
                    <a:pt x="10" y="135"/>
                    <a:pt x="8" y="131"/>
                  </a:cubicBezTo>
                  <a:cubicBezTo>
                    <a:pt x="5" y="127"/>
                    <a:pt x="4" y="123"/>
                    <a:pt x="4" y="118"/>
                  </a:cubicBezTo>
                  <a:cubicBezTo>
                    <a:pt x="4" y="117"/>
                    <a:pt x="4" y="116"/>
                    <a:pt x="4" y="115"/>
                  </a:cubicBezTo>
                  <a:cubicBezTo>
                    <a:pt x="4" y="113"/>
                    <a:pt x="4" y="112"/>
                    <a:pt x="2" y="112"/>
                  </a:cubicBezTo>
                  <a:cubicBezTo>
                    <a:pt x="1" y="112"/>
                    <a:pt x="0" y="113"/>
                    <a:pt x="0" y="114"/>
                  </a:cubicBezTo>
                  <a:cubicBezTo>
                    <a:pt x="0" y="116"/>
                    <a:pt x="0" y="117"/>
                    <a:pt x="0" y="118"/>
                  </a:cubicBezTo>
                  <a:cubicBezTo>
                    <a:pt x="0" y="124"/>
                    <a:pt x="2" y="129"/>
                    <a:pt x="4" y="133"/>
                  </a:cubicBezTo>
                  <a:cubicBezTo>
                    <a:pt x="7" y="138"/>
                    <a:pt x="11" y="142"/>
                    <a:pt x="16" y="147"/>
                  </a:cubicBezTo>
                  <a:cubicBezTo>
                    <a:pt x="20" y="152"/>
                    <a:pt x="24" y="155"/>
                    <a:pt x="27" y="157"/>
                  </a:cubicBezTo>
                  <a:cubicBezTo>
                    <a:pt x="33" y="159"/>
                    <a:pt x="37" y="159"/>
                    <a:pt x="43" y="160"/>
                  </a:cubicBezTo>
                  <a:cubicBezTo>
                    <a:pt x="49" y="161"/>
                    <a:pt x="56" y="163"/>
                    <a:pt x="67" y="169"/>
                  </a:cubicBezTo>
                  <a:cubicBezTo>
                    <a:pt x="84" y="179"/>
                    <a:pt x="102" y="187"/>
                    <a:pt x="120" y="187"/>
                  </a:cubicBezTo>
                  <a:cubicBezTo>
                    <a:pt x="128" y="187"/>
                    <a:pt x="136" y="185"/>
                    <a:pt x="144" y="181"/>
                  </a:cubicBezTo>
                  <a:cubicBezTo>
                    <a:pt x="143" y="179"/>
                    <a:pt x="143" y="179"/>
                    <a:pt x="143" y="179"/>
                  </a:cubicBezTo>
                  <a:cubicBezTo>
                    <a:pt x="141" y="180"/>
                    <a:pt x="141" y="180"/>
                    <a:pt x="141" y="180"/>
                  </a:cubicBezTo>
                  <a:cubicBezTo>
                    <a:pt x="142" y="182"/>
                    <a:pt x="143" y="183"/>
                    <a:pt x="144" y="183"/>
                  </a:cubicBezTo>
                  <a:cubicBezTo>
                    <a:pt x="145" y="184"/>
                    <a:pt x="147" y="184"/>
                    <a:pt x="148" y="184"/>
                  </a:cubicBezTo>
                  <a:cubicBezTo>
                    <a:pt x="151" y="184"/>
                    <a:pt x="155" y="183"/>
                    <a:pt x="159" y="182"/>
                  </a:cubicBezTo>
                  <a:cubicBezTo>
                    <a:pt x="162" y="181"/>
                    <a:pt x="167" y="179"/>
                    <a:pt x="172" y="177"/>
                  </a:cubicBezTo>
                  <a:cubicBezTo>
                    <a:pt x="176" y="176"/>
                    <a:pt x="182" y="176"/>
                    <a:pt x="188" y="176"/>
                  </a:cubicBezTo>
                  <a:cubicBezTo>
                    <a:pt x="194" y="175"/>
                    <a:pt x="201" y="175"/>
                    <a:pt x="206" y="171"/>
                  </a:cubicBezTo>
                  <a:cubicBezTo>
                    <a:pt x="212" y="167"/>
                    <a:pt x="216" y="162"/>
                    <a:pt x="218" y="158"/>
                  </a:cubicBezTo>
                  <a:cubicBezTo>
                    <a:pt x="220" y="153"/>
                    <a:pt x="221" y="148"/>
                    <a:pt x="224" y="142"/>
                  </a:cubicBezTo>
                  <a:cubicBezTo>
                    <a:pt x="228" y="133"/>
                    <a:pt x="231" y="125"/>
                    <a:pt x="233" y="117"/>
                  </a:cubicBezTo>
                  <a:cubicBezTo>
                    <a:pt x="234" y="111"/>
                    <a:pt x="234" y="106"/>
                    <a:pt x="234" y="101"/>
                  </a:cubicBezTo>
                  <a:cubicBezTo>
                    <a:pt x="234" y="86"/>
                    <a:pt x="229" y="73"/>
                    <a:pt x="222" y="59"/>
                  </a:cubicBezTo>
                  <a:cubicBezTo>
                    <a:pt x="215" y="47"/>
                    <a:pt x="209" y="35"/>
                    <a:pt x="202" y="25"/>
                  </a:cubicBezTo>
                  <a:cubicBezTo>
                    <a:pt x="194" y="14"/>
                    <a:pt x="187" y="5"/>
                    <a:pt x="179" y="1"/>
                  </a:cubicBezTo>
                  <a:cubicBezTo>
                    <a:pt x="178" y="0"/>
                    <a:pt x="177" y="1"/>
                    <a:pt x="177" y="2"/>
                  </a:cubicBezTo>
                  <a:cubicBezTo>
                    <a:pt x="176" y="3"/>
                    <a:pt x="176" y="4"/>
                    <a:pt x="177" y="4"/>
                  </a:cubicBezTo>
                  <a:close/>
                </a:path>
              </a:pathLst>
            </a:custGeom>
            <a:solidFill>
              <a:srgbClr val="BC96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Freeform 2899">
              <a:extLst>
                <a:ext uri="{FF2B5EF4-FFF2-40B4-BE49-F238E27FC236}">
                  <a16:creationId xmlns:a16="http://schemas.microsoft.com/office/drawing/2014/main" id="{2CA45566-7937-C033-1E44-815B1EA5A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2" y="1880"/>
              <a:ext cx="290" cy="88"/>
            </a:xfrm>
            <a:custGeom>
              <a:avLst/>
              <a:gdLst>
                <a:gd name="T0" fmla="*/ 33 w 116"/>
                <a:gd name="T1" fmla="*/ 93 h 33"/>
                <a:gd name="T2" fmla="*/ 125 w 116"/>
                <a:gd name="T3" fmla="*/ 77 h 33"/>
                <a:gd name="T4" fmla="*/ 113 w 116"/>
                <a:gd name="T5" fmla="*/ 35 h 33"/>
                <a:gd name="T6" fmla="*/ 113 w 116"/>
                <a:gd name="T7" fmla="*/ 77 h 33"/>
                <a:gd name="T8" fmla="*/ 1750 w 116"/>
                <a:gd name="T9" fmla="*/ 627 h 33"/>
                <a:gd name="T10" fmla="*/ 1800 w 116"/>
                <a:gd name="T11" fmla="*/ 605 h 33"/>
                <a:gd name="T12" fmla="*/ 1800 w 116"/>
                <a:gd name="T13" fmla="*/ 568 h 33"/>
                <a:gd name="T14" fmla="*/ 125 w 116"/>
                <a:gd name="T15" fmla="*/ 0 h 33"/>
                <a:gd name="T16" fmla="*/ 113 w 116"/>
                <a:gd name="T17" fmla="*/ 0 h 33"/>
                <a:gd name="T18" fmla="*/ 33 w 116"/>
                <a:gd name="T19" fmla="*/ 21 h 33"/>
                <a:gd name="T20" fmla="*/ 0 w 116"/>
                <a:gd name="T21" fmla="*/ 77 h 33"/>
                <a:gd name="T22" fmla="*/ 33 w 116"/>
                <a:gd name="T23" fmla="*/ 93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6" h="33">
                  <a:moveTo>
                    <a:pt x="2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39" y="7"/>
                    <a:pt x="82" y="8"/>
                    <a:pt x="112" y="33"/>
                  </a:cubicBezTo>
                  <a:cubicBezTo>
                    <a:pt x="113" y="33"/>
                    <a:pt x="115" y="33"/>
                    <a:pt x="115" y="32"/>
                  </a:cubicBezTo>
                  <a:cubicBezTo>
                    <a:pt x="116" y="32"/>
                    <a:pt x="116" y="30"/>
                    <a:pt x="115" y="30"/>
                  </a:cubicBezTo>
                  <a:cubicBezTo>
                    <a:pt x="83" y="4"/>
                    <a:pt x="39" y="3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5"/>
                    <a:pt x="1" y="5"/>
                    <a:pt x="2" y="5"/>
                  </a:cubicBezTo>
                  <a:close/>
                </a:path>
              </a:pathLst>
            </a:custGeom>
            <a:solidFill>
              <a:srgbClr val="BC96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2900">
              <a:extLst>
                <a:ext uri="{FF2B5EF4-FFF2-40B4-BE49-F238E27FC236}">
                  <a16:creationId xmlns:a16="http://schemas.microsoft.com/office/drawing/2014/main" id="{046000F7-CD96-753D-972B-01E498530D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5" y="1928"/>
              <a:ext cx="230" cy="272"/>
            </a:xfrm>
            <a:custGeom>
              <a:avLst/>
              <a:gdLst>
                <a:gd name="T0" fmla="*/ 863 w 92"/>
                <a:gd name="T1" fmla="*/ 1421 h 102"/>
                <a:gd name="T2" fmla="*/ 1033 w 92"/>
                <a:gd name="T3" fmla="*/ 1933 h 102"/>
                <a:gd name="T4" fmla="*/ 1250 w 92"/>
                <a:gd name="T5" fmla="*/ 1629 h 102"/>
                <a:gd name="T6" fmla="*/ 1095 w 92"/>
                <a:gd name="T7" fmla="*/ 947 h 102"/>
                <a:gd name="T8" fmla="*/ 688 w 92"/>
                <a:gd name="T9" fmla="*/ 1059 h 102"/>
                <a:gd name="T10" fmla="*/ 863 w 92"/>
                <a:gd name="T11" fmla="*/ 1421 h 102"/>
                <a:gd name="T12" fmla="*/ 613 w 92"/>
                <a:gd name="T13" fmla="*/ 888 h 102"/>
                <a:gd name="T14" fmla="*/ 970 w 92"/>
                <a:gd name="T15" fmla="*/ 627 h 102"/>
                <a:gd name="T16" fmla="*/ 845 w 92"/>
                <a:gd name="T17" fmla="*/ 0 h 102"/>
                <a:gd name="T18" fmla="*/ 0 w 92"/>
                <a:gd name="T19" fmla="*/ 285 h 102"/>
                <a:gd name="T20" fmla="*/ 63 w 92"/>
                <a:gd name="T21" fmla="*/ 264 h 102"/>
                <a:gd name="T22" fmla="*/ 613 w 92"/>
                <a:gd name="T23" fmla="*/ 888 h 1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2" h="102">
                  <a:moveTo>
                    <a:pt x="55" y="75"/>
                  </a:moveTo>
                  <a:cubicBezTo>
                    <a:pt x="60" y="84"/>
                    <a:pt x="64" y="93"/>
                    <a:pt x="66" y="102"/>
                  </a:cubicBezTo>
                  <a:cubicBezTo>
                    <a:pt x="70" y="94"/>
                    <a:pt x="75" y="89"/>
                    <a:pt x="80" y="86"/>
                  </a:cubicBezTo>
                  <a:cubicBezTo>
                    <a:pt x="92" y="78"/>
                    <a:pt x="82" y="51"/>
                    <a:pt x="70" y="50"/>
                  </a:cubicBezTo>
                  <a:cubicBezTo>
                    <a:pt x="64" y="50"/>
                    <a:pt x="59" y="50"/>
                    <a:pt x="44" y="56"/>
                  </a:cubicBezTo>
                  <a:cubicBezTo>
                    <a:pt x="48" y="62"/>
                    <a:pt x="52" y="68"/>
                    <a:pt x="55" y="75"/>
                  </a:cubicBezTo>
                  <a:close/>
                  <a:moveTo>
                    <a:pt x="39" y="47"/>
                  </a:moveTo>
                  <a:cubicBezTo>
                    <a:pt x="44" y="43"/>
                    <a:pt x="51" y="39"/>
                    <a:pt x="62" y="33"/>
                  </a:cubicBezTo>
                  <a:cubicBezTo>
                    <a:pt x="68" y="27"/>
                    <a:pt x="68" y="6"/>
                    <a:pt x="54" y="0"/>
                  </a:cubicBezTo>
                  <a:cubicBezTo>
                    <a:pt x="54" y="0"/>
                    <a:pt x="20" y="2"/>
                    <a:pt x="0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15" y="17"/>
                    <a:pt x="27" y="31"/>
                    <a:pt x="39" y="47"/>
                  </a:cubicBezTo>
                  <a:close/>
                </a:path>
              </a:pathLst>
            </a:custGeom>
            <a:solidFill>
              <a:srgbClr val="E878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Freeform 2901">
              <a:extLst>
                <a:ext uri="{FF2B5EF4-FFF2-40B4-BE49-F238E27FC236}">
                  <a16:creationId xmlns:a16="http://schemas.microsoft.com/office/drawing/2014/main" id="{55B6EDF8-354A-55F8-231A-831E29056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7" y="1560"/>
              <a:ext cx="788" cy="891"/>
            </a:xfrm>
            <a:custGeom>
              <a:avLst/>
              <a:gdLst>
                <a:gd name="T0" fmla="*/ 1689 w 315"/>
                <a:gd name="T1" fmla="*/ 5167 h 334"/>
                <a:gd name="T2" fmla="*/ 1676 w 315"/>
                <a:gd name="T3" fmla="*/ 5031 h 334"/>
                <a:gd name="T4" fmla="*/ 1689 w 315"/>
                <a:gd name="T5" fmla="*/ 4975 h 334"/>
                <a:gd name="T6" fmla="*/ 1771 w 315"/>
                <a:gd name="T7" fmla="*/ 4596 h 334"/>
                <a:gd name="T8" fmla="*/ 2004 w 315"/>
                <a:gd name="T9" fmla="*/ 3572 h 334"/>
                <a:gd name="T10" fmla="*/ 2034 w 315"/>
                <a:gd name="T11" fmla="*/ 3457 h 334"/>
                <a:gd name="T12" fmla="*/ 2054 w 315"/>
                <a:gd name="T13" fmla="*/ 3415 h 334"/>
                <a:gd name="T14" fmla="*/ 2066 w 315"/>
                <a:gd name="T15" fmla="*/ 3359 h 334"/>
                <a:gd name="T16" fmla="*/ 2084 w 315"/>
                <a:gd name="T17" fmla="*/ 3324 h 334"/>
                <a:gd name="T18" fmla="*/ 2096 w 315"/>
                <a:gd name="T19" fmla="*/ 3244 h 334"/>
                <a:gd name="T20" fmla="*/ 2116 w 315"/>
                <a:gd name="T21" fmla="*/ 3209 h 334"/>
                <a:gd name="T22" fmla="*/ 2129 w 315"/>
                <a:gd name="T23" fmla="*/ 3153 h 334"/>
                <a:gd name="T24" fmla="*/ 2146 w 315"/>
                <a:gd name="T25" fmla="*/ 3110 h 334"/>
                <a:gd name="T26" fmla="*/ 2159 w 315"/>
                <a:gd name="T27" fmla="*/ 3073 h 334"/>
                <a:gd name="T28" fmla="*/ 2179 w 315"/>
                <a:gd name="T29" fmla="*/ 3017 h 334"/>
                <a:gd name="T30" fmla="*/ 2191 w 315"/>
                <a:gd name="T31" fmla="*/ 2982 h 334"/>
                <a:gd name="T32" fmla="*/ 2209 w 315"/>
                <a:gd name="T33" fmla="*/ 2940 h 334"/>
                <a:gd name="T34" fmla="*/ 2221 w 315"/>
                <a:gd name="T35" fmla="*/ 2902 h 334"/>
                <a:gd name="T36" fmla="*/ 2241 w 315"/>
                <a:gd name="T37" fmla="*/ 2868 h 334"/>
                <a:gd name="T38" fmla="*/ 2271 w 315"/>
                <a:gd name="T39" fmla="*/ 2812 h 334"/>
                <a:gd name="T40" fmla="*/ 2284 w 315"/>
                <a:gd name="T41" fmla="*/ 2769 h 334"/>
                <a:gd name="T42" fmla="*/ 2304 w 315"/>
                <a:gd name="T43" fmla="*/ 2732 h 334"/>
                <a:gd name="T44" fmla="*/ 2316 w 315"/>
                <a:gd name="T45" fmla="*/ 2710 h 334"/>
                <a:gd name="T46" fmla="*/ 2334 w 315"/>
                <a:gd name="T47" fmla="*/ 2676 h 334"/>
                <a:gd name="T48" fmla="*/ 2346 w 315"/>
                <a:gd name="T49" fmla="*/ 2641 h 334"/>
                <a:gd name="T50" fmla="*/ 2379 w 315"/>
                <a:gd name="T51" fmla="*/ 2598 h 334"/>
                <a:gd name="T52" fmla="*/ 2397 w 315"/>
                <a:gd name="T53" fmla="*/ 2561 h 334"/>
                <a:gd name="T54" fmla="*/ 2409 w 315"/>
                <a:gd name="T55" fmla="*/ 2540 h 334"/>
                <a:gd name="T56" fmla="*/ 2429 w 315"/>
                <a:gd name="T57" fmla="*/ 2505 h 334"/>
                <a:gd name="T58" fmla="*/ 2459 w 315"/>
                <a:gd name="T59" fmla="*/ 2470 h 334"/>
                <a:gd name="T60" fmla="*/ 2472 w 315"/>
                <a:gd name="T61" fmla="*/ 2449 h 334"/>
                <a:gd name="T62" fmla="*/ 2492 w 315"/>
                <a:gd name="T63" fmla="*/ 2412 h 334"/>
                <a:gd name="T64" fmla="*/ 2504 w 315"/>
                <a:gd name="T65" fmla="*/ 2390 h 334"/>
                <a:gd name="T66" fmla="*/ 2534 w 315"/>
                <a:gd name="T67" fmla="*/ 2356 h 334"/>
                <a:gd name="T68" fmla="*/ 2554 w 315"/>
                <a:gd name="T69" fmla="*/ 2334 h 334"/>
                <a:gd name="T70" fmla="*/ 2567 w 315"/>
                <a:gd name="T71" fmla="*/ 2313 h 334"/>
                <a:gd name="T72" fmla="*/ 2584 w 315"/>
                <a:gd name="T73" fmla="*/ 2300 h 334"/>
                <a:gd name="T74" fmla="*/ 2584 w 315"/>
                <a:gd name="T75" fmla="*/ 2300 h 334"/>
                <a:gd name="T76" fmla="*/ 4663 w 315"/>
                <a:gd name="T77" fmla="*/ 1878 h 334"/>
                <a:gd name="T78" fmla="*/ 4725 w 315"/>
                <a:gd name="T79" fmla="*/ 1139 h 334"/>
                <a:gd name="T80" fmla="*/ 3943 w 315"/>
                <a:gd name="T81" fmla="*/ 1046 h 334"/>
                <a:gd name="T82" fmla="*/ 4725 w 315"/>
                <a:gd name="T83" fmla="*/ 931 h 334"/>
                <a:gd name="T84" fmla="*/ 4743 w 315"/>
                <a:gd name="T85" fmla="*/ 115 h 334"/>
                <a:gd name="T86" fmla="*/ 2084 w 315"/>
                <a:gd name="T87" fmla="*/ 77 h 334"/>
                <a:gd name="T88" fmla="*/ 1408 w 315"/>
                <a:gd name="T89" fmla="*/ 115 h 334"/>
                <a:gd name="T90" fmla="*/ 1408 w 315"/>
                <a:gd name="T91" fmla="*/ 136 h 334"/>
                <a:gd name="T92" fmla="*/ 1396 w 315"/>
                <a:gd name="T93" fmla="*/ 115 h 334"/>
                <a:gd name="T94" fmla="*/ 896 w 315"/>
                <a:gd name="T95" fmla="*/ 21 h 334"/>
                <a:gd name="T96" fmla="*/ 876 w 315"/>
                <a:gd name="T97" fmla="*/ 21 h 334"/>
                <a:gd name="T98" fmla="*/ 500 w 315"/>
                <a:gd name="T99" fmla="*/ 1958 h 334"/>
                <a:gd name="T100" fmla="*/ 520 w 315"/>
                <a:gd name="T101" fmla="*/ 1971 h 334"/>
                <a:gd name="T102" fmla="*/ 595 w 315"/>
                <a:gd name="T103" fmla="*/ 2428 h 334"/>
                <a:gd name="T104" fmla="*/ 595 w 315"/>
                <a:gd name="T105" fmla="*/ 2428 h 334"/>
                <a:gd name="T106" fmla="*/ 595 w 315"/>
                <a:gd name="T107" fmla="*/ 2428 h 334"/>
                <a:gd name="T108" fmla="*/ 375 w 315"/>
                <a:gd name="T109" fmla="*/ 3175 h 334"/>
                <a:gd name="T110" fmla="*/ 33 w 315"/>
                <a:gd name="T111" fmla="*/ 5637 h 334"/>
                <a:gd name="T112" fmla="*/ 1771 w 315"/>
                <a:gd name="T113" fmla="*/ 5578 h 334"/>
                <a:gd name="T114" fmla="*/ 1771 w 315"/>
                <a:gd name="T115" fmla="*/ 5522 h 334"/>
                <a:gd name="T116" fmla="*/ 1689 w 315"/>
                <a:gd name="T117" fmla="*/ 5167 h 33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15" h="334">
                  <a:moveTo>
                    <a:pt x="108" y="272"/>
                  </a:moveTo>
                  <a:cubicBezTo>
                    <a:pt x="107" y="270"/>
                    <a:pt x="107" y="267"/>
                    <a:pt x="107" y="265"/>
                  </a:cubicBezTo>
                  <a:cubicBezTo>
                    <a:pt x="108" y="264"/>
                    <a:pt x="108" y="263"/>
                    <a:pt x="108" y="262"/>
                  </a:cubicBezTo>
                  <a:cubicBezTo>
                    <a:pt x="109" y="256"/>
                    <a:pt x="111" y="249"/>
                    <a:pt x="113" y="242"/>
                  </a:cubicBezTo>
                  <a:cubicBezTo>
                    <a:pt x="116" y="222"/>
                    <a:pt x="122" y="207"/>
                    <a:pt x="128" y="188"/>
                  </a:cubicBezTo>
                  <a:cubicBezTo>
                    <a:pt x="129" y="186"/>
                    <a:pt x="130" y="184"/>
                    <a:pt x="130" y="182"/>
                  </a:cubicBezTo>
                  <a:cubicBezTo>
                    <a:pt x="130" y="182"/>
                    <a:pt x="131" y="181"/>
                    <a:pt x="131" y="180"/>
                  </a:cubicBezTo>
                  <a:cubicBezTo>
                    <a:pt x="131" y="179"/>
                    <a:pt x="132" y="178"/>
                    <a:pt x="132" y="177"/>
                  </a:cubicBezTo>
                  <a:cubicBezTo>
                    <a:pt x="132" y="176"/>
                    <a:pt x="133" y="175"/>
                    <a:pt x="133" y="175"/>
                  </a:cubicBezTo>
                  <a:cubicBezTo>
                    <a:pt x="133" y="174"/>
                    <a:pt x="134" y="172"/>
                    <a:pt x="134" y="171"/>
                  </a:cubicBezTo>
                  <a:cubicBezTo>
                    <a:pt x="134" y="171"/>
                    <a:pt x="135" y="170"/>
                    <a:pt x="135" y="169"/>
                  </a:cubicBezTo>
                  <a:cubicBezTo>
                    <a:pt x="135" y="168"/>
                    <a:pt x="136" y="167"/>
                    <a:pt x="136" y="166"/>
                  </a:cubicBezTo>
                  <a:cubicBezTo>
                    <a:pt x="136" y="166"/>
                    <a:pt x="137" y="165"/>
                    <a:pt x="137" y="164"/>
                  </a:cubicBezTo>
                  <a:cubicBezTo>
                    <a:pt x="137" y="163"/>
                    <a:pt x="138" y="162"/>
                    <a:pt x="138" y="162"/>
                  </a:cubicBezTo>
                  <a:cubicBezTo>
                    <a:pt x="138" y="161"/>
                    <a:pt x="139" y="160"/>
                    <a:pt x="139" y="159"/>
                  </a:cubicBezTo>
                  <a:cubicBezTo>
                    <a:pt x="139" y="159"/>
                    <a:pt x="140" y="158"/>
                    <a:pt x="140" y="157"/>
                  </a:cubicBezTo>
                  <a:cubicBezTo>
                    <a:pt x="141" y="156"/>
                    <a:pt x="141" y="156"/>
                    <a:pt x="141" y="155"/>
                  </a:cubicBezTo>
                  <a:cubicBezTo>
                    <a:pt x="142" y="154"/>
                    <a:pt x="142" y="153"/>
                    <a:pt x="142" y="153"/>
                  </a:cubicBezTo>
                  <a:cubicBezTo>
                    <a:pt x="143" y="152"/>
                    <a:pt x="143" y="151"/>
                    <a:pt x="143" y="151"/>
                  </a:cubicBezTo>
                  <a:cubicBezTo>
                    <a:pt x="144" y="150"/>
                    <a:pt x="144" y="149"/>
                    <a:pt x="145" y="148"/>
                  </a:cubicBezTo>
                  <a:cubicBezTo>
                    <a:pt x="145" y="148"/>
                    <a:pt x="145" y="147"/>
                    <a:pt x="146" y="146"/>
                  </a:cubicBezTo>
                  <a:cubicBezTo>
                    <a:pt x="146" y="146"/>
                    <a:pt x="147" y="145"/>
                    <a:pt x="147" y="144"/>
                  </a:cubicBezTo>
                  <a:cubicBezTo>
                    <a:pt x="147" y="144"/>
                    <a:pt x="148" y="143"/>
                    <a:pt x="148" y="143"/>
                  </a:cubicBezTo>
                  <a:cubicBezTo>
                    <a:pt x="148" y="142"/>
                    <a:pt x="149" y="141"/>
                    <a:pt x="149" y="141"/>
                  </a:cubicBezTo>
                  <a:cubicBezTo>
                    <a:pt x="150" y="140"/>
                    <a:pt x="150" y="139"/>
                    <a:pt x="150" y="139"/>
                  </a:cubicBezTo>
                  <a:cubicBezTo>
                    <a:pt x="151" y="138"/>
                    <a:pt x="151" y="138"/>
                    <a:pt x="152" y="137"/>
                  </a:cubicBezTo>
                  <a:cubicBezTo>
                    <a:pt x="152" y="136"/>
                    <a:pt x="152" y="136"/>
                    <a:pt x="153" y="135"/>
                  </a:cubicBezTo>
                  <a:cubicBezTo>
                    <a:pt x="153" y="135"/>
                    <a:pt x="154" y="134"/>
                    <a:pt x="154" y="134"/>
                  </a:cubicBezTo>
                  <a:cubicBezTo>
                    <a:pt x="155" y="133"/>
                    <a:pt x="155" y="133"/>
                    <a:pt x="155" y="132"/>
                  </a:cubicBezTo>
                  <a:cubicBezTo>
                    <a:pt x="156" y="131"/>
                    <a:pt x="156" y="131"/>
                    <a:pt x="157" y="130"/>
                  </a:cubicBezTo>
                  <a:cubicBezTo>
                    <a:pt x="157" y="130"/>
                    <a:pt x="157" y="129"/>
                    <a:pt x="158" y="129"/>
                  </a:cubicBezTo>
                  <a:cubicBezTo>
                    <a:pt x="158" y="128"/>
                    <a:pt x="159" y="128"/>
                    <a:pt x="159" y="127"/>
                  </a:cubicBezTo>
                  <a:cubicBezTo>
                    <a:pt x="160" y="127"/>
                    <a:pt x="160" y="126"/>
                    <a:pt x="160" y="126"/>
                  </a:cubicBezTo>
                  <a:cubicBezTo>
                    <a:pt x="161" y="125"/>
                    <a:pt x="161" y="125"/>
                    <a:pt x="162" y="124"/>
                  </a:cubicBezTo>
                  <a:cubicBezTo>
                    <a:pt x="162" y="124"/>
                    <a:pt x="163" y="124"/>
                    <a:pt x="163" y="123"/>
                  </a:cubicBezTo>
                  <a:cubicBezTo>
                    <a:pt x="163" y="123"/>
                    <a:pt x="164" y="122"/>
                    <a:pt x="164" y="122"/>
                  </a:cubicBezTo>
                  <a:cubicBezTo>
                    <a:pt x="165" y="121"/>
                    <a:pt x="165" y="121"/>
                    <a:pt x="165" y="121"/>
                  </a:cubicBezTo>
                  <a:cubicBezTo>
                    <a:pt x="165" y="121"/>
                    <a:pt x="165" y="121"/>
                    <a:pt x="165" y="121"/>
                  </a:cubicBezTo>
                  <a:cubicBezTo>
                    <a:pt x="206" y="81"/>
                    <a:pt x="261" y="101"/>
                    <a:pt x="298" y="99"/>
                  </a:cubicBezTo>
                  <a:cubicBezTo>
                    <a:pt x="310" y="96"/>
                    <a:pt x="312" y="63"/>
                    <a:pt x="302" y="60"/>
                  </a:cubicBezTo>
                  <a:cubicBezTo>
                    <a:pt x="302" y="60"/>
                    <a:pt x="291" y="57"/>
                    <a:pt x="252" y="55"/>
                  </a:cubicBezTo>
                  <a:cubicBezTo>
                    <a:pt x="252" y="55"/>
                    <a:pt x="279" y="51"/>
                    <a:pt x="302" y="49"/>
                  </a:cubicBezTo>
                  <a:cubicBezTo>
                    <a:pt x="314" y="47"/>
                    <a:pt x="315" y="10"/>
                    <a:pt x="303" y="6"/>
                  </a:cubicBezTo>
                  <a:cubicBezTo>
                    <a:pt x="255" y="6"/>
                    <a:pt x="183" y="0"/>
                    <a:pt x="133" y="4"/>
                  </a:cubicBezTo>
                  <a:cubicBezTo>
                    <a:pt x="116" y="5"/>
                    <a:pt x="102" y="6"/>
                    <a:pt x="90" y="6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90" y="7"/>
                    <a:pt x="90" y="6"/>
                    <a:pt x="89" y="6"/>
                  </a:cubicBezTo>
                  <a:cubicBezTo>
                    <a:pt x="75" y="6"/>
                    <a:pt x="65" y="4"/>
                    <a:pt x="57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37" y="10"/>
                    <a:pt x="18" y="39"/>
                    <a:pt x="32" y="103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9" y="107"/>
                    <a:pt x="41" y="113"/>
                    <a:pt x="38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6" y="137"/>
                    <a:pt x="31" y="150"/>
                    <a:pt x="24" y="167"/>
                  </a:cubicBezTo>
                  <a:cubicBezTo>
                    <a:pt x="7" y="210"/>
                    <a:pt x="0" y="257"/>
                    <a:pt x="2" y="297"/>
                  </a:cubicBezTo>
                  <a:cubicBezTo>
                    <a:pt x="0" y="334"/>
                    <a:pt x="111" y="322"/>
                    <a:pt x="113" y="294"/>
                  </a:cubicBezTo>
                  <a:cubicBezTo>
                    <a:pt x="113" y="293"/>
                    <a:pt x="113" y="292"/>
                    <a:pt x="113" y="291"/>
                  </a:cubicBezTo>
                  <a:cubicBezTo>
                    <a:pt x="110" y="285"/>
                    <a:pt x="108" y="279"/>
                    <a:pt x="108" y="272"/>
                  </a:cubicBezTo>
                  <a:close/>
                </a:path>
              </a:pathLst>
            </a:custGeom>
            <a:solidFill>
              <a:srgbClr val="AFC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Freeform 2902">
              <a:extLst>
                <a:ext uri="{FF2B5EF4-FFF2-40B4-BE49-F238E27FC236}">
                  <a16:creationId xmlns:a16="http://schemas.microsoft.com/office/drawing/2014/main" id="{2F767D58-5618-4BA1-DA52-2138260EB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7" y="1851"/>
              <a:ext cx="103" cy="381"/>
            </a:xfrm>
            <a:custGeom>
              <a:avLst/>
              <a:gdLst>
                <a:gd name="T0" fmla="*/ 588 w 41"/>
                <a:gd name="T1" fmla="*/ 56 h 143"/>
                <a:gd name="T2" fmla="*/ 588 w 41"/>
                <a:gd name="T3" fmla="*/ 136 h 143"/>
                <a:gd name="T4" fmla="*/ 568 w 41"/>
                <a:gd name="T5" fmla="*/ 341 h 143"/>
                <a:gd name="T6" fmla="*/ 568 w 41"/>
                <a:gd name="T7" fmla="*/ 362 h 143"/>
                <a:gd name="T8" fmla="*/ 568 w 41"/>
                <a:gd name="T9" fmla="*/ 362 h 143"/>
                <a:gd name="T10" fmla="*/ 600 w 41"/>
                <a:gd name="T11" fmla="*/ 362 h 143"/>
                <a:gd name="T12" fmla="*/ 600 w 41"/>
                <a:gd name="T13" fmla="*/ 320 h 143"/>
                <a:gd name="T14" fmla="*/ 600 w 41"/>
                <a:gd name="T15" fmla="*/ 320 h 143"/>
                <a:gd name="T16" fmla="*/ 568 w 41"/>
                <a:gd name="T17" fmla="*/ 341 h 143"/>
                <a:gd name="T18" fmla="*/ 347 w 41"/>
                <a:gd name="T19" fmla="*/ 1079 h 143"/>
                <a:gd name="T20" fmla="*/ 0 w 41"/>
                <a:gd name="T21" fmla="*/ 2670 h 143"/>
                <a:gd name="T22" fmla="*/ 33 w 41"/>
                <a:gd name="T23" fmla="*/ 2704 h 143"/>
                <a:gd name="T24" fmla="*/ 63 w 41"/>
                <a:gd name="T25" fmla="*/ 2670 h 143"/>
                <a:gd name="T26" fmla="*/ 409 w 41"/>
                <a:gd name="T27" fmla="*/ 1114 h 143"/>
                <a:gd name="T28" fmla="*/ 631 w 41"/>
                <a:gd name="T29" fmla="*/ 362 h 143"/>
                <a:gd name="T30" fmla="*/ 600 w 41"/>
                <a:gd name="T31" fmla="*/ 362 h 143"/>
                <a:gd name="T32" fmla="*/ 600 w 41"/>
                <a:gd name="T33" fmla="*/ 397 h 143"/>
                <a:gd name="T34" fmla="*/ 600 w 41"/>
                <a:gd name="T35" fmla="*/ 397 h 143"/>
                <a:gd name="T36" fmla="*/ 618 w 41"/>
                <a:gd name="T37" fmla="*/ 376 h 143"/>
                <a:gd name="T38" fmla="*/ 631 w 41"/>
                <a:gd name="T39" fmla="*/ 341 h 143"/>
                <a:gd name="T40" fmla="*/ 631 w 41"/>
                <a:gd name="T41" fmla="*/ 341 h 143"/>
                <a:gd name="T42" fmla="*/ 600 w 41"/>
                <a:gd name="T43" fmla="*/ 362 h 143"/>
                <a:gd name="T44" fmla="*/ 631 w 41"/>
                <a:gd name="T45" fmla="*/ 362 h 143"/>
                <a:gd name="T46" fmla="*/ 651 w 41"/>
                <a:gd name="T47" fmla="*/ 136 h 143"/>
                <a:gd name="T48" fmla="*/ 631 w 41"/>
                <a:gd name="T49" fmla="*/ 35 h 143"/>
                <a:gd name="T50" fmla="*/ 600 w 41"/>
                <a:gd name="T51" fmla="*/ 0 h 143"/>
                <a:gd name="T52" fmla="*/ 588 w 41"/>
                <a:gd name="T53" fmla="*/ 56 h 14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1" h="143">
                  <a:moveTo>
                    <a:pt x="37" y="3"/>
                  </a:moveTo>
                  <a:cubicBezTo>
                    <a:pt x="37" y="4"/>
                    <a:pt x="37" y="5"/>
                    <a:pt x="37" y="7"/>
                  </a:cubicBezTo>
                  <a:cubicBezTo>
                    <a:pt x="37" y="10"/>
                    <a:pt x="37" y="14"/>
                    <a:pt x="36" y="18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7"/>
                    <a:pt x="36" y="17"/>
                    <a:pt x="36" y="18"/>
                  </a:cubicBezTo>
                  <a:cubicBezTo>
                    <a:pt x="34" y="27"/>
                    <a:pt x="29" y="40"/>
                    <a:pt x="22" y="57"/>
                  </a:cubicBezTo>
                  <a:cubicBezTo>
                    <a:pt x="12" y="82"/>
                    <a:pt x="4" y="112"/>
                    <a:pt x="0" y="141"/>
                  </a:cubicBezTo>
                  <a:cubicBezTo>
                    <a:pt x="0" y="142"/>
                    <a:pt x="1" y="143"/>
                    <a:pt x="2" y="143"/>
                  </a:cubicBezTo>
                  <a:cubicBezTo>
                    <a:pt x="3" y="143"/>
                    <a:pt x="4" y="142"/>
                    <a:pt x="4" y="141"/>
                  </a:cubicBezTo>
                  <a:cubicBezTo>
                    <a:pt x="8" y="113"/>
                    <a:pt x="16" y="83"/>
                    <a:pt x="26" y="59"/>
                  </a:cubicBezTo>
                  <a:cubicBezTo>
                    <a:pt x="33" y="41"/>
                    <a:pt x="37" y="29"/>
                    <a:pt x="40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1"/>
                    <a:pt x="39" y="21"/>
                    <a:pt x="39" y="20"/>
                  </a:cubicBezTo>
                  <a:cubicBezTo>
                    <a:pt x="40" y="20"/>
                    <a:pt x="40" y="19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1" y="14"/>
                    <a:pt x="41" y="11"/>
                    <a:pt x="41" y="7"/>
                  </a:cubicBezTo>
                  <a:cubicBezTo>
                    <a:pt x="41" y="5"/>
                    <a:pt x="41" y="3"/>
                    <a:pt x="40" y="2"/>
                  </a:cubicBezTo>
                  <a:cubicBezTo>
                    <a:pt x="40" y="0"/>
                    <a:pt x="39" y="0"/>
                    <a:pt x="38" y="0"/>
                  </a:cubicBezTo>
                  <a:cubicBezTo>
                    <a:pt x="37" y="0"/>
                    <a:pt x="36" y="2"/>
                    <a:pt x="3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Freeform 2903">
              <a:extLst>
                <a:ext uri="{FF2B5EF4-FFF2-40B4-BE49-F238E27FC236}">
                  <a16:creationId xmlns:a16="http://schemas.microsoft.com/office/drawing/2014/main" id="{60FEF037-1503-8328-B302-C22A65CF9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" y="1280"/>
              <a:ext cx="190" cy="277"/>
            </a:xfrm>
            <a:custGeom>
              <a:avLst/>
              <a:gdLst>
                <a:gd name="T0" fmla="*/ 1175 w 76"/>
                <a:gd name="T1" fmla="*/ 1907 h 104"/>
                <a:gd name="T2" fmla="*/ 50 w 76"/>
                <a:gd name="T3" fmla="*/ 21 h 104"/>
                <a:gd name="T4" fmla="*/ 0 w 76"/>
                <a:gd name="T5" fmla="*/ 21 h 104"/>
                <a:gd name="T6" fmla="*/ 20 w 76"/>
                <a:gd name="T7" fmla="*/ 77 h 104"/>
                <a:gd name="T8" fmla="*/ 1113 w 76"/>
                <a:gd name="T9" fmla="*/ 1928 h 104"/>
                <a:gd name="T10" fmla="*/ 1158 w 76"/>
                <a:gd name="T11" fmla="*/ 1944 h 104"/>
                <a:gd name="T12" fmla="*/ 1175 w 76"/>
                <a:gd name="T13" fmla="*/ 1907 h 1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6" h="104">
                  <a:moveTo>
                    <a:pt x="75" y="101"/>
                  </a:moveTo>
                  <a:cubicBezTo>
                    <a:pt x="60" y="61"/>
                    <a:pt x="37" y="26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34" y="29"/>
                    <a:pt x="56" y="63"/>
                    <a:pt x="71" y="102"/>
                  </a:cubicBezTo>
                  <a:cubicBezTo>
                    <a:pt x="72" y="103"/>
                    <a:pt x="73" y="104"/>
                    <a:pt x="74" y="103"/>
                  </a:cubicBezTo>
                  <a:cubicBezTo>
                    <a:pt x="75" y="103"/>
                    <a:pt x="76" y="102"/>
                    <a:pt x="75" y="1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Freeform 2904">
              <a:extLst>
                <a:ext uri="{FF2B5EF4-FFF2-40B4-BE49-F238E27FC236}">
                  <a16:creationId xmlns:a16="http://schemas.microsoft.com/office/drawing/2014/main" id="{0E3FA755-1973-FF4A-F163-037D0B0A2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7" y="3165"/>
              <a:ext cx="60" cy="539"/>
            </a:xfrm>
            <a:custGeom>
              <a:avLst/>
              <a:gdLst>
                <a:gd name="T0" fmla="*/ 0 w 24"/>
                <a:gd name="T1" fmla="*/ 35 h 202"/>
                <a:gd name="T2" fmla="*/ 113 w 24"/>
                <a:gd name="T3" fmla="*/ 990 h 202"/>
                <a:gd name="T4" fmla="*/ 113 w 24"/>
                <a:gd name="T5" fmla="*/ 1062 h 202"/>
                <a:gd name="T6" fmla="*/ 188 w 24"/>
                <a:gd name="T7" fmla="*/ 3610 h 202"/>
                <a:gd name="T8" fmla="*/ 220 w 24"/>
                <a:gd name="T9" fmla="*/ 3645 h 202"/>
                <a:gd name="T10" fmla="*/ 220 w 24"/>
                <a:gd name="T11" fmla="*/ 3645 h 202"/>
                <a:gd name="T12" fmla="*/ 220 w 24"/>
                <a:gd name="T13" fmla="*/ 3610 h 202"/>
                <a:gd name="T14" fmla="*/ 188 w 24"/>
                <a:gd name="T15" fmla="*/ 3589 h 202"/>
                <a:gd name="T16" fmla="*/ 188 w 24"/>
                <a:gd name="T17" fmla="*/ 3610 h 202"/>
                <a:gd name="T18" fmla="*/ 188 w 24"/>
                <a:gd name="T19" fmla="*/ 3632 h 202"/>
                <a:gd name="T20" fmla="*/ 238 w 24"/>
                <a:gd name="T21" fmla="*/ 3725 h 202"/>
                <a:gd name="T22" fmla="*/ 333 w 24"/>
                <a:gd name="T23" fmla="*/ 3816 h 202"/>
                <a:gd name="T24" fmla="*/ 375 w 24"/>
                <a:gd name="T25" fmla="*/ 3816 h 202"/>
                <a:gd name="T26" fmla="*/ 363 w 24"/>
                <a:gd name="T27" fmla="*/ 3760 h 202"/>
                <a:gd name="T28" fmla="*/ 283 w 24"/>
                <a:gd name="T29" fmla="*/ 3688 h 202"/>
                <a:gd name="T30" fmla="*/ 250 w 24"/>
                <a:gd name="T31" fmla="*/ 3632 h 202"/>
                <a:gd name="T32" fmla="*/ 220 w 24"/>
                <a:gd name="T33" fmla="*/ 3632 h 202"/>
                <a:gd name="T34" fmla="*/ 250 w 24"/>
                <a:gd name="T35" fmla="*/ 3632 h 202"/>
                <a:gd name="T36" fmla="*/ 250 w 24"/>
                <a:gd name="T37" fmla="*/ 3610 h 202"/>
                <a:gd name="T38" fmla="*/ 250 w 24"/>
                <a:gd name="T39" fmla="*/ 3573 h 202"/>
                <a:gd name="T40" fmla="*/ 220 w 24"/>
                <a:gd name="T41" fmla="*/ 3573 h 202"/>
                <a:gd name="T42" fmla="*/ 220 w 24"/>
                <a:gd name="T43" fmla="*/ 3573 h 202"/>
                <a:gd name="T44" fmla="*/ 220 w 24"/>
                <a:gd name="T45" fmla="*/ 3610 h 202"/>
                <a:gd name="T46" fmla="*/ 250 w 24"/>
                <a:gd name="T47" fmla="*/ 3610 h 202"/>
                <a:gd name="T48" fmla="*/ 175 w 24"/>
                <a:gd name="T49" fmla="*/ 1062 h 202"/>
                <a:gd name="T50" fmla="*/ 175 w 24"/>
                <a:gd name="T51" fmla="*/ 990 h 202"/>
                <a:gd name="T52" fmla="*/ 63 w 24"/>
                <a:gd name="T53" fmla="*/ 21 h 202"/>
                <a:gd name="T54" fmla="*/ 33 w 24"/>
                <a:gd name="T55" fmla="*/ 0 h 202"/>
                <a:gd name="T56" fmla="*/ 0 w 24"/>
                <a:gd name="T57" fmla="*/ 35 h 20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4" h="202">
                  <a:moveTo>
                    <a:pt x="0" y="2"/>
                  </a:moveTo>
                  <a:cubicBezTo>
                    <a:pt x="4" y="20"/>
                    <a:pt x="7" y="38"/>
                    <a:pt x="7" y="52"/>
                  </a:cubicBezTo>
                  <a:cubicBezTo>
                    <a:pt x="7" y="53"/>
                    <a:pt x="7" y="55"/>
                    <a:pt x="7" y="56"/>
                  </a:cubicBezTo>
                  <a:cubicBezTo>
                    <a:pt x="7" y="118"/>
                    <a:pt x="11" y="150"/>
                    <a:pt x="12" y="190"/>
                  </a:cubicBezTo>
                  <a:cubicBezTo>
                    <a:pt x="12" y="191"/>
                    <a:pt x="13" y="192"/>
                    <a:pt x="14" y="192"/>
                  </a:cubicBezTo>
                  <a:cubicBezTo>
                    <a:pt x="14" y="192"/>
                    <a:pt x="14" y="192"/>
                    <a:pt x="14" y="192"/>
                  </a:cubicBezTo>
                  <a:cubicBezTo>
                    <a:pt x="14" y="190"/>
                    <a:pt x="14" y="190"/>
                    <a:pt x="14" y="190"/>
                  </a:cubicBezTo>
                  <a:cubicBezTo>
                    <a:pt x="12" y="189"/>
                    <a:pt x="12" y="189"/>
                    <a:pt x="12" y="189"/>
                  </a:cubicBezTo>
                  <a:cubicBezTo>
                    <a:pt x="12" y="190"/>
                    <a:pt x="12" y="190"/>
                    <a:pt x="12" y="190"/>
                  </a:cubicBezTo>
                  <a:cubicBezTo>
                    <a:pt x="12" y="191"/>
                    <a:pt x="12" y="191"/>
                    <a:pt x="12" y="191"/>
                  </a:cubicBezTo>
                  <a:cubicBezTo>
                    <a:pt x="12" y="193"/>
                    <a:pt x="13" y="195"/>
                    <a:pt x="15" y="196"/>
                  </a:cubicBezTo>
                  <a:cubicBezTo>
                    <a:pt x="16" y="198"/>
                    <a:pt x="18" y="200"/>
                    <a:pt x="21" y="201"/>
                  </a:cubicBezTo>
                  <a:cubicBezTo>
                    <a:pt x="22" y="202"/>
                    <a:pt x="23" y="202"/>
                    <a:pt x="24" y="201"/>
                  </a:cubicBezTo>
                  <a:cubicBezTo>
                    <a:pt x="24" y="200"/>
                    <a:pt x="24" y="199"/>
                    <a:pt x="23" y="198"/>
                  </a:cubicBezTo>
                  <a:cubicBezTo>
                    <a:pt x="21" y="196"/>
                    <a:pt x="19" y="195"/>
                    <a:pt x="18" y="194"/>
                  </a:cubicBezTo>
                  <a:cubicBezTo>
                    <a:pt x="17" y="192"/>
                    <a:pt x="16" y="191"/>
                    <a:pt x="16" y="191"/>
                  </a:cubicBezTo>
                  <a:cubicBezTo>
                    <a:pt x="14" y="191"/>
                    <a:pt x="14" y="191"/>
                    <a:pt x="14" y="191"/>
                  </a:cubicBezTo>
                  <a:cubicBezTo>
                    <a:pt x="16" y="191"/>
                    <a:pt x="16" y="191"/>
                    <a:pt x="16" y="191"/>
                  </a:cubicBezTo>
                  <a:cubicBezTo>
                    <a:pt x="16" y="190"/>
                    <a:pt x="16" y="190"/>
                    <a:pt x="16" y="190"/>
                  </a:cubicBezTo>
                  <a:cubicBezTo>
                    <a:pt x="17" y="189"/>
                    <a:pt x="16" y="189"/>
                    <a:pt x="16" y="188"/>
                  </a:cubicBezTo>
                  <a:cubicBezTo>
                    <a:pt x="16" y="188"/>
                    <a:pt x="15" y="188"/>
                    <a:pt x="14" y="188"/>
                  </a:cubicBezTo>
                  <a:cubicBezTo>
                    <a:pt x="14" y="188"/>
                    <a:pt x="14" y="188"/>
                    <a:pt x="14" y="188"/>
                  </a:cubicBezTo>
                  <a:cubicBezTo>
                    <a:pt x="14" y="190"/>
                    <a:pt x="14" y="190"/>
                    <a:pt x="14" y="190"/>
                  </a:cubicBezTo>
                  <a:cubicBezTo>
                    <a:pt x="16" y="190"/>
                    <a:pt x="16" y="190"/>
                    <a:pt x="16" y="190"/>
                  </a:cubicBezTo>
                  <a:cubicBezTo>
                    <a:pt x="15" y="150"/>
                    <a:pt x="11" y="117"/>
                    <a:pt x="11" y="56"/>
                  </a:cubicBezTo>
                  <a:cubicBezTo>
                    <a:pt x="11" y="55"/>
                    <a:pt x="11" y="53"/>
                    <a:pt x="11" y="52"/>
                  </a:cubicBezTo>
                  <a:cubicBezTo>
                    <a:pt x="11" y="37"/>
                    <a:pt x="8" y="20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2905">
              <a:extLst>
                <a:ext uri="{FF2B5EF4-FFF2-40B4-BE49-F238E27FC236}">
                  <a16:creationId xmlns:a16="http://schemas.microsoft.com/office/drawing/2014/main" id="{82ACF037-1857-31B5-AC8B-E78765C6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0" y="1216"/>
              <a:ext cx="22" cy="16"/>
            </a:xfrm>
            <a:custGeom>
              <a:avLst/>
              <a:gdLst>
                <a:gd name="T0" fmla="*/ 0 w 9"/>
                <a:gd name="T1" fmla="*/ 115 h 6"/>
                <a:gd name="T2" fmla="*/ 132 w 9"/>
                <a:gd name="T3" fmla="*/ 0 h 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" h="6">
                  <a:moveTo>
                    <a:pt x="0" y="6"/>
                  </a:moveTo>
                  <a:cubicBezTo>
                    <a:pt x="2" y="6"/>
                    <a:pt x="5" y="3"/>
                    <a:pt x="9" y="0"/>
                  </a:cubicBezTo>
                </a:path>
              </a:pathLst>
            </a:custGeom>
            <a:solidFill>
              <a:srgbClr val="FAF8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2906">
              <a:extLst>
                <a:ext uri="{FF2B5EF4-FFF2-40B4-BE49-F238E27FC236}">
                  <a16:creationId xmlns:a16="http://schemas.microsoft.com/office/drawing/2014/main" id="{FFDF404D-CA9E-2A53-B71F-A6C10FC033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0" y="1280"/>
              <a:ext cx="782" cy="1061"/>
            </a:xfrm>
            <a:custGeom>
              <a:avLst/>
              <a:gdLst>
                <a:gd name="T0" fmla="*/ 4869 w 313"/>
                <a:gd name="T1" fmla="*/ 2026 h 398"/>
                <a:gd name="T2" fmla="*/ 3683 w 313"/>
                <a:gd name="T3" fmla="*/ 0 h 398"/>
                <a:gd name="T4" fmla="*/ 3653 w 313"/>
                <a:gd name="T5" fmla="*/ 77 h 398"/>
                <a:gd name="T6" fmla="*/ 4807 w 313"/>
                <a:gd name="T7" fmla="*/ 2047 h 398"/>
                <a:gd name="T8" fmla="*/ 4869 w 313"/>
                <a:gd name="T9" fmla="*/ 2026 h 398"/>
                <a:gd name="T10" fmla="*/ 2966 w 313"/>
                <a:gd name="T11" fmla="*/ 2082 h 398"/>
                <a:gd name="T12" fmla="*/ 3603 w 313"/>
                <a:gd name="T13" fmla="*/ 2047 h 398"/>
                <a:gd name="T14" fmla="*/ 4257 w 313"/>
                <a:gd name="T15" fmla="*/ 2026 h 398"/>
                <a:gd name="T16" fmla="*/ 4837 w 313"/>
                <a:gd name="T17" fmla="*/ 2026 h 398"/>
                <a:gd name="T18" fmla="*/ 4882 w 313"/>
                <a:gd name="T19" fmla="*/ 2026 h 398"/>
                <a:gd name="T20" fmla="*/ 4869 w 313"/>
                <a:gd name="T21" fmla="*/ 1989 h 398"/>
                <a:gd name="T22" fmla="*/ 4849 w 313"/>
                <a:gd name="T23" fmla="*/ 1898 h 398"/>
                <a:gd name="T24" fmla="*/ 4787 w 313"/>
                <a:gd name="T25" fmla="*/ 1911 h 398"/>
                <a:gd name="T26" fmla="*/ 4819 w 313"/>
                <a:gd name="T27" fmla="*/ 2010 h 398"/>
                <a:gd name="T28" fmla="*/ 4849 w 313"/>
                <a:gd name="T29" fmla="*/ 1989 h 398"/>
                <a:gd name="T30" fmla="*/ 4849 w 313"/>
                <a:gd name="T31" fmla="*/ 1954 h 398"/>
                <a:gd name="T32" fmla="*/ 4257 w 313"/>
                <a:gd name="T33" fmla="*/ 1954 h 398"/>
                <a:gd name="T34" fmla="*/ 3590 w 313"/>
                <a:gd name="T35" fmla="*/ 1967 h 398"/>
                <a:gd name="T36" fmla="*/ 2966 w 313"/>
                <a:gd name="T37" fmla="*/ 2010 h 398"/>
                <a:gd name="T38" fmla="*/ 2966 w 313"/>
                <a:gd name="T39" fmla="*/ 2082 h 398"/>
                <a:gd name="T40" fmla="*/ 0 w 313"/>
                <a:gd name="T41" fmla="*/ 2764 h 398"/>
                <a:gd name="T42" fmla="*/ 0 w 313"/>
                <a:gd name="T43" fmla="*/ 2807 h 398"/>
                <a:gd name="T44" fmla="*/ 30 w 313"/>
                <a:gd name="T45" fmla="*/ 3162 h 398"/>
                <a:gd name="T46" fmla="*/ 62 w 313"/>
                <a:gd name="T47" fmla="*/ 3524 h 398"/>
                <a:gd name="T48" fmla="*/ 62 w 313"/>
                <a:gd name="T49" fmla="*/ 3937 h 398"/>
                <a:gd name="T50" fmla="*/ 217 w 313"/>
                <a:gd name="T51" fmla="*/ 5721 h 398"/>
                <a:gd name="T52" fmla="*/ 250 w 313"/>
                <a:gd name="T53" fmla="*/ 5721 h 398"/>
                <a:gd name="T54" fmla="*/ 217 w 313"/>
                <a:gd name="T55" fmla="*/ 5721 h 398"/>
                <a:gd name="T56" fmla="*/ 217 w 313"/>
                <a:gd name="T57" fmla="*/ 5742 h 398"/>
                <a:gd name="T58" fmla="*/ 217 w 313"/>
                <a:gd name="T59" fmla="*/ 5742 h 398"/>
                <a:gd name="T60" fmla="*/ 217 w 313"/>
                <a:gd name="T61" fmla="*/ 5756 h 398"/>
                <a:gd name="T62" fmla="*/ 625 w 313"/>
                <a:gd name="T63" fmla="*/ 6497 h 398"/>
                <a:gd name="T64" fmla="*/ 667 w 313"/>
                <a:gd name="T65" fmla="*/ 6630 h 398"/>
                <a:gd name="T66" fmla="*/ 687 w 313"/>
                <a:gd name="T67" fmla="*/ 6822 h 398"/>
                <a:gd name="T68" fmla="*/ 625 w 313"/>
                <a:gd name="T69" fmla="*/ 7518 h 398"/>
                <a:gd name="T70" fmla="*/ 687 w 313"/>
                <a:gd name="T71" fmla="*/ 7539 h 398"/>
                <a:gd name="T72" fmla="*/ 750 w 313"/>
                <a:gd name="T73" fmla="*/ 6822 h 398"/>
                <a:gd name="T74" fmla="*/ 730 w 313"/>
                <a:gd name="T75" fmla="*/ 6609 h 398"/>
                <a:gd name="T76" fmla="*/ 667 w 313"/>
                <a:gd name="T77" fmla="*/ 6438 h 398"/>
                <a:gd name="T78" fmla="*/ 262 w 313"/>
                <a:gd name="T79" fmla="*/ 5721 h 398"/>
                <a:gd name="T80" fmla="*/ 250 w 313"/>
                <a:gd name="T81" fmla="*/ 5742 h 398"/>
                <a:gd name="T82" fmla="*/ 280 w 313"/>
                <a:gd name="T83" fmla="*/ 5721 h 398"/>
                <a:gd name="T84" fmla="*/ 280 w 313"/>
                <a:gd name="T85" fmla="*/ 5721 h 398"/>
                <a:gd name="T86" fmla="*/ 280 w 313"/>
                <a:gd name="T87" fmla="*/ 5721 h 398"/>
                <a:gd name="T88" fmla="*/ 280 w 313"/>
                <a:gd name="T89" fmla="*/ 5721 h 398"/>
                <a:gd name="T90" fmla="*/ 125 w 313"/>
                <a:gd name="T91" fmla="*/ 3937 h 398"/>
                <a:gd name="T92" fmla="*/ 125 w 313"/>
                <a:gd name="T93" fmla="*/ 3524 h 398"/>
                <a:gd name="T94" fmla="*/ 92 w 313"/>
                <a:gd name="T95" fmla="*/ 3148 h 398"/>
                <a:gd name="T96" fmla="*/ 62 w 313"/>
                <a:gd name="T97" fmla="*/ 2807 h 398"/>
                <a:gd name="T98" fmla="*/ 62 w 313"/>
                <a:gd name="T99" fmla="*/ 2764 h 398"/>
                <a:gd name="T100" fmla="*/ 0 w 313"/>
                <a:gd name="T101" fmla="*/ 2764 h 3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13" h="398">
                  <a:moveTo>
                    <a:pt x="312" y="107"/>
                  </a:moveTo>
                  <a:cubicBezTo>
                    <a:pt x="299" y="63"/>
                    <a:pt x="276" y="21"/>
                    <a:pt x="236" y="0"/>
                  </a:cubicBezTo>
                  <a:cubicBezTo>
                    <a:pt x="234" y="4"/>
                    <a:pt x="234" y="4"/>
                    <a:pt x="234" y="4"/>
                  </a:cubicBezTo>
                  <a:cubicBezTo>
                    <a:pt x="273" y="24"/>
                    <a:pt x="296" y="65"/>
                    <a:pt x="308" y="108"/>
                  </a:cubicBezTo>
                  <a:cubicBezTo>
                    <a:pt x="312" y="107"/>
                    <a:pt x="312" y="107"/>
                    <a:pt x="312" y="107"/>
                  </a:cubicBezTo>
                  <a:moveTo>
                    <a:pt x="190" y="110"/>
                  </a:moveTo>
                  <a:cubicBezTo>
                    <a:pt x="201" y="110"/>
                    <a:pt x="215" y="109"/>
                    <a:pt x="231" y="108"/>
                  </a:cubicBezTo>
                  <a:cubicBezTo>
                    <a:pt x="244" y="107"/>
                    <a:pt x="258" y="107"/>
                    <a:pt x="273" y="107"/>
                  </a:cubicBezTo>
                  <a:cubicBezTo>
                    <a:pt x="285" y="107"/>
                    <a:pt x="298" y="107"/>
                    <a:pt x="310" y="107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2" y="105"/>
                    <a:pt x="312" y="105"/>
                    <a:pt x="312" y="105"/>
                  </a:cubicBezTo>
                  <a:cubicBezTo>
                    <a:pt x="312" y="103"/>
                    <a:pt x="312" y="102"/>
                    <a:pt x="311" y="100"/>
                  </a:cubicBezTo>
                  <a:cubicBezTo>
                    <a:pt x="307" y="101"/>
                    <a:pt x="307" y="101"/>
                    <a:pt x="307" y="101"/>
                  </a:cubicBezTo>
                  <a:cubicBezTo>
                    <a:pt x="308" y="103"/>
                    <a:pt x="308" y="104"/>
                    <a:pt x="309" y="106"/>
                  </a:cubicBezTo>
                  <a:cubicBezTo>
                    <a:pt x="311" y="105"/>
                    <a:pt x="311" y="105"/>
                    <a:pt x="311" y="105"/>
                  </a:cubicBezTo>
                  <a:cubicBezTo>
                    <a:pt x="311" y="103"/>
                    <a:pt x="311" y="103"/>
                    <a:pt x="311" y="103"/>
                  </a:cubicBezTo>
                  <a:cubicBezTo>
                    <a:pt x="298" y="103"/>
                    <a:pt x="286" y="103"/>
                    <a:pt x="273" y="103"/>
                  </a:cubicBezTo>
                  <a:cubicBezTo>
                    <a:pt x="258" y="103"/>
                    <a:pt x="243" y="103"/>
                    <a:pt x="230" y="104"/>
                  </a:cubicBezTo>
                  <a:cubicBezTo>
                    <a:pt x="214" y="105"/>
                    <a:pt x="201" y="106"/>
                    <a:pt x="190" y="106"/>
                  </a:cubicBezTo>
                  <a:cubicBezTo>
                    <a:pt x="190" y="110"/>
                    <a:pt x="190" y="110"/>
                    <a:pt x="190" y="110"/>
                  </a:cubicBezTo>
                  <a:moveTo>
                    <a:pt x="0" y="146"/>
                  </a:moveTo>
                  <a:cubicBezTo>
                    <a:pt x="0" y="147"/>
                    <a:pt x="0" y="147"/>
                    <a:pt x="0" y="148"/>
                  </a:cubicBezTo>
                  <a:cubicBezTo>
                    <a:pt x="0" y="152"/>
                    <a:pt x="1" y="160"/>
                    <a:pt x="2" y="167"/>
                  </a:cubicBezTo>
                  <a:cubicBezTo>
                    <a:pt x="3" y="174"/>
                    <a:pt x="4" y="181"/>
                    <a:pt x="4" y="186"/>
                  </a:cubicBezTo>
                  <a:cubicBezTo>
                    <a:pt x="4" y="192"/>
                    <a:pt x="4" y="200"/>
                    <a:pt x="4" y="208"/>
                  </a:cubicBezTo>
                  <a:cubicBezTo>
                    <a:pt x="4" y="233"/>
                    <a:pt x="5" y="266"/>
                    <a:pt x="14" y="302"/>
                  </a:cubicBezTo>
                  <a:cubicBezTo>
                    <a:pt x="16" y="302"/>
                    <a:pt x="16" y="302"/>
                    <a:pt x="16" y="302"/>
                  </a:cubicBezTo>
                  <a:cubicBezTo>
                    <a:pt x="14" y="302"/>
                    <a:pt x="14" y="302"/>
                    <a:pt x="14" y="302"/>
                  </a:cubicBezTo>
                  <a:cubicBezTo>
                    <a:pt x="14" y="303"/>
                    <a:pt x="14" y="303"/>
                    <a:pt x="14" y="303"/>
                  </a:cubicBezTo>
                  <a:cubicBezTo>
                    <a:pt x="14" y="303"/>
                    <a:pt x="14" y="303"/>
                    <a:pt x="14" y="303"/>
                  </a:cubicBezTo>
                  <a:cubicBezTo>
                    <a:pt x="14" y="304"/>
                    <a:pt x="14" y="304"/>
                    <a:pt x="14" y="304"/>
                  </a:cubicBezTo>
                  <a:cubicBezTo>
                    <a:pt x="22" y="317"/>
                    <a:pt x="28" y="327"/>
                    <a:pt x="40" y="343"/>
                  </a:cubicBezTo>
                  <a:cubicBezTo>
                    <a:pt x="41" y="344"/>
                    <a:pt x="42" y="347"/>
                    <a:pt x="43" y="350"/>
                  </a:cubicBezTo>
                  <a:cubicBezTo>
                    <a:pt x="43" y="353"/>
                    <a:pt x="44" y="356"/>
                    <a:pt x="44" y="360"/>
                  </a:cubicBezTo>
                  <a:cubicBezTo>
                    <a:pt x="44" y="371"/>
                    <a:pt x="42" y="386"/>
                    <a:pt x="40" y="397"/>
                  </a:cubicBezTo>
                  <a:cubicBezTo>
                    <a:pt x="44" y="398"/>
                    <a:pt x="44" y="398"/>
                    <a:pt x="44" y="398"/>
                  </a:cubicBezTo>
                  <a:cubicBezTo>
                    <a:pt x="46" y="386"/>
                    <a:pt x="48" y="372"/>
                    <a:pt x="48" y="360"/>
                  </a:cubicBezTo>
                  <a:cubicBezTo>
                    <a:pt x="48" y="356"/>
                    <a:pt x="47" y="352"/>
                    <a:pt x="47" y="349"/>
                  </a:cubicBezTo>
                  <a:cubicBezTo>
                    <a:pt x="46" y="346"/>
                    <a:pt x="45" y="343"/>
                    <a:pt x="43" y="340"/>
                  </a:cubicBezTo>
                  <a:cubicBezTo>
                    <a:pt x="31" y="325"/>
                    <a:pt x="26" y="315"/>
                    <a:pt x="17" y="302"/>
                  </a:cubicBezTo>
                  <a:cubicBezTo>
                    <a:pt x="16" y="303"/>
                    <a:pt x="16" y="303"/>
                    <a:pt x="16" y="303"/>
                  </a:cubicBezTo>
                  <a:cubicBezTo>
                    <a:pt x="18" y="302"/>
                    <a:pt x="18" y="302"/>
                    <a:pt x="18" y="302"/>
                  </a:cubicBezTo>
                  <a:cubicBezTo>
                    <a:pt x="18" y="302"/>
                    <a:pt x="18" y="302"/>
                    <a:pt x="18" y="302"/>
                  </a:cubicBezTo>
                  <a:cubicBezTo>
                    <a:pt x="18" y="302"/>
                    <a:pt x="18" y="302"/>
                    <a:pt x="18" y="302"/>
                  </a:cubicBezTo>
                  <a:cubicBezTo>
                    <a:pt x="18" y="302"/>
                    <a:pt x="18" y="302"/>
                    <a:pt x="18" y="302"/>
                  </a:cubicBezTo>
                  <a:cubicBezTo>
                    <a:pt x="9" y="266"/>
                    <a:pt x="8" y="233"/>
                    <a:pt x="8" y="208"/>
                  </a:cubicBezTo>
                  <a:cubicBezTo>
                    <a:pt x="8" y="200"/>
                    <a:pt x="8" y="192"/>
                    <a:pt x="8" y="186"/>
                  </a:cubicBezTo>
                  <a:cubicBezTo>
                    <a:pt x="8" y="181"/>
                    <a:pt x="7" y="174"/>
                    <a:pt x="6" y="166"/>
                  </a:cubicBezTo>
                  <a:cubicBezTo>
                    <a:pt x="5" y="159"/>
                    <a:pt x="4" y="152"/>
                    <a:pt x="4" y="148"/>
                  </a:cubicBezTo>
                  <a:cubicBezTo>
                    <a:pt x="4" y="147"/>
                    <a:pt x="4" y="147"/>
                    <a:pt x="4" y="146"/>
                  </a:cubicBezTo>
                  <a:cubicBezTo>
                    <a:pt x="0" y="146"/>
                    <a:pt x="0" y="146"/>
                    <a:pt x="0" y="146"/>
                  </a:cubicBezTo>
                </a:path>
              </a:pathLst>
            </a:custGeom>
            <a:solidFill>
              <a:srgbClr val="D42B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Freeform 2907">
              <a:extLst>
                <a:ext uri="{FF2B5EF4-FFF2-40B4-BE49-F238E27FC236}">
                  <a16:creationId xmlns:a16="http://schemas.microsoft.com/office/drawing/2014/main" id="{33BDA0A3-4EAA-97A2-8435-FF1F084AD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7" y="1563"/>
              <a:ext cx="613" cy="34"/>
            </a:xfrm>
            <a:custGeom>
              <a:avLst/>
              <a:gdLst>
                <a:gd name="T0" fmla="*/ 3806 w 245"/>
                <a:gd name="T1" fmla="*/ 110 h 13"/>
                <a:gd name="T2" fmla="*/ 2209 w 245"/>
                <a:gd name="T3" fmla="*/ 68 h 13"/>
                <a:gd name="T4" fmla="*/ 1301 w 245"/>
                <a:gd name="T5" fmla="*/ 110 h 13"/>
                <a:gd name="T6" fmla="*/ 658 w 245"/>
                <a:gd name="T7" fmla="*/ 144 h 13"/>
                <a:gd name="T8" fmla="*/ 646 w 245"/>
                <a:gd name="T9" fmla="*/ 144 h 13"/>
                <a:gd name="T10" fmla="*/ 613 w 245"/>
                <a:gd name="T11" fmla="*/ 165 h 13"/>
                <a:gd name="T12" fmla="*/ 613 w 245"/>
                <a:gd name="T13" fmla="*/ 165 h 13"/>
                <a:gd name="T14" fmla="*/ 626 w 245"/>
                <a:gd name="T15" fmla="*/ 199 h 13"/>
                <a:gd name="T16" fmla="*/ 658 w 245"/>
                <a:gd name="T17" fmla="*/ 199 h 13"/>
                <a:gd name="T18" fmla="*/ 658 w 245"/>
                <a:gd name="T19" fmla="*/ 178 h 13"/>
                <a:gd name="T20" fmla="*/ 658 w 245"/>
                <a:gd name="T21" fmla="*/ 165 h 13"/>
                <a:gd name="T22" fmla="*/ 626 w 245"/>
                <a:gd name="T23" fmla="*/ 144 h 13"/>
                <a:gd name="T24" fmla="*/ 63 w 245"/>
                <a:gd name="T25" fmla="*/ 21 h 13"/>
                <a:gd name="T26" fmla="*/ 50 w 245"/>
                <a:gd name="T27" fmla="*/ 55 h 13"/>
                <a:gd name="T28" fmla="*/ 63 w 245"/>
                <a:gd name="T29" fmla="*/ 21 h 13"/>
                <a:gd name="T30" fmla="*/ 50 w 245"/>
                <a:gd name="T31" fmla="*/ 21 h 13"/>
                <a:gd name="T32" fmla="*/ 0 w 245"/>
                <a:gd name="T33" fmla="*/ 21 h 13"/>
                <a:gd name="T34" fmla="*/ 20 w 245"/>
                <a:gd name="T35" fmla="*/ 68 h 13"/>
                <a:gd name="T36" fmla="*/ 33 w 245"/>
                <a:gd name="T37" fmla="*/ 68 h 13"/>
                <a:gd name="T38" fmla="*/ 33 w 245"/>
                <a:gd name="T39" fmla="*/ 89 h 13"/>
                <a:gd name="T40" fmla="*/ 626 w 245"/>
                <a:gd name="T41" fmla="*/ 212 h 13"/>
                <a:gd name="T42" fmla="*/ 626 w 245"/>
                <a:gd name="T43" fmla="*/ 178 h 13"/>
                <a:gd name="T44" fmla="*/ 595 w 245"/>
                <a:gd name="T45" fmla="*/ 199 h 13"/>
                <a:gd name="T46" fmla="*/ 595 w 245"/>
                <a:gd name="T47" fmla="*/ 199 h 13"/>
                <a:gd name="T48" fmla="*/ 595 w 245"/>
                <a:gd name="T49" fmla="*/ 199 h 13"/>
                <a:gd name="T50" fmla="*/ 595 w 245"/>
                <a:gd name="T51" fmla="*/ 199 h 13"/>
                <a:gd name="T52" fmla="*/ 595 w 245"/>
                <a:gd name="T53" fmla="*/ 199 h 13"/>
                <a:gd name="T54" fmla="*/ 595 w 245"/>
                <a:gd name="T55" fmla="*/ 199 h 13"/>
                <a:gd name="T56" fmla="*/ 613 w 245"/>
                <a:gd name="T57" fmla="*/ 178 h 13"/>
                <a:gd name="T58" fmla="*/ 595 w 245"/>
                <a:gd name="T59" fmla="*/ 178 h 13"/>
                <a:gd name="T60" fmla="*/ 595 w 245"/>
                <a:gd name="T61" fmla="*/ 199 h 13"/>
                <a:gd name="T62" fmla="*/ 613 w 245"/>
                <a:gd name="T63" fmla="*/ 178 h 13"/>
                <a:gd name="T64" fmla="*/ 595 w 245"/>
                <a:gd name="T65" fmla="*/ 178 h 13"/>
                <a:gd name="T66" fmla="*/ 626 w 245"/>
                <a:gd name="T67" fmla="*/ 178 h 13"/>
                <a:gd name="T68" fmla="*/ 595 w 245"/>
                <a:gd name="T69" fmla="*/ 178 h 13"/>
                <a:gd name="T70" fmla="*/ 595 w 245"/>
                <a:gd name="T71" fmla="*/ 178 h 13"/>
                <a:gd name="T72" fmla="*/ 626 w 245"/>
                <a:gd name="T73" fmla="*/ 178 h 13"/>
                <a:gd name="T74" fmla="*/ 595 w 245"/>
                <a:gd name="T75" fmla="*/ 178 h 13"/>
                <a:gd name="T76" fmla="*/ 613 w 245"/>
                <a:gd name="T77" fmla="*/ 212 h 13"/>
                <a:gd name="T78" fmla="*/ 646 w 245"/>
                <a:gd name="T79" fmla="*/ 212 h 13"/>
                <a:gd name="T80" fmla="*/ 658 w 245"/>
                <a:gd name="T81" fmla="*/ 212 h 13"/>
                <a:gd name="T82" fmla="*/ 646 w 245"/>
                <a:gd name="T83" fmla="*/ 178 h 13"/>
                <a:gd name="T84" fmla="*/ 646 w 245"/>
                <a:gd name="T85" fmla="*/ 212 h 13"/>
                <a:gd name="T86" fmla="*/ 658 w 245"/>
                <a:gd name="T87" fmla="*/ 212 h 13"/>
                <a:gd name="T88" fmla="*/ 1301 w 245"/>
                <a:gd name="T89" fmla="*/ 178 h 13"/>
                <a:gd name="T90" fmla="*/ 2209 w 245"/>
                <a:gd name="T91" fmla="*/ 144 h 13"/>
                <a:gd name="T92" fmla="*/ 3806 w 245"/>
                <a:gd name="T93" fmla="*/ 178 h 13"/>
                <a:gd name="T94" fmla="*/ 3838 w 245"/>
                <a:gd name="T95" fmla="*/ 144 h 13"/>
                <a:gd name="T96" fmla="*/ 3806 w 245"/>
                <a:gd name="T97" fmla="*/ 110 h 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5" h="13">
                  <a:moveTo>
                    <a:pt x="243" y="6"/>
                  </a:moveTo>
                  <a:cubicBezTo>
                    <a:pt x="213" y="6"/>
                    <a:pt x="176" y="4"/>
                    <a:pt x="141" y="4"/>
                  </a:cubicBezTo>
                  <a:cubicBezTo>
                    <a:pt x="121" y="4"/>
                    <a:pt x="101" y="5"/>
                    <a:pt x="83" y="6"/>
                  </a:cubicBezTo>
                  <a:cubicBezTo>
                    <a:pt x="66" y="7"/>
                    <a:pt x="53" y="8"/>
                    <a:pt x="42" y="8"/>
                  </a:cubicBezTo>
                  <a:cubicBezTo>
                    <a:pt x="42" y="8"/>
                    <a:pt x="41" y="8"/>
                    <a:pt x="41" y="8"/>
                  </a:cubicBezTo>
                  <a:cubicBezTo>
                    <a:pt x="40" y="8"/>
                    <a:pt x="40" y="8"/>
                    <a:pt x="39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9"/>
                  </a:cubicBezTo>
                  <a:cubicBezTo>
                    <a:pt x="41" y="8"/>
                    <a:pt x="41" y="8"/>
                    <a:pt x="40" y="8"/>
                  </a:cubicBezTo>
                  <a:cubicBezTo>
                    <a:pt x="26" y="8"/>
                    <a:pt x="11" y="4"/>
                    <a:pt x="4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0" y="8"/>
                    <a:pt x="25" y="12"/>
                    <a:pt x="40" y="12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8" y="11"/>
                    <a:pt x="38" y="12"/>
                    <a:pt x="39" y="12"/>
                  </a:cubicBezTo>
                  <a:cubicBezTo>
                    <a:pt x="40" y="13"/>
                    <a:pt x="41" y="13"/>
                    <a:pt x="41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2" y="12"/>
                    <a:pt x="42" y="12"/>
                  </a:cubicBezTo>
                  <a:cubicBezTo>
                    <a:pt x="53" y="12"/>
                    <a:pt x="67" y="11"/>
                    <a:pt x="83" y="10"/>
                  </a:cubicBezTo>
                  <a:cubicBezTo>
                    <a:pt x="101" y="9"/>
                    <a:pt x="121" y="8"/>
                    <a:pt x="141" y="8"/>
                  </a:cubicBezTo>
                  <a:cubicBezTo>
                    <a:pt x="176" y="8"/>
                    <a:pt x="213" y="10"/>
                    <a:pt x="243" y="10"/>
                  </a:cubicBezTo>
                  <a:cubicBezTo>
                    <a:pt x="245" y="10"/>
                    <a:pt x="245" y="9"/>
                    <a:pt x="245" y="8"/>
                  </a:cubicBezTo>
                  <a:cubicBezTo>
                    <a:pt x="245" y="7"/>
                    <a:pt x="245" y="6"/>
                    <a:pt x="24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5" name="Freeform 2908">
              <a:extLst>
                <a:ext uri="{FF2B5EF4-FFF2-40B4-BE49-F238E27FC236}">
                  <a16:creationId xmlns:a16="http://schemas.microsoft.com/office/drawing/2014/main" id="{70DEE9CC-31C9-DF3A-5EEA-CB785BD68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5" y="1680"/>
              <a:ext cx="135" cy="32"/>
            </a:xfrm>
            <a:custGeom>
              <a:avLst/>
              <a:gdLst>
                <a:gd name="T0" fmla="*/ 20 w 54"/>
                <a:gd name="T1" fmla="*/ 227 h 12"/>
                <a:gd name="T2" fmla="*/ 33 w 54"/>
                <a:gd name="T3" fmla="*/ 227 h 12"/>
                <a:gd name="T4" fmla="*/ 813 w 54"/>
                <a:gd name="T5" fmla="*/ 77 h 12"/>
                <a:gd name="T6" fmla="*/ 845 w 54"/>
                <a:gd name="T7" fmla="*/ 77 h 12"/>
                <a:gd name="T8" fmla="*/ 845 w 54"/>
                <a:gd name="T9" fmla="*/ 0 h 12"/>
                <a:gd name="T10" fmla="*/ 813 w 54"/>
                <a:gd name="T11" fmla="*/ 0 h 12"/>
                <a:gd name="T12" fmla="*/ 0 w 54"/>
                <a:gd name="T13" fmla="*/ 149 h 12"/>
                <a:gd name="T14" fmla="*/ 20 w 54"/>
                <a:gd name="T15" fmla="*/ 227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" h="12">
                  <a:moveTo>
                    <a:pt x="1" y="12"/>
                  </a:moveTo>
                  <a:cubicBezTo>
                    <a:pt x="1" y="12"/>
                    <a:pt x="1" y="12"/>
                    <a:pt x="2" y="12"/>
                  </a:cubicBezTo>
                  <a:cubicBezTo>
                    <a:pt x="7" y="10"/>
                    <a:pt x="27" y="4"/>
                    <a:pt x="52" y="4"/>
                  </a:cubicBezTo>
                  <a:cubicBezTo>
                    <a:pt x="53" y="4"/>
                    <a:pt x="53" y="4"/>
                    <a:pt x="54" y="4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3" y="0"/>
                    <a:pt x="53" y="0"/>
                    <a:pt x="52" y="0"/>
                  </a:cubicBezTo>
                  <a:cubicBezTo>
                    <a:pt x="23" y="0"/>
                    <a:pt x="0" y="8"/>
                    <a:pt x="0" y="8"/>
                  </a:cubicBezTo>
                  <a:lnTo>
                    <a:pt x="1" y="12"/>
                  </a:lnTo>
                  <a:close/>
                </a:path>
              </a:pathLst>
            </a:custGeom>
            <a:solidFill>
              <a:srgbClr val="259E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Freeform 2909">
              <a:extLst>
                <a:ext uri="{FF2B5EF4-FFF2-40B4-BE49-F238E27FC236}">
                  <a16:creationId xmlns:a16="http://schemas.microsoft.com/office/drawing/2014/main" id="{4F617020-213C-FD4F-68FC-C4D19F4B5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0" y="1701"/>
              <a:ext cx="142" cy="35"/>
            </a:xfrm>
            <a:custGeom>
              <a:avLst/>
              <a:gdLst>
                <a:gd name="T0" fmla="*/ 869 w 57"/>
                <a:gd name="T1" fmla="*/ 175 h 13"/>
                <a:gd name="T2" fmla="*/ 850 w 57"/>
                <a:gd name="T3" fmla="*/ 159 h 13"/>
                <a:gd name="T4" fmla="*/ 820 w 57"/>
                <a:gd name="T5" fmla="*/ 159 h 13"/>
                <a:gd name="T6" fmla="*/ 820 w 57"/>
                <a:gd name="T7" fmla="*/ 159 h 13"/>
                <a:gd name="T8" fmla="*/ 820 w 57"/>
                <a:gd name="T9" fmla="*/ 159 h 13"/>
                <a:gd name="T10" fmla="*/ 820 w 57"/>
                <a:gd name="T11" fmla="*/ 159 h 13"/>
                <a:gd name="T12" fmla="*/ 820 w 57"/>
                <a:gd name="T13" fmla="*/ 175 h 13"/>
                <a:gd name="T14" fmla="*/ 820 w 57"/>
                <a:gd name="T15" fmla="*/ 159 h 13"/>
                <a:gd name="T16" fmla="*/ 820 w 57"/>
                <a:gd name="T17" fmla="*/ 159 h 13"/>
                <a:gd name="T18" fmla="*/ 820 w 57"/>
                <a:gd name="T19" fmla="*/ 175 h 13"/>
                <a:gd name="T20" fmla="*/ 820 w 57"/>
                <a:gd name="T21" fmla="*/ 159 h 13"/>
                <a:gd name="T22" fmla="*/ 820 w 57"/>
                <a:gd name="T23" fmla="*/ 159 h 13"/>
                <a:gd name="T24" fmla="*/ 807 w 57"/>
                <a:gd name="T25" fmla="*/ 159 h 13"/>
                <a:gd name="T26" fmla="*/ 42 w 57"/>
                <a:gd name="T27" fmla="*/ 0 h 13"/>
                <a:gd name="T28" fmla="*/ 0 w 57"/>
                <a:gd name="T29" fmla="*/ 35 h 13"/>
                <a:gd name="T30" fmla="*/ 30 w 57"/>
                <a:gd name="T31" fmla="*/ 81 h 13"/>
                <a:gd name="T32" fmla="*/ 807 w 57"/>
                <a:gd name="T33" fmla="*/ 232 h 13"/>
                <a:gd name="T34" fmla="*/ 807 w 57"/>
                <a:gd name="T35" fmla="*/ 197 h 13"/>
                <a:gd name="T36" fmla="*/ 807 w 57"/>
                <a:gd name="T37" fmla="*/ 232 h 13"/>
                <a:gd name="T38" fmla="*/ 807 w 57"/>
                <a:gd name="T39" fmla="*/ 232 h 13"/>
                <a:gd name="T40" fmla="*/ 807 w 57"/>
                <a:gd name="T41" fmla="*/ 197 h 13"/>
                <a:gd name="T42" fmla="*/ 807 w 57"/>
                <a:gd name="T43" fmla="*/ 232 h 13"/>
                <a:gd name="T44" fmla="*/ 807 w 57"/>
                <a:gd name="T45" fmla="*/ 197 h 13"/>
                <a:gd name="T46" fmla="*/ 807 w 57"/>
                <a:gd name="T47" fmla="*/ 232 h 13"/>
                <a:gd name="T48" fmla="*/ 820 w 57"/>
                <a:gd name="T49" fmla="*/ 232 h 13"/>
                <a:gd name="T50" fmla="*/ 837 w 57"/>
                <a:gd name="T51" fmla="*/ 232 h 13"/>
                <a:gd name="T52" fmla="*/ 837 w 57"/>
                <a:gd name="T53" fmla="*/ 232 h 13"/>
                <a:gd name="T54" fmla="*/ 837 w 57"/>
                <a:gd name="T55" fmla="*/ 232 h 13"/>
                <a:gd name="T56" fmla="*/ 837 w 57"/>
                <a:gd name="T57" fmla="*/ 218 h 13"/>
                <a:gd name="T58" fmla="*/ 837 w 57"/>
                <a:gd name="T59" fmla="*/ 232 h 13"/>
                <a:gd name="T60" fmla="*/ 837 w 57"/>
                <a:gd name="T61" fmla="*/ 232 h 13"/>
                <a:gd name="T62" fmla="*/ 837 w 57"/>
                <a:gd name="T63" fmla="*/ 218 h 13"/>
                <a:gd name="T64" fmla="*/ 837 w 57"/>
                <a:gd name="T65" fmla="*/ 232 h 13"/>
                <a:gd name="T66" fmla="*/ 882 w 57"/>
                <a:gd name="T67" fmla="*/ 218 h 13"/>
                <a:gd name="T68" fmla="*/ 869 w 57"/>
                <a:gd name="T69" fmla="*/ 175 h 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7" h="13">
                  <a:moveTo>
                    <a:pt x="56" y="9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54" y="8"/>
                    <a:pt x="54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37" y="8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6" y="12"/>
                    <a:pt x="52" y="12"/>
                    <a:pt x="52" y="12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52" y="12"/>
                    <a:pt x="53" y="12"/>
                  </a:cubicBezTo>
                  <a:cubicBezTo>
                    <a:pt x="53" y="12"/>
                    <a:pt x="53" y="12"/>
                    <a:pt x="54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5" y="13"/>
                    <a:pt x="56" y="12"/>
                    <a:pt x="57" y="11"/>
                  </a:cubicBezTo>
                  <a:cubicBezTo>
                    <a:pt x="57" y="10"/>
                    <a:pt x="57" y="9"/>
                    <a:pt x="5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Freeform 2910">
              <a:extLst>
                <a:ext uri="{FF2B5EF4-FFF2-40B4-BE49-F238E27FC236}">
                  <a16:creationId xmlns:a16="http://schemas.microsoft.com/office/drawing/2014/main" id="{CD52C458-E021-F735-BC67-D5B20F1ED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1824"/>
              <a:ext cx="28" cy="77"/>
            </a:xfrm>
            <a:custGeom>
              <a:avLst/>
              <a:gdLst>
                <a:gd name="T0" fmla="*/ 130 w 11"/>
                <a:gd name="T1" fmla="*/ 542 h 29"/>
                <a:gd name="T2" fmla="*/ 117 w 11"/>
                <a:gd name="T3" fmla="*/ 520 h 29"/>
                <a:gd name="T4" fmla="*/ 51 w 11"/>
                <a:gd name="T5" fmla="*/ 77 h 29"/>
                <a:gd name="T6" fmla="*/ 20 w 11"/>
                <a:gd name="T7" fmla="*/ 77 h 29"/>
                <a:gd name="T8" fmla="*/ 130 w 11"/>
                <a:gd name="T9" fmla="*/ 54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29">
                  <a:moveTo>
                    <a:pt x="8" y="29"/>
                  </a:moveTo>
                  <a:cubicBezTo>
                    <a:pt x="7" y="28"/>
                    <a:pt x="7" y="28"/>
                    <a:pt x="7" y="28"/>
                  </a:cubicBezTo>
                  <a:cubicBezTo>
                    <a:pt x="11" y="14"/>
                    <a:pt x="8" y="8"/>
                    <a:pt x="3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4" y="15"/>
                    <a:pt x="8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Freeform 2911">
              <a:extLst>
                <a:ext uri="{FF2B5EF4-FFF2-40B4-BE49-F238E27FC236}">
                  <a16:creationId xmlns:a16="http://schemas.microsoft.com/office/drawing/2014/main" id="{DA7D59C6-5D85-D1DB-3A9B-54778F00B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" y="1544"/>
              <a:ext cx="83" cy="32"/>
            </a:xfrm>
            <a:custGeom>
              <a:avLst/>
              <a:gdLst>
                <a:gd name="T0" fmla="*/ 20 w 33"/>
                <a:gd name="T1" fmla="*/ 136 h 12"/>
                <a:gd name="T2" fmla="*/ 526 w 33"/>
                <a:gd name="T3" fmla="*/ 227 h 12"/>
                <a:gd name="T4" fmla="*/ 526 w 33"/>
                <a:gd name="T5" fmla="*/ 227 h 12"/>
                <a:gd name="T6" fmla="*/ 475 w 33"/>
                <a:gd name="T7" fmla="*/ 171 h 12"/>
                <a:gd name="T8" fmla="*/ 0 w 33"/>
                <a:gd name="T9" fmla="*/ 115 h 12"/>
                <a:gd name="T10" fmla="*/ 20 w 33"/>
                <a:gd name="T11" fmla="*/ 13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" h="12">
                  <a:moveTo>
                    <a:pt x="1" y="7"/>
                  </a:moveTo>
                  <a:cubicBezTo>
                    <a:pt x="8" y="10"/>
                    <a:pt x="18" y="12"/>
                    <a:pt x="33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3" y="12"/>
                    <a:pt x="33" y="11"/>
                    <a:pt x="30" y="9"/>
                  </a:cubicBezTo>
                  <a:cubicBezTo>
                    <a:pt x="25" y="2"/>
                    <a:pt x="12" y="0"/>
                    <a:pt x="0" y="6"/>
                  </a:cubicBezTo>
                  <a:lnTo>
                    <a:pt x="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Freeform 2912">
              <a:extLst>
                <a:ext uri="{FF2B5EF4-FFF2-40B4-BE49-F238E27FC236}">
                  <a16:creationId xmlns:a16="http://schemas.microsoft.com/office/drawing/2014/main" id="{3DB2FEE3-D4DD-1C2B-DA64-680B93CC4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5" y="1400"/>
              <a:ext cx="30" cy="643"/>
            </a:xfrm>
            <a:custGeom>
              <a:avLst/>
              <a:gdLst>
                <a:gd name="T0" fmla="*/ 188 w 12"/>
                <a:gd name="T1" fmla="*/ 4520 h 241"/>
                <a:gd name="T2" fmla="*/ 95 w 12"/>
                <a:gd name="T3" fmla="*/ 3871 h 241"/>
                <a:gd name="T4" fmla="*/ 63 w 12"/>
                <a:gd name="T5" fmla="*/ 2948 h 241"/>
                <a:gd name="T6" fmla="*/ 145 w 12"/>
                <a:gd name="T7" fmla="*/ 56 h 241"/>
                <a:gd name="T8" fmla="*/ 145 w 12"/>
                <a:gd name="T9" fmla="*/ 35 h 241"/>
                <a:gd name="T10" fmla="*/ 113 w 12"/>
                <a:gd name="T11" fmla="*/ 0 h 241"/>
                <a:gd name="T12" fmla="*/ 83 w 12"/>
                <a:gd name="T13" fmla="*/ 35 h 241"/>
                <a:gd name="T14" fmla="*/ 83 w 12"/>
                <a:gd name="T15" fmla="*/ 56 h 241"/>
                <a:gd name="T16" fmla="*/ 0 w 12"/>
                <a:gd name="T17" fmla="*/ 2948 h 241"/>
                <a:gd name="T18" fmla="*/ 33 w 12"/>
                <a:gd name="T19" fmla="*/ 3871 h 241"/>
                <a:gd name="T20" fmla="*/ 125 w 12"/>
                <a:gd name="T21" fmla="*/ 4541 h 241"/>
                <a:gd name="T22" fmla="*/ 158 w 12"/>
                <a:gd name="T23" fmla="*/ 4557 h 241"/>
                <a:gd name="T24" fmla="*/ 188 w 12"/>
                <a:gd name="T25" fmla="*/ 4520 h 2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241">
                  <a:moveTo>
                    <a:pt x="12" y="238"/>
                  </a:moveTo>
                  <a:cubicBezTo>
                    <a:pt x="9" y="230"/>
                    <a:pt x="7" y="218"/>
                    <a:pt x="6" y="204"/>
                  </a:cubicBezTo>
                  <a:cubicBezTo>
                    <a:pt x="5" y="190"/>
                    <a:pt x="4" y="173"/>
                    <a:pt x="4" y="155"/>
                  </a:cubicBezTo>
                  <a:cubicBezTo>
                    <a:pt x="4" y="95"/>
                    <a:pt x="9" y="25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6" y="0"/>
                    <a:pt x="5" y="1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5"/>
                    <a:pt x="0" y="95"/>
                    <a:pt x="0" y="155"/>
                  </a:cubicBezTo>
                  <a:cubicBezTo>
                    <a:pt x="0" y="173"/>
                    <a:pt x="1" y="190"/>
                    <a:pt x="2" y="204"/>
                  </a:cubicBezTo>
                  <a:cubicBezTo>
                    <a:pt x="3" y="219"/>
                    <a:pt x="5" y="231"/>
                    <a:pt x="8" y="239"/>
                  </a:cubicBezTo>
                  <a:cubicBezTo>
                    <a:pt x="8" y="240"/>
                    <a:pt x="9" y="241"/>
                    <a:pt x="10" y="240"/>
                  </a:cubicBezTo>
                  <a:cubicBezTo>
                    <a:pt x="11" y="240"/>
                    <a:pt x="12" y="239"/>
                    <a:pt x="12" y="2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Freeform 2913">
              <a:extLst>
                <a:ext uri="{FF2B5EF4-FFF2-40B4-BE49-F238E27FC236}">
                  <a16:creationId xmlns:a16="http://schemas.microsoft.com/office/drawing/2014/main" id="{01A68670-9AF6-5C37-8FD1-29F281926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0" y="1117"/>
              <a:ext cx="82" cy="139"/>
            </a:xfrm>
            <a:custGeom>
              <a:avLst/>
              <a:gdLst>
                <a:gd name="T0" fmla="*/ 445 w 33"/>
                <a:gd name="T1" fmla="*/ 35 h 52"/>
                <a:gd name="T2" fmla="*/ 412 w 33"/>
                <a:gd name="T3" fmla="*/ 265 h 52"/>
                <a:gd name="T4" fmla="*/ 340 w 33"/>
                <a:gd name="T5" fmla="*/ 708 h 52"/>
                <a:gd name="T6" fmla="*/ 258 w 33"/>
                <a:gd name="T7" fmla="*/ 858 h 52"/>
                <a:gd name="T8" fmla="*/ 124 w 33"/>
                <a:gd name="T9" fmla="*/ 914 h 52"/>
                <a:gd name="T10" fmla="*/ 137 w 33"/>
                <a:gd name="T11" fmla="*/ 957 h 52"/>
                <a:gd name="T12" fmla="*/ 137 w 33"/>
                <a:gd name="T13" fmla="*/ 914 h 52"/>
                <a:gd name="T14" fmla="*/ 42 w 33"/>
                <a:gd name="T15" fmla="*/ 879 h 52"/>
                <a:gd name="T16" fmla="*/ 12 w 33"/>
                <a:gd name="T17" fmla="*/ 879 h 52"/>
                <a:gd name="T18" fmla="*/ 12 w 33"/>
                <a:gd name="T19" fmla="*/ 936 h 52"/>
                <a:gd name="T20" fmla="*/ 124 w 33"/>
                <a:gd name="T21" fmla="*/ 994 h 52"/>
                <a:gd name="T22" fmla="*/ 137 w 33"/>
                <a:gd name="T23" fmla="*/ 994 h 52"/>
                <a:gd name="T24" fmla="*/ 340 w 33"/>
                <a:gd name="T25" fmla="*/ 858 h 52"/>
                <a:gd name="T26" fmla="*/ 462 w 33"/>
                <a:gd name="T27" fmla="*/ 436 h 52"/>
                <a:gd name="T28" fmla="*/ 507 w 33"/>
                <a:gd name="T29" fmla="*/ 56 h 52"/>
                <a:gd name="T30" fmla="*/ 475 w 33"/>
                <a:gd name="T31" fmla="*/ 0 h 52"/>
                <a:gd name="T32" fmla="*/ 445 w 33"/>
                <a:gd name="T33" fmla="*/ 35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3" h="52">
                  <a:moveTo>
                    <a:pt x="29" y="2"/>
                  </a:moveTo>
                  <a:cubicBezTo>
                    <a:pt x="28" y="5"/>
                    <a:pt x="28" y="9"/>
                    <a:pt x="27" y="14"/>
                  </a:cubicBezTo>
                  <a:cubicBezTo>
                    <a:pt x="26" y="22"/>
                    <a:pt x="25" y="30"/>
                    <a:pt x="22" y="37"/>
                  </a:cubicBezTo>
                  <a:cubicBezTo>
                    <a:pt x="21" y="40"/>
                    <a:pt x="19" y="43"/>
                    <a:pt x="17" y="45"/>
                  </a:cubicBezTo>
                  <a:cubicBezTo>
                    <a:pt x="15" y="47"/>
                    <a:pt x="12" y="48"/>
                    <a:pt x="8" y="48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6" y="48"/>
                    <a:pt x="5" y="47"/>
                    <a:pt x="3" y="46"/>
                  </a:cubicBezTo>
                  <a:cubicBezTo>
                    <a:pt x="3" y="45"/>
                    <a:pt x="1" y="45"/>
                    <a:pt x="1" y="46"/>
                  </a:cubicBezTo>
                  <a:cubicBezTo>
                    <a:pt x="0" y="47"/>
                    <a:pt x="0" y="48"/>
                    <a:pt x="1" y="49"/>
                  </a:cubicBezTo>
                  <a:cubicBezTo>
                    <a:pt x="2" y="51"/>
                    <a:pt x="5" y="52"/>
                    <a:pt x="8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15" y="52"/>
                    <a:pt x="19" y="49"/>
                    <a:pt x="22" y="45"/>
                  </a:cubicBezTo>
                  <a:cubicBezTo>
                    <a:pt x="27" y="39"/>
                    <a:pt x="29" y="31"/>
                    <a:pt x="30" y="23"/>
                  </a:cubicBezTo>
                  <a:cubicBezTo>
                    <a:pt x="31" y="15"/>
                    <a:pt x="32" y="7"/>
                    <a:pt x="33" y="3"/>
                  </a:cubicBezTo>
                  <a:cubicBezTo>
                    <a:pt x="33" y="2"/>
                    <a:pt x="32" y="0"/>
                    <a:pt x="31" y="0"/>
                  </a:cubicBezTo>
                  <a:cubicBezTo>
                    <a:pt x="30" y="0"/>
                    <a:pt x="29" y="1"/>
                    <a:pt x="2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2914">
              <a:extLst>
                <a:ext uri="{FF2B5EF4-FFF2-40B4-BE49-F238E27FC236}">
                  <a16:creationId xmlns:a16="http://schemas.microsoft.com/office/drawing/2014/main" id="{C6B74DFB-8E9A-B714-CD78-7568D1754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1125"/>
              <a:ext cx="93" cy="110"/>
            </a:xfrm>
            <a:custGeom>
              <a:avLst/>
              <a:gdLst>
                <a:gd name="T0" fmla="*/ 555 w 37"/>
                <a:gd name="T1" fmla="*/ 0 h 41"/>
                <a:gd name="T2" fmla="*/ 493 w 37"/>
                <a:gd name="T3" fmla="*/ 35 h 41"/>
                <a:gd name="T4" fmla="*/ 367 w 37"/>
                <a:gd name="T5" fmla="*/ 231 h 41"/>
                <a:gd name="T6" fmla="*/ 176 w 37"/>
                <a:gd name="T7" fmla="*/ 620 h 41"/>
                <a:gd name="T8" fmla="*/ 209 w 37"/>
                <a:gd name="T9" fmla="*/ 641 h 41"/>
                <a:gd name="T10" fmla="*/ 176 w 37"/>
                <a:gd name="T11" fmla="*/ 620 h 41"/>
                <a:gd name="T12" fmla="*/ 83 w 37"/>
                <a:gd name="T13" fmla="*/ 698 h 41"/>
                <a:gd name="T14" fmla="*/ 50 w 37"/>
                <a:gd name="T15" fmla="*/ 714 h 41"/>
                <a:gd name="T16" fmla="*/ 33 w 37"/>
                <a:gd name="T17" fmla="*/ 714 h 41"/>
                <a:gd name="T18" fmla="*/ 33 w 37"/>
                <a:gd name="T19" fmla="*/ 714 h 41"/>
                <a:gd name="T20" fmla="*/ 20 w 37"/>
                <a:gd name="T21" fmla="*/ 770 h 41"/>
                <a:gd name="T22" fmla="*/ 50 w 37"/>
                <a:gd name="T23" fmla="*/ 791 h 41"/>
                <a:gd name="T24" fmla="*/ 113 w 37"/>
                <a:gd name="T25" fmla="*/ 757 h 41"/>
                <a:gd name="T26" fmla="*/ 221 w 37"/>
                <a:gd name="T27" fmla="*/ 676 h 41"/>
                <a:gd name="T28" fmla="*/ 221 w 37"/>
                <a:gd name="T29" fmla="*/ 655 h 41"/>
                <a:gd name="T30" fmla="*/ 430 w 37"/>
                <a:gd name="T31" fmla="*/ 274 h 41"/>
                <a:gd name="T32" fmla="*/ 493 w 37"/>
                <a:gd name="T33" fmla="*/ 150 h 41"/>
                <a:gd name="T34" fmla="*/ 538 w 37"/>
                <a:gd name="T35" fmla="*/ 94 h 41"/>
                <a:gd name="T36" fmla="*/ 568 w 37"/>
                <a:gd name="T37" fmla="*/ 80 h 41"/>
                <a:gd name="T38" fmla="*/ 588 w 37"/>
                <a:gd name="T39" fmla="*/ 21 h 41"/>
                <a:gd name="T40" fmla="*/ 555 w 37"/>
                <a:gd name="T41" fmla="*/ 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7" h="41">
                  <a:moveTo>
                    <a:pt x="35" y="0"/>
                  </a:moveTo>
                  <a:cubicBezTo>
                    <a:pt x="33" y="1"/>
                    <a:pt x="32" y="1"/>
                    <a:pt x="31" y="2"/>
                  </a:cubicBezTo>
                  <a:cubicBezTo>
                    <a:pt x="28" y="5"/>
                    <a:pt x="25" y="9"/>
                    <a:pt x="23" y="12"/>
                  </a:cubicBezTo>
                  <a:cubicBezTo>
                    <a:pt x="21" y="17"/>
                    <a:pt x="18" y="21"/>
                    <a:pt x="11" y="32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0" y="33"/>
                    <a:pt x="7" y="35"/>
                    <a:pt x="5" y="36"/>
                  </a:cubicBezTo>
                  <a:cubicBezTo>
                    <a:pt x="4" y="36"/>
                    <a:pt x="3" y="36"/>
                    <a:pt x="3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1" y="38"/>
                    <a:pt x="0" y="39"/>
                    <a:pt x="1" y="40"/>
                  </a:cubicBezTo>
                  <a:cubicBezTo>
                    <a:pt x="1" y="41"/>
                    <a:pt x="2" y="41"/>
                    <a:pt x="3" y="41"/>
                  </a:cubicBezTo>
                  <a:cubicBezTo>
                    <a:pt x="3" y="41"/>
                    <a:pt x="5" y="40"/>
                    <a:pt x="7" y="39"/>
                  </a:cubicBezTo>
                  <a:cubicBezTo>
                    <a:pt x="9" y="38"/>
                    <a:pt x="12" y="36"/>
                    <a:pt x="14" y="35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22" y="23"/>
                    <a:pt x="24" y="19"/>
                    <a:pt x="27" y="14"/>
                  </a:cubicBezTo>
                  <a:cubicBezTo>
                    <a:pt x="28" y="12"/>
                    <a:pt x="30" y="10"/>
                    <a:pt x="31" y="8"/>
                  </a:cubicBezTo>
                  <a:cubicBezTo>
                    <a:pt x="32" y="7"/>
                    <a:pt x="33" y="6"/>
                    <a:pt x="34" y="5"/>
                  </a:cubicBezTo>
                  <a:cubicBezTo>
                    <a:pt x="35" y="5"/>
                    <a:pt x="36" y="4"/>
                    <a:pt x="36" y="4"/>
                  </a:cubicBezTo>
                  <a:cubicBezTo>
                    <a:pt x="37" y="4"/>
                    <a:pt x="37" y="2"/>
                    <a:pt x="37" y="1"/>
                  </a:cubicBezTo>
                  <a:cubicBezTo>
                    <a:pt x="37" y="0"/>
                    <a:pt x="36" y="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2915">
              <a:extLst>
                <a:ext uri="{FF2B5EF4-FFF2-40B4-BE49-F238E27FC236}">
                  <a16:creationId xmlns:a16="http://schemas.microsoft.com/office/drawing/2014/main" id="{8375AE80-F62E-ADDD-E449-A1C35A67C8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1173"/>
              <a:ext cx="213" cy="496"/>
            </a:xfrm>
            <a:custGeom>
              <a:avLst/>
              <a:gdLst>
                <a:gd name="T0" fmla="*/ 95 w 85"/>
                <a:gd name="T1" fmla="*/ 2867 h 186"/>
                <a:gd name="T2" fmla="*/ 0 w 85"/>
                <a:gd name="T3" fmla="*/ 3392 h 186"/>
                <a:gd name="T4" fmla="*/ 0 w 85"/>
                <a:gd name="T5" fmla="*/ 3528 h 186"/>
                <a:gd name="T6" fmla="*/ 33 w 85"/>
                <a:gd name="T7" fmla="*/ 3528 h 186"/>
                <a:gd name="T8" fmla="*/ 95 w 85"/>
                <a:gd name="T9" fmla="*/ 2867 h 186"/>
                <a:gd name="T10" fmla="*/ 1338 w 85"/>
                <a:gd name="T11" fmla="*/ 0 h 186"/>
                <a:gd name="T12" fmla="*/ 1306 w 85"/>
                <a:gd name="T13" fmla="*/ 35 h 186"/>
                <a:gd name="T14" fmla="*/ 1275 w 85"/>
                <a:gd name="T15" fmla="*/ 491 h 186"/>
                <a:gd name="T16" fmla="*/ 1275 w 85"/>
                <a:gd name="T17" fmla="*/ 589 h 186"/>
                <a:gd name="T18" fmla="*/ 1338 w 85"/>
                <a:gd name="T19" fmla="*/ 0 h 186"/>
                <a:gd name="T20" fmla="*/ 1338 w 85"/>
                <a:gd name="T21" fmla="*/ 0 h 1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5" h="186">
                  <a:moveTo>
                    <a:pt x="6" y="151"/>
                  </a:moveTo>
                  <a:cubicBezTo>
                    <a:pt x="3" y="160"/>
                    <a:pt x="1" y="169"/>
                    <a:pt x="0" y="179"/>
                  </a:cubicBezTo>
                  <a:cubicBezTo>
                    <a:pt x="0" y="181"/>
                    <a:pt x="0" y="184"/>
                    <a:pt x="0" y="186"/>
                  </a:cubicBezTo>
                  <a:cubicBezTo>
                    <a:pt x="2" y="186"/>
                    <a:pt x="2" y="186"/>
                    <a:pt x="2" y="186"/>
                  </a:cubicBezTo>
                  <a:cubicBezTo>
                    <a:pt x="2" y="174"/>
                    <a:pt x="3" y="162"/>
                    <a:pt x="6" y="151"/>
                  </a:cubicBezTo>
                  <a:moveTo>
                    <a:pt x="85" y="0"/>
                  </a:moveTo>
                  <a:cubicBezTo>
                    <a:pt x="84" y="0"/>
                    <a:pt x="83" y="1"/>
                    <a:pt x="83" y="2"/>
                  </a:cubicBezTo>
                  <a:cubicBezTo>
                    <a:pt x="83" y="9"/>
                    <a:pt x="82" y="17"/>
                    <a:pt x="81" y="26"/>
                  </a:cubicBezTo>
                  <a:cubicBezTo>
                    <a:pt x="81" y="28"/>
                    <a:pt x="81" y="30"/>
                    <a:pt x="81" y="31"/>
                  </a:cubicBezTo>
                  <a:cubicBezTo>
                    <a:pt x="83" y="21"/>
                    <a:pt x="84" y="10"/>
                    <a:pt x="85" y="0"/>
                  </a:cubicBezTo>
                  <a:cubicBezTo>
                    <a:pt x="85" y="0"/>
                    <a:pt x="85" y="0"/>
                    <a:pt x="8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Freeform 2916">
              <a:extLst>
                <a:ext uri="{FF2B5EF4-FFF2-40B4-BE49-F238E27FC236}">
                  <a16:creationId xmlns:a16="http://schemas.microsoft.com/office/drawing/2014/main" id="{40640F83-EB12-2782-FF26-9FBA136330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7" y="1173"/>
              <a:ext cx="213" cy="496"/>
            </a:xfrm>
            <a:custGeom>
              <a:avLst/>
              <a:gdLst>
                <a:gd name="T0" fmla="*/ 1100 w 85"/>
                <a:gd name="T1" fmla="*/ 1117 h 186"/>
                <a:gd name="T2" fmla="*/ 1100 w 85"/>
                <a:gd name="T3" fmla="*/ 1117 h 186"/>
                <a:gd name="T4" fmla="*/ 1306 w 85"/>
                <a:gd name="T5" fmla="*/ 0 h 186"/>
                <a:gd name="T6" fmla="*/ 1306 w 85"/>
                <a:gd name="T7" fmla="*/ 0 h 186"/>
                <a:gd name="T8" fmla="*/ 1306 w 85"/>
                <a:gd name="T9" fmla="*/ 0 h 186"/>
                <a:gd name="T10" fmla="*/ 1243 w 85"/>
                <a:gd name="T11" fmla="*/ 589 h 186"/>
                <a:gd name="T12" fmla="*/ 1193 w 85"/>
                <a:gd name="T13" fmla="*/ 947 h 186"/>
                <a:gd name="T14" fmla="*/ 1180 w 85"/>
                <a:gd name="T15" fmla="*/ 989 h 186"/>
                <a:gd name="T16" fmla="*/ 1130 w 85"/>
                <a:gd name="T17" fmla="*/ 1059 h 186"/>
                <a:gd name="T18" fmla="*/ 1118 w 85"/>
                <a:gd name="T19" fmla="*/ 1101 h 186"/>
                <a:gd name="T20" fmla="*/ 1100 w 85"/>
                <a:gd name="T21" fmla="*/ 1117 h 186"/>
                <a:gd name="T22" fmla="*/ 1100 w 85"/>
                <a:gd name="T23" fmla="*/ 1117 h 186"/>
                <a:gd name="T24" fmla="*/ 1100 w 85"/>
                <a:gd name="T25" fmla="*/ 1117 h 186"/>
                <a:gd name="T26" fmla="*/ 208 w 85"/>
                <a:gd name="T27" fmla="*/ 2411 h 186"/>
                <a:gd name="T28" fmla="*/ 63 w 85"/>
                <a:gd name="T29" fmla="*/ 2867 h 186"/>
                <a:gd name="T30" fmla="*/ 0 w 85"/>
                <a:gd name="T31" fmla="*/ 3528 h 186"/>
                <a:gd name="T32" fmla="*/ 20 w 85"/>
                <a:gd name="T33" fmla="*/ 3528 h 186"/>
                <a:gd name="T34" fmla="*/ 271 w 85"/>
                <a:gd name="T35" fmla="*/ 2424 h 186"/>
                <a:gd name="T36" fmla="*/ 1150 w 85"/>
                <a:gd name="T37" fmla="*/ 1173 h 186"/>
                <a:gd name="T38" fmla="*/ 1163 w 85"/>
                <a:gd name="T39" fmla="*/ 1160 h 186"/>
                <a:gd name="T40" fmla="*/ 1213 w 85"/>
                <a:gd name="T41" fmla="*/ 1059 h 186"/>
                <a:gd name="T42" fmla="*/ 1243 w 85"/>
                <a:gd name="T43" fmla="*/ 968 h 186"/>
                <a:gd name="T44" fmla="*/ 1306 w 85"/>
                <a:gd name="T45" fmla="*/ 491 h 186"/>
                <a:gd name="T46" fmla="*/ 1338 w 85"/>
                <a:gd name="T47" fmla="*/ 35 h 186"/>
                <a:gd name="T48" fmla="*/ 1306 w 85"/>
                <a:gd name="T49" fmla="*/ 0 h 186"/>
                <a:gd name="T50" fmla="*/ 1306 w 85"/>
                <a:gd name="T51" fmla="*/ 0 h 18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85" h="186">
                  <a:moveTo>
                    <a:pt x="70" y="59"/>
                  </a:moveTo>
                  <a:cubicBezTo>
                    <a:pt x="70" y="59"/>
                    <a:pt x="70" y="59"/>
                    <a:pt x="70" y="59"/>
                  </a:cubicBezTo>
                  <a:moveTo>
                    <a:pt x="83" y="0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2" y="10"/>
                    <a:pt x="81" y="21"/>
                    <a:pt x="79" y="31"/>
                  </a:cubicBezTo>
                  <a:cubicBezTo>
                    <a:pt x="78" y="38"/>
                    <a:pt x="77" y="45"/>
                    <a:pt x="76" y="50"/>
                  </a:cubicBezTo>
                  <a:cubicBezTo>
                    <a:pt x="76" y="50"/>
                    <a:pt x="75" y="51"/>
                    <a:pt x="75" y="52"/>
                  </a:cubicBezTo>
                  <a:cubicBezTo>
                    <a:pt x="74" y="53"/>
                    <a:pt x="73" y="55"/>
                    <a:pt x="72" y="56"/>
                  </a:cubicBezTo>
                  <a:cubicBezTo>
                    <a:pt x="72" y="57"/>
                    <a:pt x="71" y="58"/>
                    <a:pt x="71" y="58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42" y="82"/>
                    <a:pt x="25" y="104"/>
                    <a:pt x="13" y="127"/>
                  </a:cubicBezTo>
                  <a:cubicBezTo>
                    <a:pt x="9" y="135"/>
                    <a:pt x="6" y="143"/>
                    <a:pt x="4" y="151"/>
                  </a:cubicBezTo>
                  <a:cubicBezTo>
                    <a:pt x="1" y="162"/>
                    <a:pt x="0" y="174"/>
                    <a:pt x="0" y="186"/>
                  </a:cubicBezTo>
                  <a:cubicBezTo>
                    <a:pt x="1" y="186"/>
                    <a:pt x="1" y="186"/>
                    <a:pt x="1" y="186"/>
                  </a:cubicBezTo>
                  <a:cubicBezTo>
                    <a:pt x="3" y="166"/>
                    <a:pt x="8" y="147"/>
                    <a:pt x="17" y="128"/>
                  </a:cubicBezTo>
                  <a:cubicBezTo>
                    <a:pt x="28" y="107"/>
                    <a:pt x="45" y="85"/>
                    <a:pt x="73" y="62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5" y="60"/>
                    <a:pt x="76" y="58"/>
                    <a:pt x="77" y="56"/>
                  </a:cubicBezTo>
                  <a:cubicBezTo>
                    <a:pt x="78" y="54"/>
                    <a:pt x="79" y="53"/>
                    <a:pt x="79" y="51"/>
                  </a:cubicBezTo>
                  <a:cubicBezTo>
                    <a:pt x="82" y="44"/>
                    <a:pt x="83" y="35"/>
                    <a:pt x="83" y="26"/>
                  </a:cubicBezTo>
                  <a:cubicBezTo>
                    <a:pt x="84" y="18"/>
                    <a:pt x="85" y="9"/>
                    <a:pt x="85" y="2"/>
                  </a:cubicBezTo>
                  <a:cubicBezTo>
                    <a:pt x="85" y="1"/>
                    <a:pt x="85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5C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Freeform 2917">
              <a:extLst>
                <a:ext uri="{FF2B5EF4-FFF2-40B4-BE49-F238E27FC236}">
                  <a16:creationId xmlns:a16="http://schemas.microsoft.com/office/drawing/2014/main" id="{B3B8D702-07DA-006A-5AF0-D63BE5EF3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0" y="1651"/>
              <a:ext cx="2" cy="50"/>
            </a:xfrm>
            <a:custGeom>
              <a:avLst/>
              <a:gdLst>
                <a:gd name="T0" fmla="*/ 8 w 1"/>
                <a:gd name="T1" fmla="*/ 0 h 19"/>
                <a:gd name="T2" fmla="*/ 0 w 1"/>
                <a:gd name="T3" fmla="*/ 255 h 19"/>
                <a:gd name="T4" fmla="*/ 0 w 1"/>
                <a:gd name="T5" fmla="*/ 271 h 19"/>
                <a:gd name="T6" fmla="*/ 0 w 1"/>
                <a:gd name="T7" fmla="*/ 347 h 19"/>
                <a:gd name="T8" fmla="*/ 8 w 1"/>
                <a:gd name="T9" fmla="*/ 347 h 19"/>
                <a:gd name="T10" fmla="*/ 0 w 1"/>
                <a:gd name="T11" fmla="*/ 166 h 19"/>
                <a:gd name="T12" fmla="*/ 0 w 1"/>
                <a:gd name="T13" fmla="*/ 124 h 19"/>
                <a:gd name="T14" fmla="*/ 8 w 1"/>
                <a:gd name="T15" fmla="*/ 124 h 19"/>
                <a:gd name="T16" fmla="*/ 8 w 1"/>
                <a:gd name="T17" fmla="*/ 0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" h="19">
                  <a:moveTo>
                    <a:pt x="1" y="0"/>
                  </a:moveTo>
                  <a:cubicBezTo>
                    <a:pt x="0" y="5"/>
                    <a:pt x="0" y="9"/>
                    <a:pt x="0" y="14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6"/>
                    <a:pt x="0" y="17"/>
                    <a:pt x="0" y="19"/>
                  </a:cubicBezTo>
                  <a:cubicBezTo>
                    <a:pt x="0" y="19"/>
                    <a:pt x="1" y="19"/>
                    <a:pt x="1" y="19"/>
                  </a:cubicBezTo>
                  <a:cubicBezTo>
                    <a:pt x="1" y="15"/>
                    <a:pt x="0" y="11"/>
                    <a:pt x="0" y="9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5"/>
                    <a:pt x="1" y="2"/>
                    <a:pt x="1" y="0"/>
                  </a:cubicBezTo>
                </a:path>
              </a:pathLst>
            </a:custGeom>
            <a:solidFill>
              <a:srgbClr val="DBE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2918">
              <a:extLst>
                <a:ext uri="{FF2B5EF4-FFF2-40B4-BE49-F238E27FC236}">
                  <a16:creationId xmlns:a16="http://schemas.microsoft.com/office/drawing/2014/main" id="{CF9D64B4-4AD1-66D5-1FDF-DA0EA6BDA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0" y="1688"/>
              <a:ext cx="1" cy="13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55 h 5"/>
                <a:gd name="T4" fmla="*/ 0 w 1"/>
                <a:gd name="T5" fmla="*/ 88 h 5"/>
                <a:gd name="T6" fmla="*/ 0 w 1"/>
                <a:gd name="T7" fmla="*/ 21 h 5"/>
                <a:gd name="T8" fmla="*/ 0 w 1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</a:path>
              </a:pathLst>
            </a:custGeom>
            <a:solidFill>
              <a:srgbClr val="C9E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Freeform 2919">
              <a:extLst>
                <a:ext uri="{FF2B5EF4-FFF2-40B4-BE49-F238E27FC236}">
                  <a16:creationId xmlns:a16="http://schemas.microsoft.com/office/drawing/2014/main" id="{D5321894-C0EC-45CB-2F87-12C6018C2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0" y="1669"/>
              <a:ext cx="10" cy="32"/>
            </a:xfrm>
            <a:custGeom>
              <a:avLst/>
              <a:gdLst>
                <a:gd name="T0" fmla="*/ 0 w 4"/>
                <a:gd name="T1" fmla="*/ 0 h 12"/>
                <a:gd name="T2" fmla="*/ 0 w 4"/>
                <a:gd name="T3" fmla="*/ 35 h 12"/>
                <a:gd name="T4" fmla="*/ 20 w 4"/>
                <a:gd name="T5" fmla="*/ 227 h 12"/>
                <a:gd name="T6" fmla="*/ 20 w 4"/>
                <a:gd name="T7" fmla="*/ 227 h 12"/>
                <a:gd name="T8" fmla="*/ 33 w 4"/>
                <a:gd name="T9" fmla="*/ 227 h 12"/>
                <a:gd name="T10" fmla="*/ 63 w 4"/>
                <a:gd name="T11" fmla="*/ 192 h 12"/>
                <a:gd name="T12" fmla="*/ 63 w 4"/>
                <a:gd name="T13" fmla="*/ 0 h 12"/>
                <a:gd name="T14" fmla="*/ 50 w 4"/>
                <a:gd name="T15" fmla="*/ 0 h 12"/>
                <a:gd name="T16" fmla="*/ 20 w 4"/>
                <a:gd name="T17" fmla="*/ 0 h 12"/>
                <a:gd name="T18" fmla="*/ 0 w 4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" h="1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1" y="8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4" y="7"/>
                    <a:pt x="4" y="4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C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2920">
              <a:extLst>
                <a:ext uri="{FF2B5EF4-FFF2-40B4-BE49-F238E27FC236}">
                  <a16:creationId xmlns:a16="http://schemas.microsoft.com/office/drawing/2014/main" id="{CE21FF12-AB34-287B-EC31-FA4B12D6E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7" y="1813"/>
              <a:ext cx="30" cy="94"/>
            </a:xfrm>
            <a:custGeom>
              <a:avLst/>
              <a:gdLst>
                <a:gd name="T0" fmla="*/ 20 w 12"/>
                <a:gd name="T1" fmla="*/ 56 h 35"/>
                <a:gd name="T2" fmla="*/ 33 w 12"/>
                <a:gd name="T3" fmla="*/ 172 h 35"/>
                <a:gd name="T4" fmla="*/ 83 w 12"/>
                <a:gd name="T5" fmla="*/ 449 h 35"/>
                <a:gd name="T6" fmla="*/ 95 w 12"/>
                <a:gd name="T7" fmla="*/ 561 h 35"/>
                <a:gd name="T8" fmla="*/ 125 w 12"/>
                <a:gd name="T9" fmla="*/ 642 h 35"/>
                <a:gd name="T10" fmla="*/ 158 w 12"/>
                <a:gd name="T11" fmla="*/ 655 h 35"/>
                <a:gd name="T12" fmla="*/ 175 w 12"/>
                <a:gd name="T13" fmla="*/ 599 h 35"/>
                <a:gd name="T14" fmla="*/ 158 w 12"/>
                <a:gd name="T15" fmla="*/ 505 h 35"/>
                <a:gd name="T16" fmla="*/ 113 w 12"/>
                <a:gd name="T17" fmla="*/ 252 h 35"/>
                <a:gd name="T18" fmla="*/ 63 w 12"/>
                <a:gd name="T19" fmla="*/ 35 h 35"/>
                <a:gd name="T20" fmla="*/ 33 w 12"/>
                <a:gd name="T21" fmla="*/ 21 h 35"/>
                <a:gd name="T22" fmla="*/ 20 w 12"/>
                <a:gd name="T23" fmla="*/ 56 h 3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" h="35">
                  <a:moveTo>
                    <a:pt x="1" y="3"/>
                  </a:moveTo>
                  <a:cubicBezTo>
                    <a:pt x="1" y="4"/>
                    <a:pt x="2" y="7"/>
                    <a:pt x="2" y="9"/>
                  </a:cubicBezTo>
                  <a:cubicBezTo>
                    <a:pt x="3" y="13"/>
                    <a:pt x="4" y="18"/>
                    <a:pt x="5" y="23"/>
                  </a:cubicBezTo>
                  <a:cubicBezTo>
                    <a:pt x="5" y="25"/>
                    <a:pt x="6" y="27"/>
                    <a:pt x="6" y="29"/>
                  </a:cubicBezTo>
                  <a:cubicBezTo>
                    <a:pt x="7" y="31"/>
                    <a:pt x="7" y="32"/>
                    <a:pt x="8" y="33"/>
                  </a:cubicBezTo>
                  <a:cubicBezTo>
                    <a:pt x="8" y="34"/>
                    <a:pt x="9" y="35"/>
                    <a:pt x="10" y="34"/>
                  </a:cubicBezTo>
                  <a:cubicBezTo>
                    <a:pt x="11" y="34"/>
                    <a:pt x="12" y="32"/>
                    <a:pt x="11" y="31"/>
                  </a:cubicBezTo>
                  <a:cubicBezTo>
                    <a:pt x="11" y="31"/>
                    <a:pt x="10" y="29"/>
                    <a:pt x="10" y="26"/>
                  </a:cubicBezTo>
                  <a:cubicBezTo>
                    <a:pt x="9" y="22"/>
                    <a:pt x="8" y="17"/>
                    <a:pt x="7" y="13"/>
                  </a:cubicBezTo>
                  <a:cubicBezTo>
                    <a:pt x="6" y="8"/>
                    <a:pt x="5" y="4"/>
                    <a:pt x="4" y="2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D42B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Freeform 2921">
              <a:extLst>
                <a:ext uri="{FF2B5EF4-FFF2-40B4-BE49-F238E27FC236}">
                  <a16:creationId xmlns:a16="http://schemas.microsoft.com/office/drawing/2014/main" id="{B8960BC8-27CA-4B29-3C15-795693775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0" y="1976"/>
              <a:ext cx="307" cy="88"/>
            </a:xfrm>
            <a:custGeom>
              <a:avLst/>
              <a:gdLst>
                <a:gd name="T0" fmla="*/ 105 w 123"/>
                <a:gd name="T1" fmla="*/ 435 h 33"/>
                <a:gd name="T2" fmla="*/ 62 w 123"/>
                <a:gd name="T3" fmla="*/ 419 h 33"/>
                <a:gd name="T4" fmla="*/ 42 w 123"/>
                <a:gd name="T5" fmla="*/ 456 h 33"/>
                <a:gd name="T6" fmla="*/ 75 w 123"/>
                <a:gd name="T7" fmla="*/ 477 h 33"/>
                <a:gd name="T8" fmla="*/ 562 w 123"/>
                <a:gd name="T9" fmla="*/ 115 h 33"/>
                <a:gd name="T10" fmla="*/ 1041 w 123"/>
                <a:gd name="T11" fmla="*/ 77 h 33"/>
                <a:gd name="T12" fmla="*/ 1133 w 123"/>
                <a:gd name="T13" fmla="*/ 93 h 33"/>
                <a:gd name="T14" fmla="*/ 1353 w 123"/>
                <a:gd name="T15" fmla="*/ 136 h 33"/>
                <a:gd name="T16" fmla="*/ 1557 w 123"/>
                <a:gd name="T17" fmla="*/ 227 h 33"/>
                <a:gd name="T18" fmla="*/ 1557 w 123"/>
                <a:gd name="T19" fmla="*/ 227 h 33"/>
                <a:gd name="T20" fmla="*/ 1820 w 123"/>
                <a:gd name="T21" fmla="*/ 568 h 33"/>
                <a:gd name="T22" fmla="*/ 1849 w 123"/>
                <a:gd name="T23" fmla="*/ 627 h 33"/>
                <a:gd name="T24" fmla="*/ 1912 w 123"/>
                <a:gd name="T25" fmla="*/ 477 h 33"/>
                <a:gd name="T26" fmla="*/ 1849 w 123"/>
                <a:gd name="T27" fmla="*/ 456 h 33"/>
                <a:gd name="T28" fmla="*/ 1820 w 123"/>
                <a:gd name="T29" fmla="*/ 533 h 33"/>
                <a:gd name="T30" fmla="*/ 1849 w 123"/>
                <a:gd name="T31" fmla="*/ 547 h 33"/>
                <a:gd name="T32" fmla="*/ 1882 w 123"/>
                <a:gd name="T33" fmla="*/ 533 h 33"/>
                <a:gd name="T34" fmla="*/ 1600 w 123"/>
                <a:gd name="T35" fmla="*/ 171 h 33"/>
                <a:gd name="T36" fmla="*/ 1587 w 123"/>
                <a:gd name="T37" fmla="*/ 205 h 33"/>
                <a:gd name="T38" fmla="*/ 1600 w 123"/>
                <a:gd name="T39" fmla="*/ 171 h 33"/>
                <a:gd name="T40" fmla="*/ 1370 w 123"/>
                <a:gd name="T41" fmla="*/ 77 h 33"/>
                <a:gd name="T42" fmla="*/ 1153 w 123"/>
                <a:gd name="T43" fmla="*/ 21 h 33"/>
                <a:gd name="T44" fmla="*/ 1041 w 123"/>
                <a:gd name="T45" fmla="*/ 0 h 33"/>
                <a:gd name="T46" fmla="*/ 562 w 123"/>
                <a:gd name="T47" fmla="*/ 35 h 33"/>
                <a:gd name="T48" fmla="*/ 30 w 123"/>
                <a:gd name="T49" fmla="*/ 435 h 33"/>
                <a:gd name="T50" fmla="*/ 0 w 123"/>
                <a:gd name="T51" fmla="*/ 456 h 33"/>
                <a:gd name="T52" fmla="*/ 75 w 123"/>
                <a:gd name="T53" fmla="*/ 512 h 33"/>
                <a:gd name="T54" fmla="*/ 105 w 123"/>
                <a:gd name="T55" fmla="*/ 435 h 3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23" h="33">
                  <a:moveTo>
                    <a:pt x="7" y="23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12" y="14"/>
                    <a:pt x="24" y="7"/>
                    <a:pt x="36" y="6"/>
                  </a:cubicBezTo>
                  <a:cubicBezTo>
                    <a:pt x="45" y="6"/>
                    <a:pt x="58" y="4"/>
                    <a:pt x="67" y="4"/>
                  </a:cubicBezTo>
                  <a:cubicBezTo>
                    <a:pt x="69" y="4"/>
                    <a:pt x="71" y="4"/>
                    <a:pt x="73" y="5"/>
                  </a:cubicBezTo>
                  <a:cubicBezTo>
                    <a:pt x="77" y="6"/>
                    <a:pt x="82" y="6"/>
                    <a:pt x="87" y="7"/>
                  </a:cubicBezTo>
                  <a:cubicBezTo>
                    <a:pt x="92" y="9"/>
                    <a:pt x="97" y="10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7" y="17"/>
                    <a:pt x="113" y="23"/>
                    <a:pt x="117" y="30"/>
                  </a:cubicBezTo>
                  <a:cubicBezTo>
                    <a:pt x="119" y="33"/>
                    <a:pt x="119" y="33"/>
                    <a:pt x="119" y="33"/>
                  </a:cubicBezTo>
                  <a:cubicBezTo>
                    <a:pt x="123" y="25"/>
                    <a:pt x="123" y="25"/>
                    <a:pt x="123" y="25"/>
                  </a:cubicBezTo>
                  <a:cubicBezTo>
                    <a:pt x="119" y="24"/>
                    <a:pt x="119" y="24"/>
                    <a:pt x="119" y="24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21" y="28"/>
                    <a:pt x="121" y="28"/>
                    <a:pt x="121" y="28"/>
                  </a:cubicBezTo>
                  <a:cubicBezTo>
                    <a:pt x="116" y="21"/>
                    <a:pt x="110" y="14"/>
                    <a:pt x="103" y="9"/>
                  </a:cubicBezTo>
                  <a:cubicBezTo>
                    <a:pt x="102" y="11"/>
                    <a:pt x="102" y="11"/>
                    <a:pt x="102" y="11"/>
                  </a:cubicBezTo>
                  <a:cubicBezTo>
                    <a:pt x="103" y="9"/>
                    <a:pt x="103" y="9"/>
                    <a:pt x="103" y="9"/>
                  </a:cubicBezTo>
                  <a:cubicBezTo>
                    <a:pt x="99" y="6"/>
                    <a:pt x="93" y="5"/>
                    <a:pt x="88" y="4"/>
                  </a:cubicBezTo>
                  <a:cubicBezTo>
                    <a:pt x="83" y="2"/>
                    <a:pt x="78" y="2"/>
                    <a:pt x="74" y="1"/>
                  </a:cubicBezTo>
                  <a:cubicBezTo>
                    <a:pt x="72" y="0"/>
                    <a:pt x="69" y="0"/>
                    <a:pt x="67" y="0"/>
                  </a:cubicBezTo>
                  <a:cubicBezTo>
                    <a:pt x="57" y="0"/>
                    <a:pt x="45" y="2"/>
                    <a:pt x="36" y="2"/>
                  </a:cubicBezTo>
                  <a:cubicBezTo>
                    <a:pt x="23" y="3"/>
                    <a:pt x="9" y="11"/>
                    <a:pt x="2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5" y="27"/>
                    <a:pt x="5" y="27"/>
                    <a:pt x="5" y="27"/>
                  </a:cubicBezTo>
                  <a:lnTo>
                    <a:pt x="7" y="23"/>
                  </a:lnTo>
                  <a:close/>
                </a:path>
              </a:pathLst>
            </a:custGeom>
            <a:solidFill>
              <a:srgbClr val="259E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Oval 2922">
              <a:extLst>
                <a:ext uri="{FF2B5EF4-FFF2-40B4-BE49-F238E27FC236}">
                  <a16:creationId xmlns:a16="http://schemas.microsoft.com/office/drawing/2014/main" id="{93B1F29B-CA78-6205-E346-71BCAB6B5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2" y="1349"/>
              <a:ext cx="278" cy="78"/>
            </a:xfrm>
            <a:prstGeom prst="ellipse">
              <a:avLst/>
            </a:prstGeom>
            <a:solidFill>
              <a:srgbClr val="DEE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090" name="Oval 2923">
              <a:extLst>
                <a:ext uri="{FF2B5EF4-FFF2-40B4-BE49-F238E27FC236}">
                  <a16:creationId xmlns:a16="http://schemas.microsoft.com/office/drawing/2014/main" id="{A83E4D96-1C76-0094-2CA1-4BF449523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" y="1368"/>
              <a:ext cx="212" cy="40"/>
            </a:xfrm>
            <a:prstGeom prst="ellipse">
              <a:avLst/>
            </a:prstGeom>
            <a:solidFill>
              <a:srgbClr val="3593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091" name="Freeform 2924">
              <a:extLst>
                <a:ext uri="{FF2B5EF4-FFF2-40B4-BE49-F238E27FC236}">
                  <a16:creationId xmlns:a16="http://schemas.microsoft.com/office/drawing/2014/main" id="{3FA02C40-5D5A-7340-8AFD-73A4CDCD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5" y="1368"/>
              <a:ext cx="212" cy="29"/>
            </a:xfrm>
            <a:custGeom>
              <a:avLst/>
              <a:gdLst>
                <a:gd name="T0" fmla="*/ 75 w 85"/>
                <a:gd name="T1" fmla="*/ 200 h 11"/>
                <a:gd name="T2" fmla="*/ 653 w 85"/>
                <a:gd name="T3" fmla="*/ 124 h 11"/>
                <a:gd name="T4" fmla="*/ 1245 w 85"/>
                <a:gd name="T5" fmla="*/ 200 h 11"/>
                <a:gd name="T6" fmla="*/ 1319 w 85"/>
                <a:gd name="T7" fmla="*/ 124 h 11"/>
                <a:gd name="T8" fmla="*/ 653 w 85"/>
                <a:gd name="T9" fmla="*/ 0 h 11"/>
                <a:gd name="T10" fmla="*/ 0 w 85"/>
                <a:gd name="T11" fmla="*/ 124 h 11"/>
                <a:gd name="T12" fmla="*/ 75 w 85"/>
                <a:gd name="T13" fmla="*/ 200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5" h="11">
                  <a:moveTo>
                    <a:pt x="5" y="11"/>
                  </a:moveTo>
                  <a:cubicBezTo>
                    <a:pt x="12" y="9"/>
                    <a:pt x="26" y="7"/>
                    <a:pt x="42" y="7"/>
                  </a:cubicBezTo>
                  <a:cubicBezTo>
                    <a:pt x="58" y="7"/>
                    <a:pt x="73" y="9"/>
                    <a:pt x="80" y="11"/>
                  </a:cubicBezTo>
                  <a:cubicBezTo>
                    <a:pt x="83" y="10"/>
                    <a:pt x="85" y="9"/>
                    <a:pt x="85" y="7"/>
                  </a:cubicBezTo>
                  <a:cubicBezTo>
                    <a:pt x="85" y="3"/>
                    <a:pt x="66" y="0"/>
                    <a:pt x="42" y="0"/>
                  </a:cubicBezTo>
                  <a:cubicBezTo>
                    <a:pt x="19" y="0"/>
                    <a:pt x="0" y="3"/>
                    <a:pt x="0" y="7"/>
                  </a:cubicBezTo>
                  <a:cubicBezTo>
                    <a:pt x="0" y="9"/>
                    <a:pt x="1" y="10"/>
                    <a:pt x="5" y="11"/>
                  </a:cubicBezTo>
                  <a:close/>
                </a:path>
              </a:pathLst>
            </a:custGeom>
            <a:solidFill>
              <a:srgbClr val="71B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Freeform 2925">
              <a:extLst>
                <a:ext uri="{FF2B5EF4-FFF2-40B4-BE49-F238E27FC236}">
                  <a16:creationId xmlns:a16="http://schemas.microsoft.com/office/drawing/2014/main" id="{11DB0EE9-5E7C-B3C5-193F-66BC973AE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" y="1821"/>
              <a:ext cx="20" cy="78"/>
            </a:xfrm>
            <a:custGeom>
              <a:avLst/>
              <a:gdLst>
                <a:gd name="T0" fmla="*/ 63 w 8"/>
                <a:gd name="T1" fmla="*/ 0 h 29"/>
                <a:gd name="T2" fmla="*/ 33 w 8"/>
                <a:gd name="T3" fmla="*/ 334 h 29"/>
                <a:gd name="T4" fmla="*/ 0 w 8"/>
                <a:gd name="T5" fmla="*/ 565 h 29"/>
                <a:gd name="T6" fmla="*/ 63 w 8"/>
                <a:gd name="T7" fmla="*/ 565 h 29"/>
                <a:gd name="T8" fmla="*/ 95 w 8"/>
                <a:gd name="T9" fmla="*/ 347 h 29"/>
                <a:gd name="T10" fmla="*/ 125 w 8"/>
                <a:gd name="T11" fmla="*/ 0 h 29"/>
                <a:gd name="T12" fmla="*/ 63 w 8"/>
                <a:gd name="T13" fmla="*/ 0 h 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29">
                  <a:moveTo>
                    <a:pt x="4" y="0"/>
                  </a:moveTo>
                  <a:cubicBezTo>
                    <a:pt x="4" y="3"/>
                    <a:pt x="3" y="11"/>
                    <a:pt x="2" y="17"/>
                  </a:cubicBezTo>
                  <a:cubicBezTo>
                    <a:pt x="1" y="23"/>
                    <a:pt x="0" y="29"/>
                    <a:pt x="0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5" y="24"/>
                    <a:pt x="6" y="18"/>
                  </a:cubicBezTo>
                  <a:cubicBezTo>
                    <a:pt x="7" y="11"/>
                    <a:pt x="8" y="4"/>
                    <a:pt x="8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D42B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Freeform 2926">
              <a:extLst>
                <a:ext uri="{FF2B5EF4-FFF2-40B4-BE49-F238E27FC236}">
                  <a16:creationId xmlns:a16="http://schemas.microsoft.com/office/drawing/2014/main" id="{23F44B55-6156-F070-26ED-BC844914A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2" y="1563"/>
              <a:ext cx="80" cy="266"/>
            </a:xfrm>
            <a:custGeom>
              <a:avLst/>
              <a:gdLst>
                <a:gd name="T0" fmla="*/ 175 w 32"/>
                <a:gd name="T1" fmla="*/ 1825 h 100"/>
                <a:gd name="T2" fmla="*/ 63 w 32"/>
                <a:gd name="T3" fmla="*/ 963 h 100"/>
                <a:gd name="T4" fmla="*/ 188 w 32"/>
                <a:gd name="T5" fmla="*/ 362 h 100"/>
                <a:gd name="T6" fmla="*/ 470 w 32"/>
                <a:gd name="T7" fmla="*/ 93 h 100"/>
                <a:gd name="T8" fmla="*/ 488 w 32"/>
                <a:gd name="T9" fmla="*/ 35 h 100"/>
                <a:gd name="T10" fmla="*/ 458 w 32"/>
                <a:gd name="T11" fmla="*/ 21 h 100"/>
                <a:gd name="T12" fmla="*/ 145 w 32"/>
                <a:gd name="T13" fmla="*/ 319 h 100"/>
                <a:gd name="T14" fmla="*/ 0 w 32"/>
                <a:gd name="T15" fmla="*/ 963 h 100"/>
                <a:gd name="T16" fmla="*/ 113 w 32"/>
                <a:gd name="T17" fmla="*/ 1846 h 100"/>
                <a:gd name="T18" fmla="*/ 145 w 32"/>
                <a:gd name="T19" fmla="*/ 1883 h 100"/>
                <a:gd name="T20" fmla="*/ 175 w 32"/>
                <a:gd name="T21" fmla="*/ 1825 h 1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" h="100">
                  <a:moveTo>
                    <a:pt x="11" y="97"/>
                  </a:moveTo>
                  <a:cubicBezTo>
                    <a:pt x="6" y="78"/>
                    <a:pt x="4" y="63"/>
                    <a:pt x="4" y="51"/>
                  </a:cubicBezTo>
                  <a:cubicBezTo>
                    <a:pt x="4" y="36"/>
                    <a:pt x="7" y="26"/>
                    <a:pt x="12" y="19"/>
                  </a:cubicBezTo>
                  <a:cubicBezTo>
                    <a:pt x="17" y="12"/>
                    <a:pt x="24" y="8"/>
                    <a:pt x="30" y="5"/>
                  </a:cubicBezTo>
                  <a:cubicBezTo>
                    <a:pt x="31" y="4"/>
                    <a:pt x="32" y="3"/>
                    <a:pt x="31" y="2"/>
                  </a:cubicBezTo>
                  <a:cubicBezTo>
                    <a:pt x="31" y="1"/>
                    <a:pt x="30" y="0"/>
                    <a:pt x="29" y="1"/>
                  </a:cubicBezTo>
                  <a:cubicBezTo>
                    <a:pt x="22" y="4"/>
                    <a:pt x="14" y="9"/>
                    <a:pt x="9" y="17"/>
                  </a:cubicBezTo>
                  <a:cubicBezTo>
                    <a:pt x="3" y="24"/>
                    <a:pt x="0" y="35"/>
                    <a:pt x="0" y="51"/>
                  </a:cubicBezTo>
                  <a:cubicBezTo>
                    <a:pt x="0" y="63"/>
                    <a:pt x="2" y="79"/>
                    <a:pt x="7" y="98"/>
                  </a:cubicBezTo>
                  <a:cubicBezTo>
                    <a:pt x="7" y="99"/>
                    <a:pt x="8" y="100"/>
                    <a:pt x="9" y="100"/>
                  </a:cubicBezTo>
                  <a:cubicBezTo>
                    <a:pt x="10" y="99"/>
                    <a:pt x="11" y="98"/>
                    <a:pt x="11" y="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Freeform 2927">
              <a:extLst>
                <a:ext uri="{FF2B5EF4-FFF2-40B4-BE49-F238E27FC236}">
                  <a16:creationId xmlns:a16="http://schemas.microsoft.com/office/drawing/2014/main" id="{8EADD32A-2D66-DA82-D29E-13E5DC5F7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7" y="1893"/>
              <a:ext cx="90" cy="411"/>
            </a:xfrm>
            <a:custGeom>
              <a:avLst/>
              <a:gdLst>
                <a:gd name="T0" fmla="*/ 63 w 36"/>
                <a:gd name="T1" fmla="*/ 2893 h 154"/>
                <a:gd name="T2" fmla="*/ 345 w 36"/>
                <a:gd name="T3" fmla="*/ 763 h 154"/>
                <a:gd name="T4" fmla="*/ 550 w 36"/>
                <a:gd name="T5" fmla="*/ 56 h 154"/>
                <a:gd name="T6" fmla="*/ 533 w 36"/>
                <a:gd name="T7" fmla="*/ 0 h 154"/>
                <a:gd name="T8" fmla="*/ 500 w 36"/>
                <a:gd name="T9" fmla="*/ 35 h 154"/>
                <a:gd name="T10" fmla="*/ 300 w 36"/>
                <a:gd name="T11" fmla="*/ 742 h 154"/>
                <a:gd name="T12" fmla="*/ 0 w 36"/>
                <a:gd name="T13" fmla="*/ 2893 h 154"/>
                <a:gd name="T14" fmla="*/ 33 w 36"/>
                <a:gd name="T15" fmla="*/ 2928 h 154"/>
                <a:gd name="T16" fmla="*/ 63 w 36"/>
                <a:gd name="T17" fmla="*/ 2893 h 1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154">
                  <a:moveTo>
                    <a:pt x="4" y="152"/>
                  </a:moveTo>
                  <a:cubicBezTo>
                    <a:pt x="5" y="117"/>
                    <a:pt x="7" y="77"/>
                    <a:pt x="22" y="40"/>
                  </a:cubicBezTo>
                  <a:cubicBezTo>
                    <a:pt x="29" y="24"/>
                    <a:pt x="33" y="12"/>
                    <a:pt x="35" y="3"/>
                  </a:cubicBezTo>
                  <a:cubicBezTo>
                    <a:pt x="36" y="2"/>
                    <a:pt x="35" y="1"/>
                    <a:pt x="34" y="0"/>
                  </a:cubicBezTo>
                  <a:cubicBezTo>
                    <a:pt x="33" y="0"/>
                    <a:pt x="32" y="1"/>
                    <a:pt x="32" y="2"/>
                  </a:cubicBezTo>
                  <a:cubicBezTo>
                    <a:pt x="29" y="11"/>
                    <a:pt x="25" y="23"/>
                    <a:pt x="19" y="39"/>
                  </a:cubicBezTo>
                  <a:cubicBezTo>
                    <a:pt x="3" y="76"/>
                    <a:pt x="1" y="117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lose/>
                </a:path>
              </a:pathLst>
            </a:custGeom>
            <a:solidFill>
              <a:srgbClr val="D42B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Freeform 2928">
              <a:extLst>
                <a:ext uri="{FF2B5EF4-FFF2-40B4-BE49-F238E27FC236}">
                  <a16:creationId xmlns:a16="http://schemas.microsoft.com/office/drawing/2014/main" id="{80733616-96E1-89C3-7249-FD8C2454D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7" y="1800"/>
              <a:ext cx="430" cy="251"/>
            </a:xfrm>
            <a:custGeom>
              <a:avLst/>
              <a:gdLst>
                <a:gd name="T0" fmla="*/ 63 w 172"/>
                <a:gd name="T1" fmla="*/ 1754 h 94"/>
                <a:gd name="T2" fmla="*/ 675 w 172"/>
                <a:gd name="T3" fmla="*/ 379 h 94"/>
                <a:gd name="T4" fmla="*/ 1533 w 172"/>
                <a:gd name="T5" fmla="*/ 77 h 94"/>
                <a:gd name="T6" fmla="*/ 2658 w 172"/>
                <a:gd name="T7" fmla="*/ 171 h 94"/>
                <a:gd name="T8" fmla="*/ 2688 w 172"/>
                <a:gd name="T9" fmla="*/ 136 h 94"/>
                <a:gd name="T10" fmla="*/ 2658 w 172"/>
                <a:gd name="T11" fmla="*/ 93 h 94"/>
                <a:gd name="T12" fmla="*/ 1533 w 172"/>
                <a:gd name="T13" fmla="*/ 0 h 94"/>
                <a:gd name="T14" fmla="*/ 645 w 172"/>
                <a:gd name="T15" fmla="*/ 320 h 94"/>
                <a:gd name="T16" fmla="*/ 0 w 172"/>
                <a:gd name="T17" fmla="*/ 1733 h 94"/>
                <a:gd name="T18" fmla="*/ 33 w 172"/>
                <a:gd name="T19" fmla="*/ 1789 h 94"/>
                <a:gd name="T20" fmla="*/ 63 w 172"/>
                <a:gd name="T21" fmla="*/ 1754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2" h="94">
                  <a:moveTo>
                    <a:pt x="4" y="92"/>
                  </a:moveTo>
                  <a:cubicBezTo>
                    <a:pt x="13" y="55"/>
                    <a:pt x="27" y="33"/>
                    <a:pt x="43" y="20"/>
                  </a:cubicBezTo>
                  <a:cubicBezTo>
                    <a:pt x="59" y="7"/>
                    <a:pt x="78" y="4"/>
                    <a:pt x="98" y="4"/>
                  </a:cubicBezTo>
                  <a:cubicBezTo>
                    <a:pt x="122" y="4"/>
                    <a:pt x="147" y="9"/>
                    <a:pt x="170" y="9"/>
                  </a:cubicBezTo>
                  <a:cubicBezTo>
                    <a:pt x="171" y="9"/>
                    <a:pt x="172" y="8"/>
                    <a:pt x="172" y="7"/>
                  </a:cubicBezTo>
                  <a:cubicBezTo>
                    <a:pt x="172" y="6"/>
                    <a:pt x="171" y="5"/>
                    <a:pt x="170" y="5"/>
                  </a:cubicBezTo>
                  <a:cubicBezTo>
                    <a:pt x="148" y="5"/>
                    <a:pt x="122" y="0"/>
                    <a:pt x="98" y="0"/>
                  </a:cubicBezTo>
                  <a:cubicBezTo>
                    <a:pt x="78" y="0"/>
                    <a:pt x="58" y="3"/>
                    <a:pt x="41" y="17"/>
                  </a:cubicBezTo>
                  <a:cubicBezTo>
                    <a:pt x="23" y="30"/>
                    <a:pt x="9" y="53"/>
                    <a:pt x="0" y="91"/>
                  </a:cubicBezTo>
                  <a:cubicBezTo>
                    <a:pt x="0" y="92"/>
                    <a:pt x="1" y="93"/>
                    <a:pt x="2" y="94"/>
                  </a:cubicBezTo>
                  <a:cubicBezTo>
                    <a:pt x="3" y="94"/>
                    <a:pt x="4" y="93"/>
                    <a:pt x="4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6" name="Freeform 2929">
              <a:extLst>
                <a:ext uri="{FF2B5EF4-FFF2-40B4-BE49-F238E27FC236}">
                  <a16:creationId xmlns:a16="http://schemas.microsoft.com/office/drawing/2014/main" id="{B2F2E012-12DB-F9A3-1251-653CD3279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" y="1803"/>
              <a:ext cx="465" cy="381"/>
            </a:xfrm>
            <a:custGeom>
              <a:avLst/>
              <a:gdLst>
                <a:gd name="T0" fmla="*/ 63 w 186"/>
                <a:gd name="T1" fmla="*/ 2704 h 143"/>
                <a:gd name="T2" fmla="*/ 270 w 186"/>
                <a:gd name="T3" fmla="*/ 1681 h 143"/>
                <a:gd name="T4" fmla="*/ 958 w 186"/>
                <a:gd name="T5" fmla="*/ 362 h 143"/>
                <a:gd name="T6" fmla="*/ 1813 w 186"/>
                <a:gd name="T7" fmla="*/ 77 h 143"/>
                <a:gd name="T8" fmla="*/ 2813 w 186"/>
                <a:gd name="T9" fmla="*/ 171 h 143"/>
                <a:gd name="T10" fmla="*/ 2908 w 186"/>
                <a:gd name="T11" fmla="*/ 171 h 143"/>
                <a:gd name="T12" fmla="*/ 2908 w 186"/>
                <a:gd name="T13" fmla="*/ 93 h 143"/>
                <a:gd name="T14" fmla="*/ 2813 w 186"/>
                <a:gd name="T15" fmla="*/ 93 h 143"/>
                <a:gd name="T16" fmla="*/ 1813 w 186"/>
                <a:gd name="T17" fmla="*/ 0 h 143"/>
                <a:gd name="T18" fmla="*/ 908 w 186"/>
                <a:gd name="T19" fmla="*/ 306 h 143"/>
                <a:gd name="T20" fmla="*/ 208 w 186"/>
                <a:gd name="T21" fmla="*/ 1660 h 143"/>
                <a:gd name="T22" fmla="*/ 0 w 186"/>
                <a:gd name="T23" fmla="*/ 2683 h 143"/>
                <a:gd name="T24" fmla="*/ 63 w 186"/>
                <a:gd name="T25" fmla="*/ 2704 h 1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6" h="143">
                  <a:moveTo>
                    <a:pt x="4" y="143"/>
                  </a:moveTo>
                  <a:cubicBezTo>
                    <a:pt x="7" y="124"/>
                    <a:pt x="11" y="107"/>
                    <a:pt x="17" y="89"/>
                  </a:cubicBezTo>
                  <a:cubicBezTo>
                    <a:pt x="28" y="53"/>
                    <a:pt x="44" y="32"/>
                    <a:pt x="61" y="19"/>
                  </a:cubicBezTo>
                  <a:cubicBezTo>
                    <a:pt x="78" y="7"/>
                    <a:pt x="97" y="4"/>
                    <a:pt x="116" y="4"/>
                  </a:cubicBezTo>
                  <a:cubicBezTo>
                    <a:pt x="138" y="4"/>
                    <a:pt x="161" y="9"/>
                    <a:pt x="180" y="9"/>
                  </a:cubicBezTo>
                  <a:cubicBezTo>
                    <a:pt x="182" y="9"/>
                    <a:pt x="184" y="9"/>
                    <a:pt x="186" y="9"/>
                  </a:cubicBezTo>
                  <a:cubicBezTo>
                    <a:pt x="186" y="5"/>
                    <a:pt x="186" y="5"/>
                    <a:pt x="186" y="5"/>
                  </a:cubicBezTo>
                  <a:cubicBezTo>
                    <a:pt x="184" y="5"/>
                    <a:pt x="182" y="5"/>
                    <a:pt x="180" y="5"/>
                  </a:cubicBezTo>
                  <a:cubicBezTo>
                    <a:pt x="162" y="5"/>
                    <a:pt x="139" y="0"/>
                    <a:pt x="116" y="0"/>
                  </a:cubicBezTo>
                  <a:cubicBezTo>
                    <a:pt x="96" y="0"/>
                    <a:pt x="76" y="3"/>
                    <a:pt x="58" y="16"/>
                  </a:cubicBezTo>
                  <a:cubicBezTo>
                    <a:pt x="41" y="29"/>
                    <a:pt x="25" y="51"/>
                    <a:pt x="13" y="88"/>
                  </a:cubicBezTo>
                  <a:cubicBezTo>
                    <a:pt x="7" y="106"/>
                    <a:pt x="3" y="123"/>
                    <a:pt x="0" y="142"/>
                  </a:cubicBezTo>
                  <a:lnTo>
                    <a:pt x="4" y="143"/>
                  </a:lnTo>
                  <a:close/>
                </a:path>
              </a:pathLst>
            </a:custGeom>
            <a:solidFill>
              <a:srgbClr val="259E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Freeform 2930">
              <a:extLst>
                <a:ext uri="{FF2B5EF4-FFF2-40B4-BE49-F238E27FC236}">
                  <a16:creationId xmlns:a16="http://schemas.microsoft.com/office/drawing/2014/main" id="{D6179F9A-5ADD-3C50-93B0-0D242EBF6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" y="1565"/>
              <a:ext cx="77" cy="275"/>
            </a:xfrm>
            <a:custGeom>
              <a:avLst/>
              <a:gdLst>
                <a:gd name="T0" fmla="*/ 462 w 31"/>
                <a:gd name="T1" fmla="*/ 0 h 103"/>
                <a:gd name="T2" fmla="*/ 0 w 31"/>
                <a:gd name="T3" fmla="*/ 1220 h 103"/>
                <a:gd name="T4" fmla="*/ 62 w 31"/>
                <a:gd name="T5" fmla="*/ 1960 h 103"/>
                <a:gd name="T6" fmla="*/ 124 w 31"/>
                <a:gd name="T7" fmla="*/ 1960 h 103"/>
                <a:gd name="T8" fmla="*/ 62 w 31"/>
                <a:gd name="T9" fmla="*/ 1220 h 103"/>
                <a:gd name="T10" fmla="*/ 474 w 31"/>
                <a:gd name="T11" fmla="*/ 56 h 103"/>
                <a:gd name="T12" fmla="*/ 462 w 31"/>
                <a:gd name="T13" fmla="*/ 0 h 1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" h="103">
                  <a:moveTo>
                    <a:pt x="30" y="0"/>
                  </a:moveTo>
                  <a:cubicBezTo>
                    <a:pt x="14" y="7"/>
                    <a:pt x="0" y="27"/>
                    <a:pt x="0" y="64"/>
                  </a:cubicBezTo>
                  <a:cubicBezTo>
                    <a:pt x="0" y="75"/>
                    <a:pt x="1" y="88"/>
                    <a:pt x="4" y="103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5" y="88"/>
                    <a:pt x="4" y="75"/>
                    <a:pt x="4" y="64"/>
                  </a:cubicBezTo>
                  <a:cubicBezTo>
                    <a:pt x="4" y="28"/>
                    <a:pt x="18" y="10"/>
                    <a:pt x="31" y="3"/>
                  </a:cubicBezTo>
                  <a:cubicBezTo>
                    <a:pt x="30" y="0"/>
                    <a:pt x="30" y="0"/>
                    <a:pt x="30" y="0"/>
                  </a:cubicBezTo>
                  <a:close/>
                </a:path>
              </a:pathLst>
            </a:custGeom>
            <a:solidFill>
              <a:srgbClr val="259E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Freeform 2931">
              <a:extLst>
                <a:ext uri="{FF2B5EF4-FFF2-40B4-BE49-F238E27FC236}">
                  <a16:creationId xmlns:a16="http://schemas.microsoft.com/office/drawing/2014/main" id="{ABF5C15B-8A66-BD22-57E8-2A5E3E329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0" y="1715"/>
              <a:ext cx="37" cy="114"/>
            </a:xfrm>
            <a:custGeom>
              <a:avLst/>
              <a:gdLst>
                <a:gd name="T0" fmla="*/ 91 w 15"/>
                <a:gd name="T1" fmla="*/ 77 h 43"/>
                <a:gd name="T2" fmla="*/ 121 w 15"/>
                <a:gd name="T3" fmla="*/ 90 h 43"/>
                <a:gd name="T4" fmla="*/ 165 w 15"/>
                <a:gd name="T5" fmla="*/ 337 h 43"/>
                <a:gd name="T6" fmla="*/ 121 w 15"/>
                <a:gd name="T7" fmla="*/ 597 h 43"/>
                <a:gd name="T8" fmla="*/ 74 w 15"/>
                <a:gd name="T9" fmla="*/ 689 h 43"/>
                <a:gd name="T10" fmla="*/ 30 w 15"/>
                <a:gd name="T11" fmla="*/ 724 h 43"/>
                <a:gd name="T12" fmla="*/ 12 w 15"/>
                <a:gd name="T13" fmla="*/ 766 h 43"/>
                <a:gd name="T14" fmla="*/ 42 w 15"/>
                <a:gd name="T15" fmla="*/ 801 h 43"/>
                <a:gd name="T16" fmla="*/ 121 w 15"/>
                <a:gd name="T17" fmla="*/ 724 h 43"/>
                <a:gd name="T18" fmla="*/ 224 w 15"/>
                <a:gd name="T19" fmla="*/ 337 h 43"/>
                <a:gd name="T20" fmla="*/ 195 w 15"/>
                <a:gd name="T21" fmla="*/ 133 h 43"/>
                <a:gd name="T22" fmla="*/ 165 w 15"/>
                <a:gd name="T23" fmla="*/ 56 h 43"/>
                <a:gd name="T24" fmla="*/ 104 w 15"/>
                <a:gd name="T25" fmla="*/ 0 h 43"/>
                <a:gd name="T26" fmla="*/ 74 w 15"/>
                <a:gd name="T27" fmla="*/ 21 h 43"/>
                <a:gd name="T28" fmla="*/ 91 w 15"/>
                <a:gd name="T29" fmla="*/ 77 h 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" h="43">
                  <a:moveTo>
                    <a:pt x="6" y="4"/>
                  </a:moveTo>
                  <a:cubicBezTo>
                    <a:pt x="7" y="4"/>
                    <a:pt x="7" y="4"/>
                    <a:pt x="8" y="5"/>
                  </a:cubicBezTo>
                  <a:cubicBezTo>
                    <a:pt x="10" y="7"/>
                    <a:pt x="11" y="12"/>
                    <a:pt x="11" y="18"/>
                  </a:cubicBezTo>
                  <a:cubicBezTo>
                    <a:pt x="11" y="23"/>
                    <a:pt x="10" y="28"/>
                    <a:pt x="8" y="32"/>
                  </a:cubicBezTo>
                  <a:cubicBezTo>
                    <a:pt x="8" y="34"/>
                    <a:pt x="7" y="35"/>
                    <a:pt x="5" y="37"/>
                  </a:cubicBezTo>
                  <a:cubicBezTo>
                    <a:pt x="4" y="38"/>
                    <a:pt x="3" y="39"/>
                    <a:pt x="2" y="39"/>
                  </a:cubicBezTo>
                  <a:cubicBezTo>
                    <a:pt x="1" y="39"/>
                    <a:pt x="0" y="40"/>
                    <a:pt x="1" y="41"/>
                  </a:cubicBezTo>
                  <a:cubicBezTo>
                    <a:pt x="1" y="42"/>
                    <a:pt x="2" y="43"/>
                    <a:pt x="3" y="43"/>
                  </a:cubicBezTo>
                  <a:cubicBezTo>
                    <a:pt x="5" y="42"/>
                    <a:pt x="7" y="41"/>
                    <a:pt x="8" y="39"/>
                  </a:cubicBezTo>
                  <a:cubicBezTo>
                    <a:pt x="13" y="34"/>
                    <a:pt x="15" y="26"/>
                    <a:pt x="15" y="18"/>
                  </a:cubicBezTo>
                  <a:cubicBezTo>
                    <a:pt x="15" y="14"/>
                    <a:pt x="14" y="10"/>
                    <a:pt x="13" y="7"/>
                  </a:cubicBezTo>
                  <a:cubicBezTo>
                    <a:pt x="13" y="5"/>
                    <a:pt x="12" y="4"/>
                    <a:pt x="11" y="3"/>
                  </a:cubicBezTo>
                  <a:cubicBezTo>
                    <a:pt x="10" y="1"/>
                    <a:pt x="9" y="1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4" y="2"/>
                    <a:pt x="5" y="4"/>
                    <a:pt x="6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Freeform 2932">
              <a:extLst>
                <a:ext uri="{FF2B5EF4-FFF2-40B4-BE49-F238E27FC236}">
                  <a16:creationId xmlns:a16="http://schemas.microsoft.com/office/drawing/2014/main" id="{D8100472-8693-FFD3-4517-D54505F8E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2" y="1568"/>
              <a:ext cx="35" cy="131"/>
            </a:xfrm>
            <a:custGeom>
              <a:avLst/>
              <a:gdLst>
                <a:gd name="T0" fmla="*/ 33 w 14"/>
                <a:gd name="T1" fmla="*/ 94 h 49"/>
                <a:gd name="T2" fmla="*/ 125 w 14"/>
                <a:gd name="T3" fmla="*/ 230 h 49"/>
                <a:gd name="T4" fmla="*/ 158 w 14"/>
                <a:gd name="T5" fmla="*/ 513 h 49"/>
                <a:gd name="T6" fmla="*/ 125 w 14"/>
                <a:gd name="T7" fmla="*/ 743 h 49"/>
                <a:gd name="T8" fmla="*/ 95 w 14"/>
                <a:gd name="T9" fmla="*/ 821 h 49"/>
                <a:gd name="T10" fmla="*/ 50 w 14"/>
                <a:gd name="T11" fmla="*/ 842 h 49"/>
                <a:gd name="T12" fmla="*/ 33 w 14"/>
                <a:gd name="T13" fmla="*/ 901 h 49"/>
                <a:gd name="T14" fmla="*/ 63 w 14"/>
                <a:gd name="T15" fmla="*/ 914 h 49"/>
                <a:gd name="T16" fmla="*/ 145 w 14"/>
                <a:gd name="T17" fmla="*/ 880 h 49"/>
                <a:gd name="T18" fmla="*/ 208 w 14"/>
                <a:gd name="T19" fmla="*/ 708 h 49"/>
                <a:gd name="T20" fmla="*/ 220 w 14"/>
                <a:gd name="T21" fmla="*/ 513 h 49"/>
                <a:gd name="T22" fmla="*/ 188 w 14"/>
                <a:gd name="T23" fmla="*/ 209 h 49"/>
                <a:gd name="T24" fmla="*/ 50 w 14"/>
                <a:gd name="T25" fmla="*/ 21 h 49"/>
                <a:gd name="T26" fmla="*/ 20 w 14"/>
                <a:gd name="T27" fmla="*/ 35 h 49"/>
                <a:gd name="T28" fmla="*/ 33 w 14"/>
                <a:gd name="T29" fmla="*/ 94 h 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" h="49">
                  <a:moveTo>
                    <a:pt x="2" y="5"/>
                  </a:moveTo>
                  <a:cubicBezTo>
                    <a:pt x="4" y="5"/>
                    <a:pt x="6" y="8"/>
                    <a:pt x="8" y="12"/>
                  </a:cubicBezTo>
                  <a:cubicBezTo>
                    <a:pt x="9" y="17"/>
                    <a:pt x="10" y="22"/>
                    <a:pt x="10" y="27"/>
                  </a:cubicBezTo>
                  <a:cubicBezTo>
                    <a:pt x="10" y="32"/>
                    <a:pt x="10" y="36"/>
                    <a:pt x="8" y="39"/>
                  </a:cubicBezTo>
                  <a:cubicBezTo>
                    <a:pt x="8" y="41"/>
                    <a:pt x="7" y="42"/>
                    <a:pt x="6" y="43"/>
                  </a:cubicBezTo>
                  <a:cubicBezTo>
                    <a:pt x="5" y="44"/>
                    <a:pt x="4" y="44"/>
                    <a:pt x="3" y="44"/>
                  </a:cubicBezTo>
                  <a:cubicBezTo>
                    <a:pt x="2" y="45"/>
                    <a:pt x="2" y="46"/>
                    <a:pt x="2" y="47"/>
                  </a:cubicBezTo>
                  <a:cubicBezTo>
                    <a:pt x="2" y="48"/>
                    <a:pt x="3" y="49"/>
                    <a:pt x="4" y="48"/>
                  </a:cubicBezTo>
                  <a:cubicBezTo>
                    <a:pt x="6" y="48"/>
                    <a:pt x="8" y="47"/>
                    <a:pt x="9" y="46"/>
                  </a:cubicBezTo>
                  <a:cubicBezTo>
                    <a:pt x="11" y="43"/>
                    <a:pt x="12" y="41"/>
                    <a:pt x="13" y="37"/>
                  </a:cubicBezTo>
                  <a:cubicBezTo>
                    <a:pt x="14" y="34"/>
                    <a:pt x="14" y="31"/>
                    <a:pt x="14" y="27"/>
                  </a:cubicBezTo>
                  <a:cubicBezTo>
                    <a:pt x="14" y="22"/>
                    <a:pt x="13" y="16"/>
                    <a:pt x="12" y="11"/>
                  </a:cubicBezTo>
                  <a:cubicBezTo>
                    <a:pt x="10" y="6"/>
                    <a:pt x="7" y="2"/>
                    <a:pt x="3" y="1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1" y="4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Freeform 2933">
              <a:extLst>
                <a:ext uri="{FF2B5EF4-FFF2-40B4-BE49-F238E27FC236}">
                  <a16:creationId xmlns:a16="http://schemas.microsoft.com/office/drawing/2014/main" id="{BC6ABE1C-7210-36AE-9DAA-58F244F43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808"/>
              <a:ext cx="20" cy="69"/>
            </a:xfrm>
            <a:custGeom>
              <a:avLst/>
              <a:gdLst>
                <a:gd name="T0" fmla="*/ 0 w 8"/>
                <a:gd name="T1" fmla="*/ 56 h 26"/>
                <a:gd name="T2" fmla="*/ 20 w 8"/>
                <a:gd name="T3" fmla="*/ 93 h 26"/>
                <a:gd name="T4" fmla="*/ 63 w 8"/>
                <a:gd name="T5" fmla="*/ 395 h 26"/>
                <a:gd name="T6" fmla="*/ 63 w 8"/>
                <a:gd name="T7" fmla="*/ 430 h 26"/>
                <a:gd name="T8" fmla="*/ 95 w 8"/>
                <a:gd name="T9" fmla="*/ 486 h 26"/>
                <a:gd name="T10" fmla="*/ 125 w 8"/>
                <a:gd name="T11" fmla="*/ 451 h 26"/>
                <a:gd name="T12" fmla="*/ 125 w 8"/>
                <a:gd name="T13" fmla="*/ 395 h 26"/>
                <a:gd name="T14" fmla="*/ 95 w 8"/>
                <a:gd name="T15" fmla="*/ 149 h 26"/>
                <a:gd name="T16" fmla="*/ 63 w 8"/>
                <a:gd name="T17" fmla="*/ 35 h 26"/>
                <a:gd name="T18" fmla="*/ 20 w 8"/>
                <a:gd name="T19" fmla="*/ 0 h 26"/>
                <a:gd name="T20" fmla="*/ 0 w 8"/>
                <a:gd name="T21" fmla="*/ 56 h 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" h="26">
                  <a:moveTo>
                    <a:pt x="0" y="3"/>
                  </a:moveTo>
                  <a:cubicBezTo>
                    <a:pt x="0" y="3"/>
                    <a:pt x="0" y="4"/>
                    <a:pt x="1" y="5"/>
                  </a:cubicBezTo>
                  <a:cubicBezTo>
                    <a:pt x="2" y="8"/>
                    <a:pt x="4" y="16"/>
                    <a:pt x="4" y="21"/>
                  </a:cubicBezTo>
                  <a:cubicBezTo>
                    <a:pt x="4" y="22"/>
                    <a:pt x="4" y="23"/>
                    <a:pt x="4" y="23"/>
                  </a:cubicBezTo>
                  <a:cubicBezTo>
                    <a:pt x="4" y="24"/>
                    <a:pt x="4" y="25"/>
                    <a:pt x="6" y="26"/>
                  </a:cubicBezTo>
                  <a:cubicBezTo>
                    <a:pt x="7" y="26"/>
                    <a:pt x="8" y="25"/>
                    <a:pt x="8" y="24"/>
                  </a:cubicBezTo>
                  <a:cubicBezTo>
                    <a:pt x="8" y="23"/>
                    <a:pt x="8" y="22"/>
                    <a:pt x="8" y="21"/>
                  </a:cubicBezTo>
                  <a:cubicBezTo>
                    <a:pt x="8" y="17"/>
                    <a:pt x="7" y="12"/>
                    <a:pt x="6" y="8"/>
                  </a:cubicBezTo>
                  <a:cubicBezTo>
                    <a:pt x="5" y="5"/>
                    <a:pt x="4" y="2"/>
                    <a:pt x="4" y="2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Freeform 2934">
              <a:extLst>
                <a:ext uri="{FF2B5EF4-FFF2-40B4-BE49-F238E27FC236}">
                  <a16:creationId xmlns:a16="http://schemas.microsoft.com/office/drawing/2014/main" id="{4C71B583-8557-E0E1-CFEB-1D79C32CC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0" y="1555"/>
              <a:ext cx="82" cy="282"/>
            </a:xfrm>
            <a:custGeom>
              <a:avLst/>
              <a:gdLst>
                <a:gd name="T0" fmla="*/ 462 w 33"/>
                <a:gd name="T1" fmla="*/ 0 h 106"/>
                <a:gd name="T2" fmla="*/ 0 w 33"/>
                <a:gd name="T3" fmla="*/ 1202 h 106"/>
                <a:gd name="T4" fmla="*/ 75 w 33"/>
                <a:gd name="T5" fmla="*/ 1961 h 106"/>
                <a:gd name="T6" fmla="*/ 104 w 33"/>
                <a:gd name="T7" fmla="*/ 1995 h 106"/>
                <a:gd name="T8" fmla="*/ 124 w 33"/>
                <a:gd name="T9" fmla="*/ 1939 h 106"/>
                <a:gd name="T10" fmla="*/ 62 w 33"/>
                <a:gd name="T11" fmla="*/ 1202 h 106"/>
                <a:gd name="T12" fmla="*/ 494 w 33"/>
                <a:gd name="T13" fmla="*/ 77 h 106"/>
                <a:gd name="T14" fmla="*/ 507 w 33"/>
                <a:gd name="T15" fmla="*/ 21 h 106"/>
                <a:gd name="T16" fmla="*/ 462 w 33"/>
                <a:gd name="T17" fmla="*/ 0 h 1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106">
                  <a:moveTo>
                    <a:pt x="30" y="0"/>
                  </a:moveTo>
                  <a:cubicBezTo>
                    <a:pt x="15" y="8"/>
                    <a:pt x="0" y="27"/>
                    <a:pt x="0" y="64"/>
                  </a:cubicBezTo>
                  <a:cubicBezTo>
                    <a:pt x="0" y="76"/>
                    <a:pt x="1" y="89"/>
                    <a:pt x="5" y="104"/>
                  </a:cubicBezTo>
                  <a:cubicBezTo>
                    <a:pt x="5" y="105"/>
                    <a:pt x="6" y="106"/>
                    <a:pt x="7" y="106"/>
                  </a:cubicBezTo>
                  <a:cubicBezTo>
                    <a:pt x="8" y="105"/>
                    <a:pt x="9" y="104"/>
                    <a:pt x="8" y="103"/>
                  </a:cubicBezTo>
                  <a:cubicBezTo>
                    <a:pt x="5" y="88"/>
                    <a:pt x="4" y="76"/>
                    <a:pt x="4" y="64"/>
                  </a:cubicBezTo>
                  <a:cubicBezTo>
                    <a:pt x="4" y="28"/>
                    <a:pt x="18" y="11"/>
                    <a:pt x="32" y="4"/>
                  </a:cubicBezTo>
                  <a:cubicBezTo>
                    <a:pt x="33" y="3"/>
                    <a:pt x="33" y="2"/>
                    <a:pt x="33" y="1"/>
                  </a:cubicBezTo>
                  <a:cubicBezTo>
                    <a:pt x="32" y="0"/>
                    <a:pt x="31" y="0"/>
                    <a:pt x="30" y="0"/>
                  </a:cubicBezTo>
                  <a:close/>
                </a:path>
              </a:pathLst>
            </a:custGeom>
            <a:solidFill>
              <a:srgbClr val="D42B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Freeform 2935">
              <a:extLst>
                <a:ext uri="{FF2B5EF4-FFF2-40B4-BE49-F238E27FC236}">
                  <a16:creationId xmlns:a16="http://schemas.microsoft.com/office/drawing/2014/main" id="{5AD09426-F6ED-96AC-C230-5C3E925CB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" y="2421"/>
              <a:ext cx="40" cy="46"/>
            </a:xfrm>
            <a:custGeom>
              <a:avLst/>
              <a:gdLst>
                <a:gd name="T0" fmla="*/ 0 w 16"/>
                <a:gd name="T1" fmla="*/ 38 h 17"/>
                <a:gd name="T2" fmla="*/ 95 w 16"/>
                <a:gd name="T3" fmla="*/ 235 h 17"/>
                <a:gd name="T4" fmla="*/ 145 w 16"/>
                <a:gd name="T5" fmla="*/ 300 h 17"/>
                <a:gd name="T6" fmla="*/ 208 w 16"/>
                <a:gd name="T7" fmla="*/ 336 h 17"/>
                <a:gd name="T8" fmla="*/ 220 w 16"/>
                <a:gd name="T9" fmla="*/ 314 h 17"/>
                <a:gd name="T10" fmla="*/ 238 w 16"/>
                <a:gd name="T11" fmla="*/ 279 h 17"/>
                <a:gd name="T12" fmla="*/ 208 w 16"/>
                <a:gd name="T13" fmla="*/ 257 h 17"/>
                <a:gd name="T14" fmla="*/ 208 w 16"/>
                <a:gd name="T15" fmla="*/ 279 h 17"/>
                <a:gd name="T16" fmla="*/ 208 w 16"/>
                <a:gd name="T17" fmla="*/ 257 h 17"/>
                <a:gd name="T18" fmla="*/ 208 w 16"/>
                <a:gd name="T19" fmla="*/ 257 h 17"/>
                <a:gd name="T20" fmla="*/ 208 w 16"/>
                <a:gd name="T21" fmla="*/ 279 h 17"/>
                <a:gd name="T22" fmla="*/ 208 w 16"/>
                <a:gd name="T23" fmla="*/ 257 h 17"/>
                <a:gd name="T24" fmla="*/ 208 w 16"/>
                <a:gd name="T25" fmla="*/ 257 h 17"/>
                <a:gd name="T26" fmla="*/ 208 w 16"/>
                <a:gd name="T27" fmla="*/ 257 h 17"/>
                <a:gd name="T28" fmla="*/ 208 w 16"/>
                <a:gd name="T29" fmla="*/ 257 h 17"/>
                <a:gd name="T30" fmla="*/ 208 w 16"/>
                <a:gd name="T31" fmla="*/ 257 h 17"/>
                <a:gd name="T32" fmla="*/ 208 w 16"/>
                <a:gd name="T33" fmla="*/ 257 h 17"/>
                <a:gd name="T34" fmla="*/ 175 w 16"/>
                <a:gd name="T35" fmla="*/ 235 h 17"/>
                <a:gd name="T36" fmla="*/ 63 w 16"/>
                <a:gd name="T37" fmla="*/ 22 h 17"/>
                <a:gd name="T38" fmla="*/ 20 w 16"/>
                <a:gd name="T39" fmla="*/ 0 h 17"/>
                <a:gd name="T40" fmla="*/ 0 w 16"/>
                <a:gd name="T41" fmla="*/ 38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6" h="17">
                  <a:moveTo>
                    <a:pt x="0" y="2"/>
                  </a:moveTo>
                  <a:cubicBezTo>
                    <a:pt x="1" y="6"/>
                    <a:pt x="3" y="9"/>
                    <a:pt x="6" y="12"/>
                  </a:cubicBezTo>
                  <a:cubicBezTo>
                    <a:pt x="7" y="13"/>
                    <a:pt x="8" y="14"/>
                    <a:pt x="9" y="15"/>
                  </a:cubicBezTo>
                  <a:cubicBezTo>
                    <a:pt x="10" y="16"/>
                    <a:pt x="11" y="17"/>
                    <a:pt x="13" y="17"/>
                  </a:cubicBezTo>
                  <a:cubicBezTo>
                    <a:pt x="13" y="17"/>
                    <a:pt x="14" y="17"/>
                    <a:pt x="14" y="16"/>
                  </a:cubicBezTo>
                  <a:cubicBezTo>
                    <a:pt x="15" y="16"/>
                    <a:pt x="16" y="15"/>
                    <a:pt x="15" y="14"/>
                  </a:cubicBezTo>
                  <a:cubicBezTo>
                    <a:pt x="15" y="13"/>
                    <a:pt x="14" y="12"/>
                    <a:pt x="13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2" y="12"/>
                    <a:pt x="11" y="12"/>
                  </a:cubicBezTo>
                  <a:cubicBezTo>
                    <a:pt x="9" y="10"/>
                    <a:pt x="5" y="5"/>
                    <a:pt x="4" y="1"/>
                  </a:cubicBezTo>
                  <a:cubicBezTo>
                    <a:pt x="4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BC96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Freeform 2936">
              <a:extLst>
                <a:ext uri="{FF2B5EF4-FFF2-40B4-BE49-F238E27FC236}">
                  <a16:creationId xmlns:a16="http://schemas.microsoft.com/office/drawing/2014/main" id="{16720B10-CD33-26C3-BF37-8BC933F6F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2837"/>
              <a:ext cx="17" cy="67"/>
            </a:xfrm>
            <a:custGeom>
              <a:avLst/>
              <a:gdLst>
                <a:gd name="T0" fmla="*/ 0 w 7"/>
                <a:gd name="T1" fmla="*/ 35 h 25"/>
                <a:gd name="T2" fmla="*/ 0 w 7"/>
                <a:gd name="T3" fmla="*/ 150 h 25"/>
                <a:gd name="T4" fmla="*/ 12 w 7"/>
                <a:gd name="T5" fmla="*/ 346 h 25"/>
                <a:gd name="T6" fmla="*/ 29 w 7"/>
                <a:gd name="T7" fmla="*/ 423 h 25"/>
                <a:gd name="T8" fmla="*/ 29 w 7"/>
                <a:gd name="T9" fmla="*/ 461 h 25"/>
                <a:gd name="T10" fmla="*/ 58 w 7"/>
                <a:gd name="T11" fmla="*/ 482 h 25"/>
                <a:gd name="T12" fmla="*/ 100 w 7"/>
                <a:gd name="T13" fmla="*/ 461 h 25"/>
                <a:gd name="T14" fmla="*/ 70 w 7"/>
                <a:gd name="T15" fmla="*/ 402 h 25"/>
                <a:gd name="T16" fmla="*/ 70 w 7"/>
                <a:gd name="T17" fmla="*/ 423 h 25"/>
                <a:gd name="T18" fmla="*/ 87 w 7"/>
                <a:gd name="T19" fmla="*/ 423 h 25"/>
                <a:gd name="T20" fmla="*/ 70 w 7"/>
                <a:gd name="T21" fmla="*/ 402 h 25"/>
                <a:gd name="T22" fmla="*/ 70 w 7"/>
                <a:gd name="T23" fmla="*/ 423 h 25"/>
                <a:gd name="T24" fmla="*/ 87 w 7"/>
                <a:gd name="T25" fmla="*/ 423 h 25"/>
                <a:gd name="T26" fmla="*/ 70 w 7"/>
                <a:gd name="T27" fmla="*/ 423 h 25"/>
                <a:gd name="T28" fmla="*/ 87 w 7"/>
                <a:gd name="T29" fmla="*/ 423 h 25"/>
                <a:gd name="T30" fmla="*/ 87 w 7"/>
                <a:gd name="T31" fmla="*/ 423 h 25"/>
                <a:gd name="T32" fmla="*/ 70 w 7"/>
                <a:gd name="T33" fmla="*/ 423 h 25"/>
                <a:gd name="T34" fmla="*/ 87 w 7"/>
                <a:gd name="T35" fmla="*/ 423 h 25"/>
                <a:gd name="T36" fmla="*/ 87 w 7"/>
                <a:gd name="T37" fmla="*/ 423 h 25"/>
                <a:gd name="T38" fmla="*/ 87 w 7"/>
                <a:gd name="T39" fmla="*/ 423 h 25"/>
                <a:gd name="T40" fmla="*/ 87 w 7"/>
                <a:gd name="T41" fmla="*/ 423 h 25"/>
                <a:gd name="T42" fmla="*/ 87 w 7"/>
                <a:gd name="T43" fmla="*/ 423 h 25"/>
                <a:gd name="T44" fmla="*/ 87 w 7"/>
                <a:gd name="T45" fmla="*/ 423 h 25"/>
                <a:gd name="T46" fmla="*/ 70 w 7"/>
                <a:gd name="T47" fmla="*/ 389 h 25"/>
                <a:gd name="T48" fmla="*/ 58 w 7"/>
                <a:gd name="T49" fmla="*/ 150 h 25"/>
                <a:gd name="T50" fmla="*/ 58 w 7"/>
                <a:gd name="T51" fmla="*/ 56 h 25"/>
                <a:gd name="T52" fmla="*/ 41 w 7"/>
                <a:gd name="T53" fmla="*/ 0 h 25"/>
                <a:gd name="T54" fmla="*/ 0 w 7"/>
                <a:gd name="T55" fmla="*/ 35 h 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" h="25">
                  <a:moveTo>
                    <a:pt x="0" y="2"/>
                  </a:moveTo>
                  <a:cubicBezTo>
                    <a:pt x="0" y="4"/>
                    <a:pt x="0" y="6"/>
                    <a:pt x="0" y="8"/>
                  </a:cubicBezTo>
                  <a:cubicBezTo>
                    <a:pt x="0" y="11"/>
                    <a:pt x="0" y="15"/>
                    <a:pt x="1" y="18"/>
                  </a:cubicBezTo>
                  <a:cubicBezTo>
                    <a:pt x="1" y="20"/>
                    <a:pt x="1" y="21"/>
                    <a:pt x="2" y="22"/>
                  </a:cubicBezTo>
                  <a:cubicBezTo>
                    <a:pt x="2" y="23"/>
                    <a:pt x="2" y="23"/>
                    <a:pt x="2" y="24"/>
                  </a:cubicBezTo>
                  <a:cubicBezTo>
                    <a:pt x="3" y="24"/>
                    <a:pt x="3" y="25"/>
                    <a:pt x="4" y="25"/>
                  </a:cubicBezTo>
                  <a:cubicBezTo>
                    <a:pt x="5" y="25"/>
                    <a:pt x="6" y="25"/>
                    <a:pt x="7" y="24"/>
                  </a:cubicBezTo>
                  <a:cubicBezTo>
                    <a:pt x="7" y="23"/>
                    <a:pt x="6" y="22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5" y="21"/>
                    <a:pt x="5" y="20"/>
                  </a:cubicBezTo>
                  <a:cubicBezTo>
                    <a:pt x="4" y="17"/>
                    <a:pt x="4" y="12"/>
                    <a:pt x="4" y="8"/>
                  </a:cubicBezTo>
                  <a:cubicBezTo>
                    <a:pt x="4" y="6"/>
                    <a:pt x="4" y="4"/>
                    <a:pt x="4" y="3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BC96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Freeform 2937">
              <a:extLst>
                <a:ext uri="{FF2B5EF4-FFF2-40B4-BE49-F238E27FC236}">
                  <a16:creationId xmlns:a16="http://schemas.microsoft.com/office/drawing/2014/main" id="{EC3AFFD8-14E2-5A12-4297-C11ABEDC6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" y="2101"/>
              <a:ext cx="315" cy="859"/>
            </a:xfrm>
            <a:custGeom>
              <a:avLst/>
              <a:gdLst>
                <a:gd name="T0" fmla="*/ 970 w 126"/>
                <a:gd name="T1" fmla="*/ 248 h 322"/>
                <a:gd name="T2" fmla="*/ 1833 w 126"/>
                <a:gd name="T3" fmla="*/ 627 h 322"/>
                <a:gd name="T4" fmla="*/ 1645 w 126"/>
                <a:gd name="T5" fmla="*/ 704 h 322"/>
                <a:gd name="T6" fmla="*/ 1188 w 126"/>
                <a:gd name="T7" fmla="*/ 832 h 322"/>
                <a:gd name="T8" fmla="*/ 595 w 126"/>
                <a:gd name="T9" fmla="*/ 6114 h 322"/>
                <a:gd name="T10" fmla="*/ 333 w 126"/>
                <a:gd name="T11" fmla="*/ 1558 h 322"/>
                <a:gd name="T12" fmla="*/ 770 w 126"/>
                <a:gd name="T13" fmla="*/ 419 h 322"/>
                <a:gd name="T14" fmla="*/ 970 w 126"/>
                <a:gd name="T15" fmla="*/ 248 h 3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6" h="322">
                  <a:moveTo>
                    <a:pt x="62" y="13"/>
                  </a:moveTo>
                  <a:cubicBezTo>
                    <a:pt x="86" y="0"/>
                    <a:pt x="126" y="10"/>
                    <a:pt x="117" y="33"/>
                  </a:cubicBezTo>
                  <a:cubicBezTo>
                    <a:pt x="116" y="38"/>
                    <a:pt x="109" y="37"/>
                    <a:pt x="105" y="37"/>
                  </a:cubicBezTo>
                  <a:cubicBezTo>
                    <a:pt x="92" y="38"/>
                    <a:pt x="88" y="36"/>
                    <a:pt x="76" y="44"/>
                  </a:cubicBezTo>
                  <a:cubicBezTo>
                    <a:pt x="0" y="95"/>
                    <a:pt x="23" y="247"/>
                    <a:pt x="38" y="322"/>
                  </a:cubicBezTo>
                  <a:cubicBezTo>
                    <a:pt x="9" y="256"/>
                    <a:pt x="6" y="152"/>
                    <a:pt x="21" y="82"/>
                  </a:cubicBezTo>
                  <a:cubicBezTo>
                    <a:pt x="27" y="55"/>
                    <a:pt x="35" y="45"/>
                    <a:pt x="49" y="22"/>
                  </a:cubicBezTo>
                  <a:cubicBezTo>
                    <a:pt x="56" y="16"/>
                    <a:pt x="62" y="13"/>
                    <a:pt x="62" y="13"/>
                  </a:cubicBezTo>
                  <a:close/>
                </a:path>
              </a:pathLst>
            </a:custGeom>
            <a:solidFill>
              <a:srgbClr val="D9C7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Freeform 2938">
              <a:extLst>
                <a:ext uri="{FF2B5EF4-FFF2-40B4-BE49-F238E27FC236}">
                  <a16:creationId xmlns:a16="http://schemas.microsoft.com/office/drawing/2014/main" id="{2CC4B417-0D3A-3702-ADEB-28933B7A0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5" y="2125"/>
              <a:ext cx="110" cy="110"/>
            </a:xfrm>
            <a:custGeom>
              <a:avLst/>
              <a:gdLst>
                <a:gd name="T0" fmla="*/ 0 w 44"/>
                <a:gd name="T1" fmla="*/ 757 h 41"/>
                <a:gd name="T2" fmla="*/ 83 w 44"/>
                <a:gd name="T3" fmla="*/ 757 h 41"/>
                <a:gd name="T4" fmla="*/ 313 w 44"/>
                <a:gd name="T5" fmla="*/ 577 h 41"/>
                <a:gd name="T6" fmla="*/ 688 w 44"/>
                <a:gd name="T7" fmla="*/ 389 h 41"/>
                <a:gd name="T8" fmla="*/ 20 w 44"/>
                <a:gd name="T9" fmla="*/ 655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41">
                  <a:moveTo>
                    <a:pt x="0" y="39"/>
                  </a:moveTo>
                  <a:cubicBezTo>
                    <a:pt x="0" y="41"/>
                    <a:pt x="5" y="38"/>
                    <a:pt x="5" y="39"/>
                  </a:cubicBezTo>
                  <a:cubicBezTo>
                    <a:pt x="11" y="38"/>
                    <a:pt x="15" y="34"/>
                    <a:pt x="20" y="30"/>
                  </a:cubicBezTo>
                  <a:cubicBezTo>
                    <a:pt x="27" y="26"/>
                    <a:pt x="36" y="24"/>
                    <a:pt x="44" y="20"/>
                  </a:cubicBezTo>
                  <a:cubicBezTo>
                    <a:pt x="42" y="0"/>
                    <a:pt x="5" y="27"/>
                    <a:pt x="1" y="34"/>
                  </a:cubicBezTo>
                </a:path>
              </a:pathLst>
            </a:custGeom>
            <a:solidFill>
              <a:srgbClr val="E7DB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Freeform 2939">
              <a:extLst>
                <a:ext uri="{FF2B5EF4-FFF2-40B4-BE49-F238E27FC236}">
                  <a16:creationId xmlns:a16="http://schemas.microsoft.com/office/drawing/2014/main" id="{84D7D3A7-FDFB-6129-FA44-EE26664F3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1885"/>
              <a:ext cx="338" cy="507"/>
            </a:xfrm>
            <a:custGeom>
              <a:avLst/>
              <a:gdLst>
                <a:gd name="T0" fmla="*/ 596 w 135"/>
                <a:gd name="T1" fmla="*/ 763 h 190"/>
                <a:gd name="T2" fmla="*/ 238 w 135"/>
                <a:gd name="T3" fmla="*/ 1630 h 190"/>
                <a:gd name="T4" fmla="*/ 83 w 135"/>
                <a:gd name="T5" fmla="*/ 2471 h 190"/>
                <a:gd name="T6" fmla="*/ 501 w 135"/>
                <a:gd name="T7" fmla="*/ 2506 h 190"/>
                <a:gd name="T8" fmla="*/ 801 w 135"/>
                <a:gd name="T9" fmla="*/ 3133 h 190"/>
                <a:gd name="T10" fmla="*/ 1192 w 135"/>
                <a:gd name="T11" fmla="*/ 3461 h 190"/>
                <a:gd name="T12" fmla="*/ 1930 w 135"/>
                <a:gd name="T13" fmla="*/ 3440 h 190"/>
                <a:gd name="T14" fmla="*/ 1472 w 135"/>
                <a:gd name="T15" fmla="*/ 3039 h 190"/>
                <a:gd name="T16" fmla="*/ 879 w 135"/>
                <a:gd name="T17" fmla="*/ 2300 h 190"/>
                <a:gd name="T18" fmla="*/ 941 w 135"/>
                <a:gd name="T19" fmla="*/ 1254 h 190"/>
                <a:gd name="T20" fmla="*/ 1147 w 135"/>
                <a:gd name="T21" fmla="*/ 419 h 190"/>
                <a:gd name="T22" fmla="*/ 596 w 135"/>
                <a:gd name="T23" fmla="*/ 763 h 1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5" h="190">
                  <a:moveTo>
                    <a:pt x="38" y="40"/>
                  </a:moveTo>
                  <a:cubicBezTo>
                    <a:pt x="29" y="50"/>
                    <a:pt x="20" y="73"/>
                    <a:pt x="15" y="86"/>
                  </a:cubicBezTo>
                  <a:cubicBezTo>
                    <a:pt x="11" y="98"/>
                    <a:pt x="0" y="117"/>
                    <a:pt x="5" y="130"/>
                  </a:cubicBezTo>
                  <a:cubicBezTo>
                    <a:pt x="18" y="126"/>
                    <a:pt x="22" y="118"/>
                    <a:pt x="32" y="132"/>
                  </a:cubicBezTo>
                  <a:cubicBezTo>
                    <a:pt x="39" y="143"/>
                    <a:pt x="41" y="155"/>
                    <a:pt x="51" y="165"/>
                  </a:cubicBezTo>
                  <a:cubicBezTo>
                    <a:pt x="58" y="172"/>
                    <a:pt x="67" y="178"/>
                    <a:pt x="76" y="182"/>
                  </a:cubicBezTo>
                  <a:cubicBezTo>
                    <a:pt x="86" y="186"/>
                    <a:pt x="114" y="190"/>
                    <a:pt x="123" y="181"/>
                  </a:cubicBezTo>
                  <a:cubicBezTo>
                    <a:pt x="135" y="167"/>
                    <a:pt x="102" y="164"/>
                    <a:pt x="94" y="160"/>
                  </a:cubicBezTo>
                  <a:cubicBezTo>
                    <a:pt x="76" y="151"/>
                    <a:pt x="62" y="141"/>
                    <a:pt x="56" y="121"/>
                  </a:cubicBezTo>
                  <a:cubicBezTo>
                    <a:pt x="49" y="101"/>
                    <a:pt x="51" y="84"/>
                    <a:pt x="60" y="66"/>
                  </a:cubicBezTo>
                  <a:cubicBezTo>
                    <a:pt x="66" y="53"/>
                    <a:pt x="80" y="37"/>
                    <a:pt x="73" y="22"/>
                  </a:cubicBezTo>
                  <a:cubicBezTo>
                    <a:pt x="63" y="0"/>
                    <a:pt x="43" y="28"/>
                    <a:pt x="38" y="40"/>
                  </a:cubicBezTo>
                </a:path>
              </a:pathLst>
            </a:custGeom>
            <a:solidFill>
              <a:srgbClr val="D9C7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Freeform 2940">
              <a:extLst>
                <a:ext uri="{FF2B5EF4-FFF2-40B4-BE49-F238E27FC236}">
                  <a16:creationId xmlns:a16="http://schemas.microsoft.com/office/drawing/2014/main" id="{399F12CB-A53E-4D7A-A1D0-F1B85F6B9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2336"/>
              <a:ext cx="40" cy="59"/>
            </a:xfrm>
            <a:custGeom>
              <a:avLst/>
              <a:gdLst>
                <a:gd name="T0" fmla="*/ 0 w 16"/>
                <a:gd name="T1" fmla="*/ 21 h 22"/>
                <a:gd name="T2" fmla="*/ 50 w 16"/>
                <a:gd name="T3" fmla="*/ 150 h 22"/>
                <a:gd name="T4" fmla="*/ 113 w 16"/>
                <a:gd name="T5" fmla="*/ 252 h 22"/>
                <a:gd name="T6" fmla="*/ 188 w 16"/>
                <a:gd name="T7" fmla="*/ 424 h 22"/>
                <a:gd name="T8" fmla="*/ 250 w 16"/>
                <a:gd name="T9" fmla="*/ 402 h 22"/>
                <a:gd name="T10" fmla="*/ 158 w 16"/>
                <a:gd name="T11" fmla="*/ 215 h 22"/>
                <a:gd name="T12" fmla="*/ 95 w 16"/>
                <a:gd name="T13" fmla="*/ 94 h 22"/>
                <a:gd name="T14" fmla="*/ 63 w 16"/>
                <a:gd name="T15" fmla="*/ 0 h 22"/>
                <a:gd name="T16" fmla="*/ 0 w 16"/>
                <a:gd name="T17" fmla="*/ 21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22">
                  <a:moveTo>
                    <a:pt x="0" y="1"/>
                  </a:moveTo>
                  <a:cubicBezTo>
                    <a:pt x="0" y="3"/>
                    <a:pt x="2" y="6"/>
                    <a:pt x="3" y="8"/>
                  </a:cubicBezTo>
                  <a:cubicBezTo>
                    <a:pt x="5" y="10"/>
                    <a:pt x="6" y="12"/>
                    <a:pt x="7" y="13"/>
                  </a:cubicBezTo>
                  <a:cubicBezTo>
                    <a:pt x="9" y="16"/>
                    <a:pt x="11" y="19"/>
                    <a:pt x="12" y="22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4" y="17"/>
                    <a:pt x="12" y="14"/>
                    <a:pt x="10" y="11"/>
                  </a:cubicBezTo>
                  <a:cubicBezTo>
                    <a:pt x="9" y="9"/>
                    <a:pt x="8" y="7"/>
                    <a:pt x="6" y="5"/>
                  </a:cubicBezTo>
                  <a:cubicBezTo>
                    <a:pt x="5" y="4"/>
                    <a:pt x="4" y="2"/>
                    <a:pt x="4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C96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Freeform 2941">
              <a:extLst>
                <a:ext uri="{FF2B5EF4-FFF2-40B4-BE49-F238E27FC236}">
                  <a16:creationId xmlns:a16="http://schemas.microsoft.com/office/drawing/2014/main" id="{B6D8826B-D3F9-9CF5-53E8-0B62E977A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" y="2400"/>
              <a:ext cx="28" cy="53"/>
            </a:xfrm>
            <a:custGeom>
              <a:avLst/>
              <a:gdLst>
                <a:gd name="T0" fmla="*/ 64 w 11"/>
                <a:gd name="T1" fmla="*/ 371 h 20"/>
                <a:gd name="T2" fmla="*/ 130 w 11"/>
                <a:gd name="T3" fmla="*/ 225 h 20"/>
                <a:gd name="T4" fmla="*/ 181 w 11"/>
                <a:gd name="T5" fmla="*/ 34 h 20"/>
                <a:gd name="T6" fmla="*/ 181 w 11"/>
                <a:gd name="T7" fmla="*/ 0 h 20"/>
                <a:gd name="T8" fmla="*/ 117 w 11"/>
                <a:gd name="T9" fmla="*/ 0 h 20"/>
                <a:gd name="T10" fmla="*/ 117 w 11"/>
                <a:gd name="T11" fmla="*/ 34 h 20"/>
                <a:gd name="T12" fmla="*/ 64 w 11"/>
                <a:gd name="T13" fmla="*/ 191 h 20"/>
                <a:gd name="T14" fmla="*/ 0 w 11"/>
                <a:gd name="T15" fmla="*/ 352 h 20"/>
                <a:gd name="T16" fmla="*/ 64 w 11"/>
                <a:gd name="T17" fmla="*/ 371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" h="20">
                  <a:moveTo>
                    <a:pt x="4" y="20"/>
                  </a:moveTo>
                  <a:cubicBezTo>
                    <a:pt x="5" y="17"/>
                    <a:pt x="7" y="14"/>
                    <a:pt x="8" y="12"/>
                  </a:cubicBezTo>
                  <a:cubicBezTo>
                    <a:pt x="9" y="9"/>
                    <a:pt x="11" y="6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2"/>
                  </a:cubicBezTo>
                  <a:cubicBezTo>
                    <a:pt x="7" y="5"/>
                    <a:pt x="6" y="7"/>
                    <a:pt x="4" y="10"/>
                  </a:cubicBezTo>
                  <a:cubicBezTo>
                    <a:pt x="3" y="12"/>
                    <a:pt x="1" y="15"/>
                    <a:pt x="0" y="19"/>
                  </a:cubicBezTo>
                  <a:lnTo>
                    <a:pt x="4" y="20"/>
                  </a:lnTo>
                  <a:close/>
                </a:path>
              </a:pathLst>
            </a:custGeom>
            <a:solidFill>
              <a:srgbClr val="BC96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Freeform 2942">
              <a:extLst>
                <a:ext uri="{FF2B5EF4-FFF2-40B4-BE49-F238E27FC236}">
                  <a16:creationId xmlns:a16="http://schemas.microsoft.com/office/drawing/2014/main" id="{625B1AE4-3B2C-D22B-BC20-B60703410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2411"/>
              <a:ext cx="23" cy="24"/>
            </a:xfrm>
            <a:custGeom>
              <a:avLst/>
              <a:gdLst>
                <a:gd name="T0" fmla="*/ 0 w 9"/>
                <a:gd name="T1" fmla="*/ 21 h 9"/>
                <a:gd name="T2" fmla="*/ 33 w 9"/>
                <a:gd name="T3" fmla="*/ 115 h 9"/>
                <a:gd name="T4" fmla="*/ 97 w 9"/>
                <a:gd name="T5" fmla="*/ 171 h 9"/>
                <a:gd name="T6" fmla="*/ 151 w 9"/>
                <a:gd name="T7" fmla="*/ 136 h 9"/>
                <a:gd name="T8" fmla="*/ 97 w 9"/>
                <a:gd name="T9" fmla="*/ 56 h 9"/>
                <a:gd name="T10" fmla="*/ 66 w 9"/>
                <a:gd name="T11" fmla="*/ 0 h 9"/>
                <a:gd name="T12" fmla="*/ 0 w 9"/>
                <a:gd name="T13" fmla="*/ 21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" h="9">
                  <a:moveTo>
                    <a:pt x="0" y="1"/>
                  </a:moveTo>
                  <a:cubicBezTo>
                    <a:pt x="1" y="3"/>
                    <a:pt x="1" y="4"/>
                    <a:pt x="2" y="6"/>
                  </a:cubicBezTo>
                  <a:cubicBezTo>
                    <a:pt x="3" y="7"/>
                    <a:pt x="5" y="8"/>
                    <a:pt x="6" y="9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7" y="5"/>
                    <a:pt x="6" y="4"/>
                    <a:pt x="6" y="3"/>
                  </a:cubicBezTo>
                  <a:cubicBezTo>
                    <a:pt x="5" y="2"/>
                    <a:pt x="4" y="1"/>
                    <a:pt x="4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C96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Freeform 2943">
              <a:extLst>
                <a:ext uri="{FF2B5EF4-FFF2-40B4-BE49-F238E27FC236}">
                  <a16:creationId xmlns:a16="http://schemas.microsoft.com/office/drawing/2014/main" id="{EA3ABAC6-27C4-477B-055F-1C22C1867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7" y="2016"/>
              <a:ext cx="63" cy="109"/>
            </a:xfrm>
            <a:custGeom>
              <a:avLst/>
              <a:gdLst>
                <a:gd name="T0" fmla="*/ 272 w 25"/>
                <a:gd name="T1" fmla="*/ 56 h 41"/>
                <a:gd name="T2" fmla="*/ 33 w 25"/>
                <a:gd name="T3" fmla="*/ 734 h 41"/>
                <a:gd name="T4" fmla="*/ 242 w 25"/>
                <a:gd name="T5" fmla="*/ 431 h 41"/>
                <a:gd name="T6" fmla="*/ 368 w 25"/>
                <a:gd name="T7" fmla="*/ 0 h 41"/>
                <a:gd name="T8" fmla="*/ 285 w 25"/>
                <a:gd name="T9" fmla="*/ 21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41">
                  <a:moveTo>
                    <a:pt x="17" y="3"/>
                  </a:moveTo>
                  <a:cubicBezTo>
                    <a:pt x="9" y="11"/>
                    <a:pt x="0" y="29"/>
                    <a:pt x="2" y="39"/>
                  </a:cubicBezTo>
                  <a:cubicBezTo>
                    <a:pt x="11" y="41"/>
                    <a:pt x="12" y="30"/>
                    <a:pt x="15" y="23"/>
                  </a:cubicBezTo>
                  <a:cubicBezTo>
                    <a:pt x="17" y="17"/>
                    <a:pt x="25" y="6"/>
                    <a:pt x="23" y="0"/>
                  </a:cubicBezTo>
                  <a:cubicBezTo>
                    <a:pt x="21" y="0"/>
                    <a:pt x="19" y="0"/>
                    <a:pt x="18" y="1"/>
                  </a:cubicBezTo>
                </a:path>
              </a:pathLst>
            </a:custGeom>
            <a:solidFill>
              <a:srgbClr val="E7DB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Freeform 2944">
              <a:extLst>
                <a:ext uri="{FF2B5EF4-FFF2-40B4-BE49-F238E27FC236}">
                  <a16:creationId xmlns:a16="http://schemas.microsoft.com/office/drawing/2014/main" id="{DEC60238-7FD1-F890-B029-B01F79A69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0" y="1437"/>
              <a:ext cx="30" cy="518"/>
            </a:xfrm>
            <a:custGeom>
              <a:avLst/>
              <a:gdLst>
                <a:gd name="T0" fmla="*/ 125 w 12"/>
                <a:gd name="T1" fmla="*/ 0 h 194"/>
                <a:gd name="T2" fmla="*/ 188 w 12"/>
                <a:gd name="T3" fmla="*/ 3693 h 194"/>
                <a:gd name="T4" fmla="*/ 125 w 12"/>
                <a:gd name="T5" fmla="*/ 0 h 19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" h="194">
                  <a:moveTo>
                    <a:pt x="8" y="0"/>
                  </a:moveTo>
                  <a:cubicBezTo>
                    <a:pt x="4" y="28"/>
                    <a:pt x="0" y="152"/>
                    <a:pt x="12" y="194"/>
                  </a:cubicBezTo>
                  <a:cubicBezTo>
                    <a:pt x="12" y="176"/>
                    <a:pt x="4" y="14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Freeform 2945">
              <a:extLst>
                <a:ext uri="{FF2B5EF4-FFF2-40B4-BE49-F238E27FC236}">
                  <a16:creationId xmlns:a16="http://schemas.microsoft.com/office/drawing/2014/main" id="{BA8A14EA-CA01-A404-4CAD-AE905E308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7" y="1293"/>
              <a:ext cx="223" cy="504"/>
            </a:xfrm>
            <a:custGeom>
              <a:avLst/>
              <a:gdLst>
                <a:gd name="T0" fmla="*/ 1381 w 89"/>
                <a:gd name="T1" fmla="*/ 192 h 189"/>
                <a:gd name="T2" fmla="*/ 1338 w 89"/>
                <a:gd name="T3" fmla="*/ 205 h 189"/>
                <a:gd name="T4" fmla="*/ 1193 w 89"/>
                <a:gd name="T5" fmla="*/ 491 h 189"/>
                <a:gd name="T6" fmla="*/ 63 w 89"/>
                <a:gd name="T7" fmla="*/ 3584 h 189"/>
                <a:gd name="T8" fmla="*/ 113 w 89"/>
                <a:gd name="T9" fmla="*/ 2752 h 189"/>
                <a:gd name="T10" fmla="*/ 646 w 89"/>
                <a:gd name="T11" fmla="*/ 1229 h 189"/>
                <a:gd name="T12" fmla="*/ 1275 w 89"/>
                <a:gd name="T13" fmla="*/ 477 h 189"/>
                <a:gd name="T14" fmla="*/ 1381 w 89"/>
                <a:gd name="T15" fmla="*/ 192 h 1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" h="189">
                  <a:moveTo>
                    <a:pt x="88" y="10"/>
                  </a:moveTo>
                  <a:cubicBezTo>
                    <a:pt x="89" y="0"/>
                    <a:pt x="89" y="2"/>
                    <a:pt x="85" y="11"/>
                  </a:cubicBezTo>
                  <a:cubicBezTo>
                    <a:pt x="83" y="16"/>
                    <a:pt x="81" y="21"/>
                    <a:pt x="76" y="26"/>
                  </a:cubicBezTo>
                  <a:cubicBezTo>
                    <a:pt x="63" y="38"/>
                    <a:pt x="0" y="68"/>
                    <a:pt x="4" y="189"/>
                  </a:cubicBezTo>
                  <a:cubicBezTo>
                    <a:pt x="4" y="175"/>
                    <a:pt x="5" y="159"/>
                    <a:pt x="7" y="145"/>
                  </a:cubicBezTo>
                  <a:cubicBezTo>
                    <a:pt x="13" y="110"/>
                    <a:pt x="27" y="82"/>
                    <a:pt x="41" y="65"/>
                  </a:cubicBezTo>
                  <a:cubicBezTo>
                    <a:pt x="61" y="42"/>
                    <a:pt x="75" y="35"/>
                    <a:pt x="81" y="25"/>
                  </a:cubicBezTo>
                  <a:cubicBezTo>
                    <a:pt x="83" y="21"/>
                    <a:pt x="87" y="15"/>
                    <a:pt x="8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Freeform 2946">
              <a:extLst>
                <a:ext uri="{FF2B5EF4-FFF2-40B4-BE49-F238E27FC236}">
                  <a16:creationId xmlns:a16="http://schemas.microsoft.com/office/drawing/2014/main" id="{5E6587EE-BC1D-4C85-9993-5C1A367C6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5" y="1944"/>
              <a:ext cx="97" cy="27"/>
            </a:xfrm>
            <a:custGeom>
              <a:avLst/>
              <a:gdLst>
                <a:gd name="T0" fmla="*/ 321 w 39"/>
                <a:gd name="T1" fmla="*/ 103 h 10"/>
                <a:gd name="T2" fmla="*/ 599 w 39"/>
                <a:gd name="T3" fmla="*/ 0 h 10"/>
                <a:gd name="T4" fmla="*/ 0 w 39"/>
                <a:gd name="T5" fmla="*/ 197 h 10"/>
                <a:gd name="T6" fmla="*/ 321 w 39"/>
                <a:gd name="T7" fmla="*/ 103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" h="10">
                  <a:moveTo>
                    <a:pt x="21" y="5"/>
                  </a:moveTo>
                  <a:cubicBezTo>
                    <a:pt x="29" y="3"/>
                    <a:pt x="37" y="1"/>
                    <a:pt x="39" y="0"/>
                  </a:cubicBezTo>
                  <a:cubicBezTo>
                    <a:pt x="34" y="0"/>
                    <a:pt x="7" y="5"/>
                    <a:pt x="0" y="10"/>
                  </a:cubicBezTo>
                  <a:cubicBezTo>
                    <a:pt x="4" y="9"/>
                    <a:pt x="13" y="7"/>
                    <a:pt x="2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Freeform 2947">
              <a:extLst>
                <a:ext uri="{FF2B5EF4-FFF2-40B4-BE49-F238E27FC236}">
                  <a16:creationId xmlns:a16="http://schemas.microsoft.com/office/drawing/2014/main" id="{355A6770-3D49-6B9C-85BA-81E85D537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5" y="2067"/>
              <a:ext cx="75" cy="16"/>
            </a:xfrm>
            <a:custGeom>
              <a:avLst/>
              <a:gdLst>
                <a:gd name="T0" fmla="*/ 0 w 30"/>
                <a:gd name="T1" fmla="*/ 115 h 6"/>
                <a:gd name="T2" fmla="*/ 395 w 30"/>
                <a:gd name="T3" fmla="*/ 35 h 6"/>
                <a:gd name="T4" fmla="*/ 470 w 30"/>
                <a:gd name="T5" fmla="*/ 115 h 6"/>
                <a:gd name="T6" fmla="*/ 283 w 30"/>
                <a:gd name="T7" fmla="*/ 56 h 6"/>
                <a:gd name="T8" fmla="*/ 0 w 30"/>
                <a:gd name="T9" fmla="*/ 11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6">
                  <a:moveTo>
                    <a:pt x="0" y="6"/>
                  </a:moveTo>
                  <a:cubicBezTo>
                    <a:pt x="5" y="3"/>
                    <a:pt x="21" y="0"/>
                    <a:pt x="25" y="2"/>
                  </a:cubicBezTo>
                  <a:cubicBezTo>
                    <a:pt x="30" y="4"/>
                    <a:pt x="30" y="6"/>
                    <a:pt x="30" y="6"/>
                  </a:cubicBezTo>
                  <a:cubicBezTo>
                    <a:pt x="27" y="4"/>
                    <a:pt x="23" y="3"/>
                    <a:pt x="18" y="3"/>
                  </a:cubicBezTo>
                  <a:cubicBezTo>
                    <a:pt x="12" y="4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Freeform 2948">
              <a:extLst>
                <a:ext uri="{FF2B5EF4-FFF2-40B4-BE49-F238E27FC236}">
                  <a16:creationId xmlns:a16="http://schemas.microsoft.com/office/drawing/2014/main" id="{4F6F2045-2D52-7E63-2002-BF5E11FF7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2059"/>
              <a:ext cx="132" cy="37"/>
            </a:xfrm>
            <a:custGeom>
              <a:avLst/>
              <a:gdLst>
                <a:gd name="T0" fmla="*/ 75 w 53"/>
                <a:gd name="T1" fmla="*/ 90 h 14"/>
                <a:gd name="T2" fmla="*/ 819 w 53"/>
                <a:gd name="T3" fmla="*/ 21 h 14"/>
                <a:gd name="T4" fmla="*/ 125 w 53"/>
                <a:gd name="T5" fmla="*/ 21 h 14"/>
                <a:gd name="T6" fmla="*/ 0 w 53"/>
                <a:gd name="T7" fmla="*/ 259 h 14"/>
                <a:gd name="T8" fmla="*/ 75 w 53"/>
                <a:gd name="T9" fmla="*/ 9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14">
                  <a:moveTo>
                    <a:pt x="5" y="5"/>
                  </a:moveTo>
                  <a:cubicBezTo>
                    <a:pt x="8" y="2"/>
                    <a:pt x="46" y="1"/>
                    <a:pt x="53" y="1"/>
                  </a:cubicBezTo>
                  <a:cubicBezTo>
                    <a:pt x="53" y="1"/>
                    <a:pt x="16" y="0"/>
                    <a:pt x="8" y="1"/>
                  </a:cubicBezTo>
                  <a:cubicBezTo>
                    <a:pt x="0" y="1"/>
                    <a:pt x="0" y="8"/>
                    <a:pt x="0" y="14"/>
                  </a:cubicBezTo>
                  <a:cubicBezTo>
                    <a:pt x="1" y="11"/>
                    <a:pt x="4" y="7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Freeform 2949">
              <a:extLst>
                <a:ext uri="{FF2B5EF4-FFF2-40B4-BE49-F238E27FC236}">
                  <a16:creationId xmlns:a16="http://schemas.microsoft.com/office/drawing/2014/main" id="{105BD135-6EF3-6549-856B-1C46252D3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5" y="1525"/>
              <a:ext cx="80" cy="35"/>
            </a:xfrm>
            <a:custGeom>
              <a:avLst/>
              <a:gdLst>
                <a:gd name="T0" fmla="*/ 125 w 32"/>
                <a:gd name="T1" fmla="*/ 116 h 13"/>
                <a:gd name="T2" fmla="*/ 500 w 32"/>
                <a:gd name="T3" fmla="*/ 159 h 13"/>
                <a:gd name="T4" fmla="*/ 188 w 32"/>
                <a:gd name="T5" fmla="*/ 35 h 13"/>
                <a:gd name="T6" fmla="*/ 0 w 32"/>
                <a:gd name="T7" fmla="*/ 253 h 13"/>
                <a:gd name="T8" fmla="*/ 125 w 32"/>
                <a:gd name="T9" fmla="*/ 116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" h="13">
                  <a:moveTo>
                    <a:pt x="8" y="6"/>
                  </a:moveTo>
                  <a:cubicBezTo>
                    <a:pt x="12" y="4"/>
                    <a:pt x="25" y="7"/>
                    <a:pt x="32" y="8"/>
                  </a:cubicBezTo>
                  <a:cubicBezTo>
                    <a:pt x="32" y="8"/>
                    <a:pt x="19" y="4"/>
                    <a:pt x="12" y="2"/>
                  </a:cubicBezTo>
                  <a:cubicBezTo>
                    <a:pt x="4" y="0"/>
                    <a:pt x="2" y="7"/>
                    <a:pt x="0" y="13"/>
                  </a:cubicBezTo>
                  <a:cubicBezTo>
                    <a:pt x="2" y="10"/>
                    <a:pt x="6" y="7"/>
                    <a:pt x="8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Freeform 2950">
              <a:extLst>
                <a:ext uri="{FF2B5EF4-FFF2-40B4-BE49-F238E27FC236}">
                  <a16:creationId xmlns:a16="http://schemas.microsoft.com/office/drawing/2014/main" id="{25CB53B3-87B8-12D5-3C9E-8156C1A86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5" y="1645"/>
              <a:ext cx="100" cy="38"/>
            </a:xfrm>
            <a:custGeom>
              <a:avLst/>
              <a:gdLst>
                <a:gd name="T0" fmla="*/ 83 w 40"/>
                <a:gd name="T1" fmla="*/ 117 h 14"/>
                <a:gd name="T2" fmla="*/ 625 w 40"/>
                <a:gd name="T3" fmla="*/ 22 h 14"/>
                <a:gd name="T4" fmla="*/ 125 w 40"/>
                <a:gd name="T5" fmla="*/ 22 h 14"/>
                <a:gd name="T6" fmla="*/ 0 w 40"/>
                <a:gd name="T7" fmla="*/ 280 h 14"/>
                <a:gd name="T8" fmla="*/ 83 w 40"/>
                <a:gd name="T9" fmla="*/ 11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" h="14">
                  <a:moveTo>
                    <a:pt x="5" y="6"/>
                  </a:moveTo>
                  <a:cubicBezTo>
                    <a:pt x="8" y="3"/>
                    <a:pt x="33" y="2"/>
                    <a:pt x="40" y="1"/>
                  </a:cubicBezTo>
                  <a:cubicBezTo>
                    <a:pt x="40" y="1"/>
                    <a:pt x="16" y="0"/>
                    <a:pt x="8" y="1"/>
                  </a:cubicBezTo>
                  <a:cubicBezTo>
                    <a:pt x="0" y="1"/>
                    <a:pt x="0" y="9"/>
                    <a:pt x="0" y="14"/>
                  </a:cubicBezTo>
                  <a:cubicBezTo>
                    <a:pt x="0" y="11"/>
                    <a:pt x="3" y="7"/>
                    <a:pt x="5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Freeform 2951">
              <a:extLst>
                <a:ext uri="{FF2B5EF4-FFF2-40B4-BE49-F238E27FC236}">
                  <a16:creationId xmlns:a16="http://schemas.microsoft.com/office/drawing/2014/main" id="{D95682F3-172E-5895-2F67-36BDE3900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187"/>
              <a:ext cx="133" cy="40"/>
            </a:xfrm>
            <a:custGeom>
              <a:avLst/>
              <a:gdLst>
                <a:gd name="T0" fmla="*/ 83 w 53"/>
                <a:gd name="T1" fmla="*/ 115 h 15"/>
                <a:gd name="T2" fmla="*/ 838 w 53"/>
                <a:gd name="T3" fmla="*/ 21 h 15"/>
                <a:gd name="T4" fmla="*/ 125 w 53"/>
                <a:gd name="T5" fmla="*/ 21 h 15"/>
                <a:gd name="T6" fmla="*/ 0 w 53"/>
                <a:gd name="T7" fmla="*/ 285 h 15"/>
                <a:gd name="T8" fmla="*/ 83 w 53"/>
                <a:gd name="T9" fmla="*/ 1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15">
                  <a:moveTo>
                    <a:pt x="5" y="6"/>
                  </a:moveTo>
                  <a:cubicBezTo>
                    <a:pt x="9" y="3"/>
                    <a:pt x="46" y="1"/>
                    <a:pt x="53" y="1"/>
                  </a:cubicBezTo>
                  <a:cubicBezTo>
                    <a:pt x="53" y="1"/>
                    <a:pt x="16" y="0"/>
                    <a:pt x="8" y="1"/>
                  </a:cubicBezTo>
                  <a:cubicBezTo>
                    <a:pt x="1" y="1"/>
                    <a:pt x="1" y="9"/>
                    <a:pt x="0" y="15"/>
                  </a:cubicBezTo>
                  <a:cubicBezTo>
                    <a:pt x="1" y="11"/>
                    <a:pt x="4" y="7"/>
                    <a:pt x="5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Freeform 2952">
              <a:extLst>
                <a:ext uri="{FF2B5EF4-FFF2-40B4-BE49-F238E27FC236}">
                  <a16:creationId xmlns:a16="http://schemas.microsoft.com/office/drawing/2014/main" id="{90CCF1DD-7BC3-81E7-282D-522592929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1547"/>
              <a:ext cx="138" cy="210"/>
            </a:xfrm>
            <a:custGeom>
              <a:avLst/>
              <a:gdLst>
                <a:gd name="T0" fmla="*/ 868 w 55"/>
                <a:gd name="T1" fmla="*/ 1334 h 79"/>
                <a:gd name="T2" fmla="*/ 868 w 55"/>
                <a:gd name="T3" fmla="*/ 136 h 79"/>
                <a:gd name="T4" fmla="*/ 838 w 55"/>
                <a:gd name="T5" fmla="*/ 56 h 79"/>
                <a:gd name="T6" fmla="*/ 713 w 55"/>
                <a:gd name="T7" fmla="*/ 0 h 79"/>
                <a:gd name="T8" fmla="*/ 617 w 55"/>
                <a:gd name="T9" fmla="*/ 848 h 79"/>
                <a:gd name="T10" fmla="*/ 0 w 55"/>
                <a:gd name="T11" fmla="*/ 1292 h 79"/>
                <a:gd name="T12" fmla="*/ 868 w 55"/>
                <a:gd name="T13" fmla="*/ 1334 h 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" h="79">
                  <a:moveTo>
                    <a:pt x="55" y="71"/>
                  </a:moveTo>
                  <a:cubicBezTo>
                    <a:pt x="55" y="49"/>
                    <a:pt x="55" y="27"/>
                    <a:pt x="55" y="7"/>
                  </a:cubicBezTo>
                  <a:cubicBezTo>
                    <a:pt x="54" y="5"/>
                    <a:pt x="54" y="3"/>
                    <a:pt x="53" y="3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9" y="12"/>
                    <a:pt x="46" y="34"/>
                    <a:pt x="39" y="45"/>
                  </a:cubicBezTo>
                  <a:cubicBezTo>
                    <a:pt x="30" y="59"/>
                    <a:pt x="12" y="62"/>
                    <a:pt x="0" y="69"/>
                  </a:cubicBezTo>
                  <a:cubicBezTo>
                    <a:pt x="10" y="72"/>
                    <a:pt x="47" y="79"/>
                    <a:pt x="55" y="71"/>
                  </a:cubicBezTo>
                  <a:close/>
                </a:path>
              </a:pathLst>
            </a:custGeom>
            <a:solidFill>
              <a:srgbClr val="88B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Freeform 2953">
              <a:extLst>
                <a:ext uri="{FF2B5EF4-FFF2-40B4-BE49-F238E27FC236}">
                  <a16:creationId xmlns:a16="http://schemas.microsoft.com/office/drawing/2014/main" id="{08C7358F-5966-4362-ED66-F17C75868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0" y="2061"/>
              <a:ext cx="157" cy="96"/>
            </a:xfrm>
            <a:custGeom>
              <a:avLst/>
              <a:gdLst>
                <a:gd name="T0" fmla="*/ 137 w 63"/>
                <a:gd name="T1" fmla="*/ 648 h 36"/>
                <a:gd name="T2" fmla="*/ 466 w 63"/>
                <a:gd name="T3" fmla="*/ 648 h 36"/>
                <a:gd name="T4" fmla="*/ 728 w 63"/>
                <a:gd name="T5" fmla="*/ 648 h 36"/>
                <a:gd name="T6" fmla="*/ 974 w 63"/>
                <a:gd name="T7" fmla="*/ 0 h 36"/>
                <a:gd name="T8" fmla="*/ 787 w 63"/>
                <a:gd name="T9" fmla="*/ 285 h 36"/>
                <a:gd name="T10" fmla="*/ 496 w 63"/>
                <a:gd name="T11" fmla="*/ 512 h 36"/>
                <a:gd name="T12" fmla="*/ 0 w 63"/>
                <a:gd name="T13" fmla="*/ 512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" h="36">
                  <a:moveTo>
                    <a:pt x="9" y="34"/>
                  </a:moveTo>
                  <a:cubicBezTo>
                    <a:pt x="15" y="35"/>
                    <a:pt x="23" y="34"/>
                    <a:pt x="30" y="34"/>
                  </a:cubicBezTo>
                  <a:cubicBezTo>
                    <a:pt x="35" y="34"/>
                    <a:pt x="42" y="36"/>
                    <a:pt x="47" y="34"/>
                  </a:cubicBezTo>
                  <a:cubicBezTo>
                    <a:pt x="56" y="32"/>
                    <a:pt x="62" y="8"/>
                    <a:pt x="63" y="0"/>
                  </a:cubicBezTo>
                  <a:cubicBezTo>
                    <a:pt x="58" y="1"/>
                    <a:pt x="54" y="11"/>
                    <a:pt x="51" y="15"/>
                  </a:cubicBezTo>
                  <a:cubicBezTo>
                    <a:pt x="45" y="23"/>
                    <a:pt x="41" y="25"/>
                    <a:pt x="32" y="27"/>
                  </a:cubicBezTo>
                  <a:cubicBezTo>
                    <a:pt x="22" y="28"/>
                    <a:pt x="9" y="33"/>
                    <a:pt x="0" y="27"/>
                  </a:cubicBezTo>
                </a:path>
              </a:pathLst>
            </a:custGeom>
            <a:solidFill>
              <a:srgbClr val="D42B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Freeform 2954">
              <a:extLst>
                <a:ext uri="{FF2B5EF4-FFF2-40B4-BE49-F238E27FC236}">
                  <a16:creationId xmlns:a16="http://schemas.microsoft.com/office/drawing/2014/main" id="{3CA44F49-5442-8A77-AA29-07B1C1F4B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2" y="2200"/>
              <a:ext cx="153" cy="96"/>
            </a:xfrm>
            <a:custGeom>
              <a:avLst/>
              <a:gdLst>
                <a:gd name="T0" fmla="*/ 33 w 61"/>
                <a:gd name="T1" fmla="*/ 568 h 36"/>
                <a:gd name="T2" fmla="*/ 346 w 61"/>
                <a:gd name="T3" fmla="*/ 661 h 36"/>
                <a:gd name="T4" fmla="*/ 680 w 61"/>
                <a:gd name="T5" fmla="*/ 661 h 36"/>
                <a:gd name="T6" fmla="*/ 805 w 61"/>
                <a:gd name="T7" fmla="*/ 376 h 36"/>
                <a:gd name="T8" fmla="*/ 963 w 61"/>
                <a:gd name="T9" fmla="*/ 0 h 36"/>
                <a:gd name="T10" fmla="*/ 504 w 61"/>
                <a:gd name="T11" fmla="*/ 456 h 36"/>
                <a:gd name="T12" fmla="*/ 0 w 61"/>
                <a:gd name="T13" fmla="*/ 419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1" h="36">
                  <a:moveTo>
                    <a:pt x="2" y="30"/>
                  </a:moveTo>
                  <a:cubicBezTo>
                    <a:pt x="4" y="34"/>
                    <a:pt x="18" y="34"/>
                    <a:pt x="22" y="35"/>
                  </a:cubicBezTo>
                  <a:cubicBezTo>
                    <a:pt x="29" y="36"/>
                    <a:pt x="37" y="36"/>
                    <a:pt x="43" y="35"/>
                  </a:cubicBezTo>
                  <a:cubicBezTo>
                    <a:pt x="51" y="33"/>
                    <a:pt x="49" y="27"/>
                    <a:pt x="51" y="20"/>
                  </a:cubicBezTo>
                  <a:cubicBezTo>
                    <a:pt x="53" y="14"/>
                    <a:pt x="61" y="7"/>
                    <a:pt x="61" y="0"/>
                  </a:cubicBezTo>
                  <a:cubicBezTo>
                    <a:pt x="50" y="7"/>
                    <a:pt x="47" y="21"/>
                    <a:pt x="32" y="24"/>
                  </a:cubicBezTo>
                  <a:cubicBezTo>
                    <a:pt x="26" y="25"/>
                    <a:pt x="2" y="31"/>
                    <a:pt x="0" y="22"/>
                  </a:cubicBezTo>
                </a:path>
              </a:pathLst>
            </a:custGeom>
            <a:solidFill>
              <a:srgbClr val="D42B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Freeform 2955">
              <a:extLst>
                <a:ext uri="{FF2B5EF4-FFF2-40B4-BE49-F238E27FC236}">
                  <a16:creationId xmlns:a16="http://schemas.microsoft.com/office/drawing/2014/main" id="{DAD7DC00-56B9-FCD7-5A82-1A5A1F46C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" y="1965"/>
              <a:ext cx="95" cy="83"/>
            </a:xfrm>
            <a:custGeom>
              <a:avLst/>
              <a:gdLst>
                <a:gd name="T0" fmla="*/ 533 w 38"/>
                <a:gd name="T1" fmla="*/ 0 h 31"/>
                <a:gd name="T2" fmla="*/ 238 w 38"/>
                <a:gd name="T3" fmla="*/ 329 h 31"/>
                <a:gd name="T4" fmla="*/ 0 w 38"/>
                <a:gd name="T5" fmla="*/ 367 h 31"/>
                <a:gd name="T6" fmla="*/ 158 w 38"/>
                <a:gd name="T7" fmla="*/ 594 h 31"/>
                <a:gd name="T8" fmla="*/ 533 w 38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31">
                  <a:moveTo>
                    <a:pt x="34" y="0"/>
                  </a:moveTo>
                  <a:cubicBezTo>
                    <a:pt x="29" y="11"/>
                    <a:pt x="27" y="14"/>
                    <a:pt x="15" y="17"/>
                  </a:cubicBezTo>
                  <a:cubicBezTo>
                    <a:pt x="9" y="19"/>
                    <a:pt x="5" y="20"/>
                    <a:pt x="0" y="19"/>
                  </a:cubicBezTo>
                  <a:cubicBezTo>
                    <a:pt x="4" y="23"/>
                    <a:pt x="7" y="27"/>
                    <a:pt x="10" y="31"/>
                  </a:cubicBezTo>
                  <a:cubicBezTo>
                    <a:pt x="22" y="22"/>
                    <a:pt x="38" y="17"/>
                    <a:pt x="34" y="0"/>
                  </a:cubicBezTo>
                  <a:close/>
                </a:path>
              </a:pathLst>
            </a:custGeom>
            <a:solidFill>
              <a:srgbClr val="D42B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Freeform 2956">
              <a:extLst>
                <a:ext uri="{FF2B5EF4-FFF2-40B4-BE49-F238E27FC236}">
                  <a16:creationId xmlns:a16="http://schemas.microsoft.com/office/drawing/2014/main" id="{AE448BCB-3953-7534-2390-1E8293C11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" y="2101"/>
              <a:ext cx="87" cy="94"/>
            </a:xfrm>
            <a:custGeom>
              <a:avLst/>
              <a:gdLst>
                <a:gd name="T0" fmla="*/ 433 w 35"/>
                <a:gd name="T1" fmla="*/ 0 h 35"/>
                <a:gd name="T2" fmla="*/ 216 w 35"/>
                <a:gd name="T3" fmla="*/ 287 h 35"/>
                <a:gd name="T4" fmla="*/ 0 w 35"/>
                <a:gd name="T5" fmla="*/ 150 h 35"/>
                <a:gd name="T6" fmla="*/ 12 w 35"/>
                <a:gd name="T7" fmla="*/ 196 h 35"/>
                <a:gd name="T8" fmla="*/ 186 w 35"/>
                <a:gd name="T9" fmla="*/ 677 h 35"/>
                <a:gd name="T10" fmla="*/ 291 w 35"/>
                <a:gd name="T11" fmla="*/ 462 h 35"/>
                <a:gd name="T12" fmla="*/ 433 w 35"/>
                <a:gd name="T13" fmla="*/ 0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35">
                  <a:moveTo>
                    <a:pt x="28" y="0"/>
                  </a:moveTo>
                  <a:cubicBezTo>
                    <a:pt x="31" y="10"/>
                    <a:pt x="23" y="14"/>
                    <a:pt x="14" y="15"/>
                  </a:cubicBezTo>
                  <a:cubicBezTo>
                    <a:pt x="7" y="15"/>
                    <a:pt x="4" y="11"/>
                    <a:pt x="0" y="8"/>
                  </a:cubicBezTo>
                  <a:cubicBezTo>
                    <a:pt x="1" y="9"/>
                    <a:pt x="1" y="9"/>
                    <a:pt x="1" y="10"/>
                  </a:cubicBezTo>
                  <a:cubicBezTo>
                    <a:pt x="6" y="18"/>
                    <a:pt x="10" y="27"/>
                    <a:pt x="12" y="35"/>
                  </a:cubicBezTo>
                  <a:cubicBezTo>
                    <a:pt x="14" y="31"/>
                    <a:pt x="16" y="27"/>
                    <a:pt x="19" y="24"/>
                  </a:cubicBezTo>
                  <a:cubicBezTo>
                    <a:pt x="26" y="16"/>
                    <a:pt x="35" y="12"/>
                    <a:pt x="28" y="0"/>
                  </a:cubicBezTo>
                  <a:close/>
                </a:path>
              </a:pathLst>
            </a:custGeom>
            <a:solidFill>
              <a:srgbClr val="D42B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Freeform 2957">
              <a:extLst>
                <a:ext uri="{FF2B5EF4-FFF2-40B4-BE49-F238E27FC236}">
                  <a16:creationId xmlns:a16="http://schemas.microsoft.com/office/drawing/2014/main" id="{EAD18BA4-F0A0-EADA-356C-8C21E9B58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2" y="2267"/>
              <a:ext cx="278" cy="77"/>
            </a:xfrm>
            <a:custGeom>
              <a:avLst/>
              <a:gdLst>
                <a:gd name="T0" fmla="*/ 1663 w 111"/>
                <a:gd name="T1" fmla="*/ 170 h 29"/>
                <a:gd name="T2" fmla="*/ 0 w 111"/>
                <a:gd name="T3" fmla="*/ 247 h 29"/>
                <a:gd name="T4" fmla="*/ 0 w 111"/>
                <a:gd name="T5" fmla="*/ 281 h 29"/>
                <a:gd name="T6" fmla="*/ 0 w 111"/>
                <a:gd name="T7" fmla="*/ 542 h 29"/>
                <a:gd name="T8" fmla="*/ 0 w 111"/>
                <a:gd name="T9" fmla="*/ 542 h 29"/>
                <a:gd name="T10" fmla="*/ 1681 w 111"/>
                <a:gd name="T11" fmla="*/ 486 h 29"/>
                <a:gd name="T12" fmla="*/ 1743 w 111"/>
                <a:gd name="T13" fmla="*/ 520 h 29"/>
                <a:gd name="T14" fmla="*/ 1743 w 111"/>
                <a:gd name="T15" fmla="*/ 486 h 29"/>
                <a:gd name="T16" fmla="*/ 1663 w 111"/>
                <a:gd name="T17" fmla="*/ 17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1" h="29">
                  <a:moveTo>
                    <a:pt x="106" y="9"/>
                  </a:moveTo>
                  <a:cubicBezTo>
                    <a:pt x="67" y="0"/>
                    <a:pt x="18" y="12"/>
                    <a:pt x="0" y="13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8" y="28"/>
                    <a:pt x="68" y="13"/>
                    <a:pt x="107" y="26"/>
                  </a:cubicBezTo>
                  <a:cubicBezTo>
                    <a:pt x="109" y="27"/>
                    <a:pt x="110" y="27"/>
                    <a:pt x="111" y="28"/>
                  </a:cubicBezTo>
                  <a:cubicBezTo>
                    <a:pt x="111" y="27"/>
                    <a:pt x="111" y="26"/>
                    <a:pt x="111" y="26"/>
                  </a:cubicBezTo>
                  <a:cubicBezTo>
                    <a:pt x="108" y="20"/>
                    <a:pt x="106" y="15"/>
                    <a:pt x="106" y="9"/>
                  </a:cubicBezTo>
                  <a:close/>
                </a:path>
              </a:pathLst>
            </a:custGeom>
            <a:solidFill>
              <a:srgbClr val="F1BA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5" name="Freeform 2958">
              <a:extLst>
                <a:ext uri="{FF2B5EF4-FFF2-40B4-BE49-F238E27FC236}">
                  <a16:creationId xmlns:a16="http://schemas.microsoft.com/office/drawing/2014/main" id="{33AA3682-0A9A-F67B-DA91-BB9F29197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7" y="1213"/>
              <a:ext cx="28" cy="22"/>
            </a:xfrm>
            <a:custGeom>
              <a:avLst/>
              <a:gdLst>
                <a:gd name="T0" fmla="*/ 20 w 11"/>
                <a:gd name="T1" fmla="*/ 168 h 8"/>
                <a:gd name="T2" fmla="*/ 97 w 11"/>
                <a:gd name="T3" fmla="*/ 129 h 8"/>
                <a:gd name="T4" fmla="*/ 181 w 11"/>
                <a:gd name="T5" fmla="*/ 47 h 8"/>
                <a:gd name="T6" fmla="*/ 181 w 11"/>
                <a:gd name="T7" fmla="*/ 0 h 8"/>
                <a:gd name="T8" fmla="*/ 163 w 11"/>
                <a:gd name="T9" fmla="*/ 0 h 8"/>
                <a:gd name="T10" fmla="*/ 84 w 11"/>
                <a:gd name="T11" fmla="*/ 83 h 8"/>
                <a:gd name="T12" fmla="*/ 20 w 11"/>
                <a:gd name="T13" fmla="*/ 129 h 8"/>
                <a:gd name="T14" fmla="*/ 0 w 11"/>
                <a:gd name="T15" fmla="*/ 143 h 8"/>
                <a:gd name="T16" fmla="*/ 20 w 11"/>
                <a:gd name="T17" fmla="*/ 168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" h="8">
                  <a:moveTo>
                    <a:pt x="1" y="8"/>
                  </a:moveTo>
                  <a:cubicBezTo>
                    <a:pt x="3" y="8"/>
                    <a:pt x="4" y="7"/>
                    <a:pt x="6" y="6"/>
                  </a:cubicBezTo>
                  <a:cubicBezTo>
                    <a:pt x="7" y="5"/>
                    <a:pt x="9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8" y="1"/>
                    <a:pt x="6" y="3"/>
                    <a:pt x="5" y="4"/>
                  </a:cubicBezTo>
                  <a:cubicBezTo>
                    <a:pt x="3" y="5"/>
                    <a:pt x="2" y="6"/>
                    <a:pt x="1" y="6"/>
                  </a:cubicBezTo>
                  <a:cubicBezTo>
                    <a:pt x="1" y="6"/>
                    <a:pt x="0" y="6"/>
                    <a:pt x="0" y="7"/>
                  </a:cubicBezTo>
                  <a:cubicBezTo>
                    <a:pt x="0" y="7"/>
                    <a:pt x="1" y="8"/>
                    <a:pt x="1" y="8"/>
                  </a:cubicBez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Freeform 2959">
              <a:extLst>
                <a:ext uri="{FF2B5EF4-FFF2-40B4-BE49-F238E27FC236}">
                  <a16:creationId xmlns:a16="http://schemas.microsoft.com/office/drawing/2014/main" id="{CF8DB76D-1C9D-AC50-87A9-78EE5A712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0" y="2283"/>
              <a:ext cx="115" cy="16"/>
            </a:xfrm>
            <a:custGeom>
              <a:avLst/>
              <a:gdLst>
                <a:gd name="T0" fmla="*/ 0 w 46"/>
                <a:gd name="T1" fmla="*/ 56 h 6"/>
                <a:gd name="T2" fmla="*/ 300 w 46"/>
                <a:gd name="T3" fmla="*/ 93 h 6"/>
                <a:gd name="T4" fmla="*/ 720 w 46"/>
                <a:gd name="T5" fmla="*/ 115 h 6"/>
                <a:gd name="T6" fmla="*/ 720 w 46"/>
                <a:gd name="T7" fmla="*/ 35 h 6"/>
                <a:gd name="T8" fmla="*/ 313 w 46"/>
                <a:gd name="T9" fmla="*/ 21 h 6"/>
                <a:gd name="T10" fmla="*/ 20 w 46"/>
                <a:gd name="T11" fmla="*/ 0 h 6"/>
                <a:gd name="T12" fmla="*/ 0 w 46"/>
                <a:gd name="T13" fmla="*/ 56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6">
                  <a:moveTo>
                    <a:pt x="0" y="3"/>
                  </a:moveTo>
                  <a:cubicBezTo>
                    <a:pt x="4" y="4"/>
                    <a:pt x="11" y="5"/>
                    <a:pt x="19" y="5"/>
                  </a:cubicBezTo>
                  <a:cubicBezTo>
                    <a:pt x="28" y="6"/>
                    <a:pt x="38" y="6"/>
                    <a:pt x="46" y="6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38" y="2"/>
                    <a:pt x="28" y="2"/>
                    <a:pt x="20" y="1"/>
                  </a:cubicBezTo>
                  <a:cubicBezTo>
                    <a:pt x="11" y="1"/>
                    <a:pt x="4" y="0"/>
                    <a:pt x="1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D42B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Freeform 2960">
              <a:extLst>
                <a:ext uri="{FF2B5EF4-FFF2-40B4-BE49-F238E27FC236}">
                  <a16:creationId xmlns:a16="http://schemas.microsoft.com/office/drawing/2014/main" id="{E8C02A16-1046-B796-3713-C7364455F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" y="2139"/>
              <a:ext cx="145" cy="16"/>
            </a:xfrm>
            <a:custGeom>
              <a:avLst/>
              <a:gdLst>
                <a:gd name="T0" fmla="*/ 0 w 58"/>
                <a:gd name="T1" fmla="*/ 77 h 6"/>
                <a:gd name="T2" fmla="*/ 158 w 58"/>
                <a:gd name="T3" fmla="*/ 93 h 6"/>
                <a:gd name="T4" fmla="*/ 908 w 58"/>
                <a:gd name="T5" fmla="*/ 115 h 6"/>
                <a:gd name="T6" fmla="*/ 908 w 58"/>
                <a:gd name="T7" fmla="*/ 35 h 6"/>
                <a:gd name="T8" fmla="*/ 395 w 58"/>
                <a:gd name="T9" fmla="*/ 35 h 6"/>
                <a:gd name="T10" fmla="*/ 158 w 58"/>
                <a:gd name="T11" fmla="*/ 21 h 6"/>
                <a:gd name="T12" fmla="*/ 20 w 58"/>
                <a:gd name="T13" fmla="*/ 0 h 6"/>
                <a:gd name="T14" fmla="*/ 0 w 58"/>
                <a:gd name="T15" fmla="*/ 77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8" h="6">
                  <a:moveTo>
                    <a:pt x="0" y="4"/>
                  </a:moveTo>
                  <a:cubicBezTo>
                    <a:pt x="2" y="5"/>
                    <a:pt x="5" y="5"/>
                    <a:pt x="10" y="5"/>
                  </a:cubicBezTo>
                  <a:cubicBezTo>
                    <a:pt x="22" y="6"/>
                    <a:pt x="44" y="6"/>
                    <a:pt x="58" y="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9" y="2"/>
                    <a:pt x="36" y="2"/>
                    <a:pt x="25" y="2"/>
                  </a:cubicBezTo>
                  <a:cubicBezTo>
                    <a:pt x="19" y="2"/>
                    <a:pt x="14" y="1"/>
                    <a:pt x="10" y="1"/>
                  </a:cubicBezTo>
                  <a:cubicBezTo>
                    <a:pt x="6" y="1"/>
                    <a:pt x="2" y="1"/>
                    <a:pt x="1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42B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Freeform 2961">
              <a:extLst>
                <a:ext uri="{FF2B5EF4-FFF2-40B4-BE49-F238E27FC236}">
                  <a16:creationId xmlns:a16="http://schemas.microsoft.com/office/drawing/2014/main" id="{D05B49E1-567F-2123-7715-7C183DFD7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" y="2011"/>
              <a:ext cx="22" cy="21"/>
            </a:xfrm>
            <a:custGeom>
              <a:avLst/>
              <a:gdLst>
                <a:gd name="T0" fmla="*/ 0 w 9"/>
                <a:gd name="T1" fmla="*/ 21 h 8"/>
                <a:gd name="T2" fmla="*/ 42 w 9"/>
                <a:gd name="T3" fmla="*/ 110 h 8"/>
                <a:gd name="T4" fmla="*/ 120 w 9"/>
                <a:gd name="T5" fmla="*/ 144 h 8"/>
                <a:gd name="T6" fmla="*/ 132 w 9"/>
                <a:gd name="T7" fmla="*/ 76 h 8"/>
                <a:gd name="T8" fmla="*/ 71 w 9"/>
                <a:gd name="T9" fmla="*/ 55 h 8"/>
                <a:gd name="T10" fmla="*/ 42 w 9"/>
                <a:gd name="T11" fmla="*/ 0 h 8"/>
                <a:gd name="T12" fmla="*/ 0 w 9"/>
                <a:gd name="T13" fmla="*/ 21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" h="8">
                  <a:moveTo>
                    <a:pt x="0" y="1"/>
                  </a:moveTo>
                  <a:cubicBezTo>
                    <a:pt x="0" y="3"/>
                    <a:pt x="1" y="5"/>
                    <a:pt x="3" y="6"/>
                  </a:cubicBezTo>
                  <a:cubicBezTo>
                    <a:pt x="4" y="7"/>
                    <a:pt x="6" y="8"/>
                    <a:pt x="8" y="8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7" y="4"/>
                    <a:pt x="6" y="4"/>
                    <a:pt x="5" y="3"/>
                  </a:cubicBezTo>
                  <a:cubicBezTo>
                    <a:pt x="4" y="2"/>
                    <a:pt x="4" y="1"/>
                    <a:pt x="3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AB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Freeform 2962">
              <a:extLst>
                <a:ext uri="{FF2B5EF4-FFF2-40B4-BE49-F238E27FC236}">
                  <a16:creationId xmlns:a16="http://schemas.microsoft.com/office/drawing/2014/main" id="{91B733C7-38F0-02E5-FFF4-38A16AA50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" y="1205"/>
              <a:ext cx="35" cy="51"/>
            </a:xfrm>
            <a:custGeom>
              <a:avLst/>
              <a:gdLst>
                <a:gd name="T0" fmla="*/ 0 w 14"/>
                <a:gd name="T1" fmla="*/ 150 h 19"/>
                <a:gd name="T2" fmla="*/ 0 w 14"/>
                <a:gd name="T3" fmla="*/ 150 h 19"/>
                <a:gd name="T4" fmla="*/ 20 w 14"/>
                <a:gd name="T5" fmla="*/ 193 h 19"/>
                <a:gd name="T6" fmla="*/ 50 w 14"/>
                <a:gd name="T7" fmla="*/ 287 h 19"/>
                <a:gd name="T8" fmla="*/ 83 w 14"/>
                <a:gd name="T9" fmla="*/ 346 h 19"/>
                <a:gd name="T10" fmla="*/ 125 w 14"/>
                <a:gd name="T11" fmla="*/ 368 h 19"/>
                <a:gd name="T12" fmla="*/ 158 w 14"/>
                <a:gd name="T13" fmla="*/ 346 h 19"/>
                <a:gd name="T14" fmla="*/ 208 w 14"/>
                <a:gd name="T15" fmla="*/ 309 h 19"/>
                <a:gd name="T16" fmla="*/ 220 w 14"/>
                <a:gd name="T17" fmla="*/ 252 h 19"/>
                <a:gd name="T18" fmla="*/ 175 w 14"/>
                <a:gd name="T19" fmla="*/ 94 h 19"/>
                <a:gd name="T20" fmla="*/ 113 w 14"/>
                <a:gd name="T21" fmla="*/ 0 h 19"/>
                <a:gd name="T22" fmla="*/ 63 w 14"/>
                <a:gd name="T23" fmla="*/ 35 h 19"/>
                <a:gd name="T24" fmla="*/ 125 w 14"/>
                <a:gd name="T25" fmla="*/ 137 h 19"/>
                <a:gd name="T26" fmla="*/ 158 w 14"/>
                <a:gd name="T27" fmla="*/ 252 h 19"/>
                <a:gd name="T28" fmla="*/ 158 w 14"/>
                <a:gd name="T29" fmla="*/ 274 h 19"/>
                <a:gd name="T30" fmla="*/ 145 w 14"/>
                <a:gd name="T31" fmla="*/ 287 h 19"/>
                <a:gd name="T32" fmla="*/ 125 w 14"/>
                <a:gd name="T33" fmla="*/ 287 h 19"/>
                <a:gd name="T34" fmla="*/ 113 w 14"/>
                <a:gd name="T35" fmla="*/ 274 h 19"/>
                <a:gd name="T36" fmla="*/ 83 w 14"/>
                <a:gd name="T37" fmla="*/ 193 h 19"/>
                <a:gd name="T38" fmla="*/ 63 w 14"/>
                <a:gd name="T39" fmla="*/ 137 h 19"/>
                <a:gd name="T40" fmla="*/ 33 w 14"/>
                <a:gd name="T41" fmla="*/ 94 h 19"/>
                <a:gd name="T42" fmla="*/ 0 w 14"/>
                <a:gd name="T43" fmla="*/ 150 h 1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" h="19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" y="11"/>
                    <a:pt x="2" y="13"/>
                    <a:pt x="3" y="15"/>
                  </a:cubicBezTo>
                  <a:cubicBezTo>
                    <a:pt x="3" y="16"/>
                    <a:pt x="4" y="17"/>
                    <a:pt x="5" y="18"/>
                  </a:cubicBezTo>
                  <a:cubicBezTo>
                    <a:pt x="6" y="18"/>
                    <a:pt x="7" y="19"/>
                    <a:pt x="8" y="19"/>
                  </a:cubicBezTo>
                  <a:cubicBezTo>
                    <a:pt x="9" y="19"/>
                    <a:pt x="10" y="19"/>
                    <a:pt x="10" y="18"/>
                  </a:cubicBezTo>
                  <a:cubicBezTo>
                    <a:pt x="11" y="18"/>
                    <a:pt x="12" y="17"/>
                    <a:pt x="13" y="16"/>
                  </a:cubicBezTo>
                  <a:cubicBezTo>
                    <a:pt x="14" y="15"/>
                    <a:pt x="14" y="14"/>
                    <a:pt x="14" y="13"/>
                  </a:cubicBezTo>
                  <a:cubicBezTo>
                    <a:pt x="14" y="11"/>
                    <a:pt x="13" y="8"/>
                    <a:pt x="11" y="5"/>
                  </a:cubicBezTo>
                  <a:cubicBezTo>
                    <a:pt x="10" y="3"/>
                    <a:pt x="8" y="1"/>
                    <a:pt x="7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3"/>
                    <a:pt x="6" y="5"/>
                    <a:pt x="8" y="7"/>
                  </a:cubicBezTo>
                  <a:cubicBezTo>
                    <a:pt x="9" y="9"/>
                    <a:pt x="10" y="12"/>
                    <a:pt x="1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4"/>
                    <a:pt x="9" y="15"/>
                    <a:pt x="9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7" y="15"/>
                    <a:pt x="7" y="14"/>
                  </a:cubicBezTo>
                  <a:cubicBezTo>
                    <a:pt x="6" y="13"/>
                    <a:pt x="5" y="12"/>
                    <a:pt x="5" y="10"/>
                  </a:cubicBezTo>
                  <a:cubicBezTo>
                    <a:pt x="5" y="9"/>
                    <a:pt x="4" y="8"/>
                    <a:pt x="4" y="7"/>
                  </a:cubicBezTo>
                  <a:cubicBezTo>
                    <a:pt x="3" y="6"/>
                    <a:pt x="3" y="5"/>
                    <a:pt x="2" y="5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E878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Freeform 2963">
              <a:extLst>
                <a:ext uri="{FF2B5EF4-FFF2-40B4-BE49-F238E27FC236}">
                  <a16:creationId xmlns:a16="http://schemas.microsoft.com/office/drawing/2014/main" id="{3CEBC584-79F5-FEA3-E629-654E72C9F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7" y="2293"/>
              <a:ext cx="273" cy="174"/>
            </a:xfrm>
            <a:custGeom>
              <a:avLst/>
              <a:gdLst>
                <a:gd name="T0" fmla="*/ 1034 w 109"/>
                <a:gd name="T1" fmla="*/ 824 h 65"/>
                <a:gd name="T2" fmla="*/ 33 w 109"/>
                <a:gd name="T3" fmla="*/ 0 h 65"/>
                <a:gd name="T4" fmla="*/ 0 w 109"/>
                <a:gd name="T5" fmla="*/ 0 h 65"/>
                <a:gd name="T6" fmla="*/ 83 w 109"/>
                <a:gd name="T7" fmla="*/ 308 h 65"/>
                <a:gd name="T8" fmla="*/ 95 w 109"/>
                <a:gd name="T9" fmla="*/ 343 h 65"/>
                <a:gd name="T10" fmla="*/ 458 w 109"/>
                <a:gd name="T11" fmla="*/ 616 h 65"/>
                <a:gd name="T12" fmla="*/ 533 w 109"/>
                <a:gd name="T13" fmla="*/ 709 h 65"/>
                <a:gd name="T14" fmla="*/ 1054 w 109"/>
                <a:gd name="T15" fmla="*/ 940 h 65"/>
                <a:gd name="T16" fmla="*/ 1713 w 109"/>
                <a:gd name="T17" fmla="*/ 1247 h 65"/>
                <a:gd name="T18" fmla="*/ 1034 w 109"/>
                <a:gd name="T19" fmla="*/ 824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9" h="65">
                  <a:moveTo>
                    <a:pt x="66" y="43"/>
                  </a:moveTo>
                  <a:cubicBezTo>
                    <a:pt x="42" y="22"/>
                    <a:pt x="17" y="4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5"/>
                    <a:pt x="2" y="10"/>
                    <a:pt x="5" y="16"/>
                  </a:cubicBezTo>
                  <a:cubicBezTo>
                    <a:pt x="6" y="16"/>
                    <a:pt x="6" y="17"/>
                    <a:pt x="6" y="18"/>
                  </a:cubicBezTo>
                  <a:cubicBezTo>
                    <a:pt x="13" y="20"/>
                    <a:pt x="19" y="22"/>
                    <a:pt x="29" y="32"/>
                  </a:cubicBezTo>
                  <a:cubicBezTo>
                    <a:pt x="31" y="34"/>
                    <a:pt x="32" y="35"/>
                    <a:pt x="34" y="37"/>
                  </a:cubicBezTo>
                  <a:cubicBezTo>
                    <a:pt x="42" y="39"/>
                    <a:pt x="52" y="40"/>
                    <a:pt x="67" y="49"/>
                  </a:cubicBezTo>
                  <a:cubicBezTo>
                    <a:pt x="82" y="57"/>
                    <a:pt x="95" y="64"/>
                    <a:pt x="109" y="65"/>
                  </a:cubicBezTo>
                  <a:cubicBezTo>
                    <a:pt x="90" y="58"/>
                    <a:pt x="73" y="50"/>
                    <a:pt x="66" y="43"/>
                  </a:cubicBezTo>
                  <a:close/>
                </a:path>
              </a:pathLst>
            </a:custGeom>
            <a:solidFill>
              <a:srgbClr val="F1BA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Freeform 2964">
              <a:extLst>
                <a:ext uri="{FF2B5EF4-FFF2-40B4-BE49-F238E27FC236}">
                  <a16:creationId xmlns:a16="http://schemas.microsoft.com/office/drawing/2014/main" id="{F962E87E-9208-6381-9A96-CE2C44C90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5" y="3024"/>
              <a:ext cx="150" cy="139"/>
            </a:xfrm>
            <a:custGeom>
              <a:avLst/>
              <a:gdLst>
                <a:gd name="T0" fmla="*/ 908 w 60"/>
                <a:gd name="T1" fmla="*/ 901 h 52"/>
                <a:gd name="T2" fmla="*/ 675 w 60"/>
                <a:gd name="T3" fmla="*/ 821 h 52"/>
                <a:gd name="T4" fmla="*/ 595 w 60"/>
                <a:gd name="T5" fmla="*/ 730 h 52"/>
                <a:gd name="T6" fmla="*/ 563 w 60"/>
                <a:gd name="T7" fmla="*/ 615 h 52"/>
                <a:gd name="T8" fmla="*/ 470 w 60"/>
                <a:gd name="T9" fmla="*/ 342 h 52"/>
                <a:gd name="T10" fmla="*/ 313 w 60"/>
                <a:gd name="T11" fmla="*/ 171 h 52"/>
                <a:gd name="T12" fmla="*/ 313 w 60"/>
                <a:gd name="T13" fmla="*/ 171 h 52"/>
                <a:gd name="T14" fmla="*/ 270 w 60"/>
                <a:gd name="T15" fmla="*/ 136 h 52"/>
                <a:gd name="T16" fmla="*/ 250 w 60"/>
                <a:gd name="T17" fmla="*/ 136 h 52"/>
                <a:gd name="T18" fmla="*/ 63 w 60"/>
                <a:gd name="T19" fmla="*/ 0 h 52"/>
                <a:gd name="T20" fmla="*/ 20 w 60"/>
                <a:gd name="T21" fmla="*/ 0 h 52"/>
                <a:gd name="T22" fmla="*/ 0 w 60"/>
                <a:gd name="T23" fmla="*/ 35 h 52"/>
                <a:gd name="T24" fmla="*/ 0 w 60"/>
                <a:gd name="T25" fmla="*/ 78 h 52"/>
                <a:gd name="T26" fmla="*/ 33 w 60"/>
                <a:gd name="T27" fmla="*/ 115 h 52"/>
                <a:gd name="T28" fmla="*/ 63 w 60"/>
                <a:gd name="T29" fmla="*/ 78 h 52"/>
                <a:gd name="T30" fmla="*/ 63 w 60"/>
                <a:gd name="T31" fmla="*/ 35 h 52"/>
                <a:gd name="T32" fmla="*/ 33 w 60"/>
                <a:gd name="T33" fmla="*/ 35 h 52"/>
                <a:gd name="T34" fmla="*/ 20 w 60"/>
                <a:gd name="T35" fmla="*/ 56 h 52"/>
                <a:gd name="T36" fmla="*/ 238 w 60"/>
                <a:gd name="T37" fmla="*/ 209 h 52"/>
                <a:gd name="T38" fmla="*/ 238 w 60"/>
                <a:gd name="T39" fmla="*/ 209 h 52"/>
                <a:gd name="T40" fmla="*/ 283 w 60"/>
                <a:gd name="T41" fmla="*/ 230 h 52"/>
                <a:gd name="T42" fmla="*/ 283 w 60"/>
                <a:gd name="T43" fmla="*/ 230 h 52"/>
                <a:gd name="T44" fmla="*/ 425 w 60"/>
                <a:gd name="T45" fmla="*/ 380 h 52"/>
                <a:gd name="T46" fmla="*/ 500 w 60"/>
                <a:gd name="T47" fmla="*/ 615 h 52"/>
                <a:gd name="T48" fmla="*/ 550 w 60"/>
                <a:gd name="T49" fmla="*/ 786 h 52"/>
                <a:gd name="T50" fmla="*/ 708 w 60"/>
                <a:gd name="T51" fmla="*/ 914 h 52"/>
                <a:gd name="T52" fmla="*/ 908 w 60"/>
                <a:gd name="T53" fmla="*/ 973 h 52"/>
                <a:gd name="T54" fmla="*/ 938 w 60"/>
                <a:gd name="T55" fmla="*/ 957 h 52"/>
                <a:gd name="T56" fmla="*/ 908 w 60"/>
                <a:gd name="T57" fmla="*/ 901 h 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60" h="52">
                  <a:moveTo>
                    <a:pt x="58" y="47"/>
                  </a:moveTo>
                  <a:cubicBezTo>
                    <a:pt x="53" y="47"/>
                    <a:pt x="48" y="45"/>
                    <a:pt x="43" y="43"/>
                  </a:cubicBezTo>
                  <a:cubicBezTo>
                    <a:pt x="41" y="42"/>
                    <a:pt x="40" y="40"/>
                    <a:pt x="38" y="38"/>
                  </a:cubicBezTo>
                  <a:cubicBezTo>
                    <a:pt x="37" y="37"/>
                    <a:pt x="36" y="35"/>
                    <a:pt x="36" y="32"/>
                  </a:cubicBezTo>
                  <a:cubicBezTo>
                    <a:pt x="36" y="27"/>
                    <a:pt x="33" y="22"/>
                    <a:pt x="30" y="18"/>
                  </a:cubicBezTo>
                  <a:cubicBezTo>
                    <a:pt x="27" y="14"/>
                    <a:pt x="23" y="10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2" y="5"/>
                    <a:pt x="8" y="3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3" y="6"/>
                    <a:pt x="4" y="5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6" y="7"/>
                    <a:pt x="11" y="9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0" y="13"/>
                    <a:pt x="24" y="16"/>
                    <a:pt x="27" y="20"/>
                  </a:cubicBezTo>
                  <a:cubicBezTo>
                    <a:pt x="30" y="24"/>
                    <a:pt x="32" y="28"/>
                    <a:pt x="32" y="32"/>
                  </a:cubicBezTo>
                  <a:cubicBezTo>
                    <a:pt x="32" y="36"/>
                    <a:pt x="33" y="38"/>
                    <a:pt x="35" y="41"/>
                  </a:cubicBezTo>
                  <a:cubicBezTo>
                    <a:pt x="38" y="44"/>
                    <a:pt x="41" y="47"/>
                    <a:pt x="45" y="48"/>
                  </a:cubicBezTo>
                  <a:cubicBezTo>
                    <a:pt x="49" y="50"/>
                    <a:pt x="54" y="51"/>
                    <a:pt x="58" y="51"/>
                  </a:cubicBezTo>
                  <a:cubicBezTo>
                    <a:pt x="59" y="52"/>
                    <a:pt x="60" y="51"/>
                    <a:pt x="60" y="50"/>
                  </a:cubicBezTo>
                  <a:cubicBezTo>
                    <a:pt x="60" y="49"/>
                    <a:pt x="60" y="48"/>
                    <a:pt x="58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Freeform 2965">
              <a:extLst>
                <a:ext uri="{FF2B5EF4-FFF2-40B4-BE49-F238E27FC236}">
                  <a16:creationId xmlns:a16="http://schemas.microsoft.com/office/drawing/2014/main" id="{79318E3F-85FF-EDE4-C398-874325231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" y="2403"/>
              <a:ext cx="43" cy="42"/>
            </a:xfrm>
            <a:custGeom>
              <a:avLst/>
              <a:gdLst>
                <a:gd name="T0" fmla="*/ 0 w 17"/>
                <a:gd name="T1" fmla="*/ 0 h 16"/>
                <a:gd name="T2" fmla="*/ 180 w 17"/>
                <a:gd name="T3" fmla="*/ 234 h 16"/>
                <a:gd name="T4" fmla="*/ 276 w 17"/>
                <a:gd name="T5" fmla="*/ 289 h 16"/>
                <a:gd name="T6" fmla="*/ 0 w 17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16">
                  <a:moveTo>
                    <a:pt x="0" y="0"/>
                  </a:moveTo>
                  <a:cubicBezTo>
                    <a:pt x="3" y="4"/>
                    <a:pt x="7" y="8"/>
                    <a:pt x="11" y="13"/>
                  </a:cubicBezTo>
                  <a:cubicBezTo>
                    <a:pt x="14" y="14"/>
                    <a:pt x="14" y="14"/>
                    <a:pt x="17" y="16"/>
                  </a:cubicBezTo>
                  <a:cubicBezTo>
                    <a:pt x="8" y="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0C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Freeform 2966">
              <a:extLst>
                <a:ext uri="{FF2B5EF4-FFF2-40B4-BE49-F238E27FC236}">
                  <a16:creationId xmlns:a16="http://schemas.microsoft.com/office/drawing/2014/main" id="{28B11C40-12F5-2A17-16ED-BB3D950A4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7" y="2563"/>
              <a:ext cx="18" cy="5"/>
            </a:xfrm>
            <a:custGeom>
              <a:avLst/>
              <a:gdLst>
                <a:gd name="T0" fmla="*/ 67 w 7"/>
                <a:gd name="T1" fmla="*/ 20 h 2"/>
                <a:gd name="T2" fmla="*/ 54 w 7"/>
                <a:gd name="T3" fmla="*/ 20 h 2"/>
                <a:gd name="T4" fmla="*/ 0 w 7"/>
                <a:gd name="T5" fmla="*/ 33 h 2"/>
                <a:gd name="T6" fmla="*/ 118 w 7"/>
                <a:gd name="T7" fmla="*/ 0 h 2"/>
                <a:gd name="T8" fmla="*/ 67 w 7"/>
                <a:gd name="T9" fmla="*/ 2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2">
                  <a:moveTo>
                    <a:pt x="4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5" y="0"/>
                    <a:pt x="4" y="1"/>
                  </a:cubicBezTo>
                  <a:close/>
                </a:path>
              </a:pathLst>
            </a:custGeom>
            <a:solidFill>
              <a:srgbClr val="F0C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Freeform 2967">
              <a:extLst>
                <a:ext uri="{FF2B5EF4-FFF2-40B4-BE49-F238E27FC236}">
                  <a16:creationId xmlns:a16="http://schemas.microsoft.com/office/drawing/2014/main" id="{89C51FE0-C984-CA34-479F-0BFD9A063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0" y="2424"/>
              <a:ext cx="390" cy="565"/>
            </a:xfrm>
            <a:custGeom>
              <a:avLst/>
              <a:gdLst>
                <a:gd name="T0" fmla="*/ 2438 w 156"/>
                <a:gd name="T1" fmla="*/ 93 h 212"/>
                <a:gd name="T2" fmla="*/ 533 w 156"/>
                <a:gd name="T3" fmla="*/ 1306 h 212"/>
                <a:gd name="T4" fmla="*/ 1000 w 156"/>
                <a:gd name="T5" fmla="*/ 4014 h 212"/>
                <a:gd name="T6" fmla="*/ 833 w 156"/>
                <a:gd name="T7" fmla="*/ 1476 h 212"/>
                <a:gd name="T8" fmla="*/ 2438 w 156"/>
                <a:gd name="T9" fmla="*/ 93 h 2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" h="212">
                  <a:moveTo>
                    <a:pt x="156" y="5"/>
                  </a:moveTo>
                  <a:cubicBezTo>
                    <a:pt x="94" y="0"/>
                    <a:pt x="52" y="28"/>
                    <a:pt x="34" y="69"/>
                  </a:cubicBezTo>
                  <a:cubicBezTo>
                    <a:pt x="17" y="111"/>
                    <a:pt x="0" y="171"/>
                    <a:pt x="64" y="212"/>
                  </a:cubicBezTo>
                  <a:cubicBezTo>
                    <a:pt x="40" y="191"/>
                    <a:pt x="22" y="133"/>
                    <a:pt x="53" y="78"/>
                  </a:cubicBezTo>
                  <a:cubicBezTo>
                    <a:pt x="84" y="23"/>
                    <a:pt x="122" y="9"/>
                    <a:pt x="156" y="5"/>
                  </a:cubicBezTo>
                  <a:close/>
                </a:path>
              </a:pathLst>
            </a:custGeom>
            <a:solidFill>
              <a:srgbClr val="F7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5" name="Freeform 2968">
              <a:extLst>
                <a:ext uri="{FF2B5EF4-FFF2-40B4-BE49-F238E27FC236}">
                  <a16:creationId xmlns:a16="http://schemas.microsoft.com/office/drawing/2014/main" id="{145505A9-6CE9-E80D-6714-DF15B4E5F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7" y="3011"/>
              <a:ext cx="163" cy="149"/>
            </a:xfrm>
            <a:custGeom>
              <a:avLst/>
              <a:gdLst>
                <a:gd name="T0" fmla="*/ 0 w 65"/>
                <a:gd name="T1" fmla="*/ 303 h 56"/>
                <a:gd name="T2" fmla="*/ 221 w 65"/>
                <a:gd name="T3" fmla="*/ 375 h 56"/>
                <a:gd name="T4" fmla="*/ 301 w 65"/>
                <a:gd name="T5" fmla="*/ 532 h 56"/>
                <a:gd name="T6" fmla="*/ 441 w 65"/>
                <a:gd name="T7" fmla="*/ 793 h 56"/>
                <a:gd name="T8" fmla="*/ 1026 w 65"/>
                <a:gd name="T9" fmla="*/ 1032 h 56"/>
                <a:gd name="T10" fmla="*/ 692 w 65"/>
                <a:gd name="T11" fmla="*/ 865 h 56"/>
                <a:gd name="T12" fmla="*/ 534 w 65"/>
                <a:gd name="T13" fmla="*/ 490 h 56"/>
                <a:gd name="T14" fmla="*/ 33 w 65"/>
                <a:gd name="T15" fmla="*/ 21 h 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5" h="56">
                  <a:moveTo>
                    <a:pt x="0" y="16"/>
                  </a:moveTo>
                  <a:cubicBezTo>
                    <a:pt x="5" y="18"/>
                    <a:pt x="10" y="17"/>
                    <a:pt x="14" y="20"/>
                  </a:cubicBezTo>
                  <a:cubicBezTo>
                    <a:pt x="16" y="22"/>
                    <a:pt x="17" y="26"/>
                    <a:pt x="19" y="28"/>
                  </a:cubicBezTo>
                  <a:cubicBezTo>
                    <a:pt x="21" y="33"/>
                    <a:pt x="24" y="38"/>
                    <a:pt x="28" y="42"/>
                  </a:cubicBezTo>
                  <a:cubicBezTo>
                    <a:pt x="36" y="54"/>
                    <a:pt x="51" y="56"/>
                    <a:pt x="65" y="55"/>
                  </a:cubicBezTo>
                  <a:cubicBezTo>
                    <a:pt x="57" y="53"/>
                    <a:pt x="50" y="52"/>
                    <a:pt x="44" y="46"/>
                  </a:cubicBezTo>
                  <a:cubicBezTo>
                    <a:pt x="38" y="40"/>
                    <a:pt x="38" y="33"/>
                    <a:pt x="34" y="26"/>
                  </a:cubicBezTo>
                  <a:cubicBezTo>
                    <a:pt x="29" y="17"/>
                    <a:pt x="13" y="0"/>
                    <a:pt x="2" y="1"/>
                  </a:cubicBezTo>
                </a:path>
              </a:pathLst>
            </a:custGeom>
            <a:solidFill>
              <a:srgbClr val="F0C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6" name="Freeform 2969">
              <a:extLst>
                <a:ext uri="{FF2B5EF4-FFF2-40B4-BE49-F238E27FC236}">
                  <a16:creationId xmlns:a16="http://schemas.microsoft.com/office/drawing/2014/main" id="{9BFA365F-B6B4-8719-A4B1-F73BC1B35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7" y="2397"/>
              <a:ext cx="53" cy="38"/>
            </a:xfrm>
            <a:custGeom>
              <a:avLst/>
              <a:gdLst>
                <a:gd name="T0" fmla="*/ 179 w 21"/>
                <a:gd name="T1" fmla="*/ 103 h 14"/>
                <a:gd name="T2" fmla="*/ 242 w 21"/>
                <a:gd name="T3" fmla="*/ 81 h 14"/>
                <a:gd name="T4" fmla="*/ 275 w 21"/>
                <a:gd name="T5" fmla="*/ 103 h 14"/>
                <a:gd name="T6" fmla="*/ 275 w 21"/>
                <a:gd name="T7" fmla="*/ 141 h 14"/>
                <a:gd name="T8" fmla="*/ 255 w 21"/>
                <a:gd name="T9" fmla="*/ 220 h 14"/>
                <a:gd name="T10" fmla="*/ 288 w 21"/>
                <a:gd name="T11" fmla="*/ 244 h 14"/>
                <a:gd name="T12" fmla="*/ 288 w 21"/>
                <a:gd name="T13" fmla="*/ 198 h 14"/>
                <a:gd name="T14" fmla="*/ 255 w 21"/>
                <a:gd name="T15" fmla="*/ 198 h 14"/>
                <a:gd name="T16" fmla="*/ 50 w 21"/>
                <a:gd name="T17" fmla="*/ 103 h 14"/>
                <a:gd name="T18" fmla="*/ 0 w 21"/>
                <a:gd name="T19" fmla="*/ 163 h 14"/>
                <a:gd name="T20" fmla="*/ 255 w 21"/>
                <a:gd name="T21" fmla="*/ 280 h 14"/>
                <a:gd name="T22" fmla="*/ 305 w 21"/>
                <a:gd name="T23" fmla="*/ 280 h 14"/>
                <a:gd name="T24" fmla="*/ 318 w 21"/>
                <a:gd name="T25" fmla="*/ 280 h 14"/>
                <a:gd name="T26" fmla="*/ 318 w 21"/>
                <a:gd name="T27" fmla="*/ 258 h 14"/>
                <a:gd name="T28" fmla="*/ 338 w 21"/>
                <a:gd name="T29" fmla="*/ 141 h 14"/>
                <a:gd name="T30" fmla="*/ 318 w 21"/>
                <a:gd name="T31" fmla="*/ 38 h 14"/>
                <a:gd name="T32" fmla="*/ 242 w 21"/>
                <a:gd name="T33" fmla="*/ 0 h 14"/>
                <a:gd name="T34" fmla="*/ 159 w 21"/>
                <a:gd name="T35" fmla="*/ 38 h 14"/>
                <a:gd name="T36" fmla="*/ 179 w 21"/>
                <a:gd name="T37" fmla="*/ 103 h 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1" h="14">
                  <a:moveTo>
                    <a:pt x="11" y="5"/>
                  </a:moveTo>
                  <a:cubicBezTo>
                    <a:pt x="13" y="5"/>
                    <a:pt x="14" y="4"/>
                    <a:pt x="15" y="4"/>
                  </a:cubicBezTo>
                  <a:cubicBezTo>
                    <a:pt x="16" y="4"/>
                    <a:pt x="16" y="5"/>
                    <a:pt x="17" y="5"/>
                  </a:cubicBezTo>
                  <a:cubicBezTo>
                    <a:pt x="17" y="6"/>
                    <a:pt x="17" y="6"/>
                    <a:pt x="17" y="7"/>
                  </a:cubicBezTo>
                  <a:cubicBezTo>
                    <a:pt x="17" y="8"/>
                    <a:pt x="17" y="10"/>
                    <a:pt x="16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10"/>
                    <a:pt x="17" y="10"/>
                    <a:pt x="16" y="10"/>
                  </a:cubicBezTo>
                  <a:cubicBezTo>
                    <a:pt x="12" y="10"/>
                    <a:pt x="6" y="7"/>
                    <a:pt x="3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11"/>
                    <a:pt x="10" y="14"/>
                    <a:pt x="16" y="14"/>
                  </a:cubicBezTo>
                  <a:cubicBezTo>
                    <a:pt x="17" y="14"/>
                    <a:pt x="18" y="14"/>
                    <a:pt x="19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1"/>
                    <a:pt x="21" y="9"/>
                    <a:pt x="21" y="7"/>
                  </a:cubicBezTo>
                  <a:cubicBezTo>
                    <a:pt x="21" y="6"/>
                    <a:pt x="21" y="4"/>
                    <a:pt x="20" y="2"/>
                  </a:cubicBezTo>
                  <a:cubicBezTo>
                    <a:pt x="18" y="1"/>
                    <a:pt x="17" y="0"/>
                    <a:pt x="15" y="0"/>
                  </a:cubicBezTo>
                  <a:cubicBezTo>
                    <a:pt x="13" y="0"/>
                    <a:pt x="11" y="1"/>
                    <a:pt x="10" y="2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CAB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7" name="Freeform 2970">
              <a:extLst>
                <a:ext uri="{FF2B5EF4-FFF2-40B4-BE49-F238E27FC236}">
                  <a16:creationId xmlns:a16="http://schemas.microsoft.com/office/drawing/2014/main" id="{DE3F1117-10DB-EEA1-482E-4A8D8C0CC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" y="1933"/>
              <a:ext cx="43" cy="51"/>
            </a:xfrm>
            <a:custGeom>
              <a:avLst/>
              <a:gdLst>
                <a:gd name="T0" fmla="*/ 51 w 17"/>
                <a:gd name="T1" fmla="*/ 0 h 19"/>
                <a:gd name="T2" fmla="*/ 0 w 17"/>
                <a:gd name="T3" fmla="*/ 217 h 19"/>
                <a:gd name="T4" fmla="*/ 33 w 17"/>
                <a:gd name="T5" fmla="*/ 346 h 19"/>
                <a:gd name="T6" fmla="*/ 51 w 17"/>
                <a:gd name="T7" fmla="*/ 368 h 19"/>
                <a:gd name="T8" fmla="*/ 63 w 17"/>
                <a:gd name="T9" fmla="*/ 368 h 19"/>
                <a:gd name="T10" fmla="*/ 147 w 17"/>
                <a:gd name="T11" fmla="*/ 330 h 19"/>
                <a:gd name="T12" fmla="*/ 225 w 17"/>
                <a:gd name="T13" fmla="*/ 217 h 19"/>
                <a:gd name="T14" fmla="*/ 276 w 17"/>
                <a:gd name="T15" fmla="*/ 56 h 19"/>
                <a:gd name="T16" fmla="*/ 255 w 17"/>
                <a:gd name="T17" fmla="*/ 35 h 19"/>
                <a:gd name="T18" fmla="*/ 210 w 17"/>
                <a:gd name="T19" fmla="*/ 35 h 19"/>
                <a:gd name="T20" fmla="*/ 210 w 17"/>
                <a:gd name="T21" fmla="*/ 56 h 19"/>
                <a:gd name="T22" fmla="*/ 159 w 17"/>
                <a:gd name="T23" fmla="*/ 217 h 19"/>
                <a:gd name="T24" fmla="*/ 116 w 17"/>
                <a:gd name="T25" fmla="*/ 274 h 19"/>
                <a:gd name="T26" fmla="*/ 63 w 17"/>
                <a:gd name="T27" fmla="*/ 287 h 19"/>
                <a:gd name="T28" fmla="*/ 63 w 17"/>
                <a:gd name="T29" fmla="*/ 330 h 19"/>
                <a:gd name="T30" fmla="*/ 96 w 17"/>
                <a:gd name="T31" fmla="*/ 309 h 19"/>
                <a:gd name="T32" fmla="*/ 63 w 17"/>
                <a:gd name="T33" fmla="*/ 217 h 19"/>
                <a:gd name="T34" fmla="*/ 116 w 17"/>
                <a:gd name="T35" fmla="*/ 35 h 19"/>
                <a:gd name="T36" fmla="*/ 51 w 17"/>
                <a:gd name="T37" fmla="*/ 0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7" h="19">
                  <a:moveTo>
                    <a:pt x="3" y="0"/>
                  </a:moveTo>
                  <a:cubicBezTo>
                    <a:pt x="2" y="3"/>
                    <a:pt x="0" y="7"/>
                    <a:pt x="0" y="11"/>
                  </a:cubicBezTo>
                  <a:cubicBezTo>
                    <a:pt x="0" y="13"/>
                    <a:pt x="1" y="16"/>
                    <a:pt x="2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9"/>
                    <a:pt x="8" y="18"/>
                    <a:pt x="9" y="17"/>
                  </a:cubicBezTo>
                  <a:cubicBezTo>
                    <a:pt x="11" y="16"/>
                    <a:pt x="13" y="13"/>
                    <a:pt x="14" y="11"/>
                  </a:cubicBezTo>
                  <a:cubicBezTo>
                    <a:pt x="16" y="8"/>
                    <a:pt x="17" y="6"/>
                    <a:pt x="17" y="3"/>
                  </a:cubicBezTo>
                  <a:cubicBezTo>
                    <a:pt x="17" y="3"/>
                    <a:pt x="17" y="2"/>
                    <a:pt x="16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5"/>
                    <a:pt x="11" y="8"/>
                    <a:pt x="10" y="11"/>
                  </a:cubicBezTo>
                  <a:cubicBezTo>
                    <a:pt x="9" y="12"/>
                    <a:pt x="8" y="13"/>
                    <a:pt x="7" y="14"/>
                  </a:cubicBezTo>
                  <a:cubicBezTo>
                    <a:pt x="6" y="15"/>
                    <a:pt x="5" y="15"/>
                    <a:pt x="4" y="15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5"/>
                    <a:pt x="4" y="13"/>
                    <a:pt x="4" y="11"/>
                  </a:cubicBezTo>
                  <a:cubicBezTo>
                    <a:pt x="4" y="8"/>
                    <a:pt x="5" y="4"/>
                    <a:pt x="7" y="2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CAB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8" name="Freeform 2971">
              <a:extLst>
                <a:ext uri="{FF2B5EF4-FFF2-40B4-BE49-F238E27FC236}">
                  <a16:creationId xmlns:a16="http://schemas.microsoft.com/office/drawing/2014/main" id="{ECC00108-450C-651E-036A-09841B813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" y="2421"/>
              <a:ext cx="37" cy="67"/>
            </a:xfrm>
            <a:custGeom>
              <a:avLst/>
              <a:gdLst>
                <a:gd name="T0" fmla="*/ 165 w 15"/>
                <a:gd name="T1" fmla="*/ 21 h 25"/>
                <a:gd name="T2" fmla="*/ 165 w 15"/>
                <a:gd name="T3" fmla="*/ 56 h 25"/>
                <a:gd name="T4" fmla="*/ 121 w 15"/>
                <a:gd name="T5" fmla="*/ 252 h 25"/>
                <a:gd name="T6" fmla="*/ 0 w 15"/>
                <a:gd name="T7" fmla="*/ 423 h 25"/>
                <a:gd name="T8" fmla="*/ 30 w 15"/>
                <a:gd name="T9" fmla="*/ 482 h 25"/>
                <a:gd name="T10" fmla="*/ 183 w 15"/>
                <a:gd name="T11" fmla="*/ 287 h 25"/>
                <a:gd name="T12" fmla="*/ 224 w 15"/>
                <a:gd name="T13" fmla="*/ 56 h 25"/>
                <a:gd name="T14" fmla="*/ 224 w 15"/>
                <a:gd name="T15" fmla="*/ 0 h 25"/>
                <a:gd name="T16" fmla="*/ 165 w 15"/>
                <a:gd name="T17" fmla="*/ 21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25">
                  <a:moveTo>
                    <a:pt x="11" y="1"/>
                  </a:moveTo>
                  <a:cubicBezTo>
                    <a:pt x="11" y="2"/>
                    <a:pt x="11" y="3"/>
                    <a:pt x="11" y="3"/>
                  </a:cubicBezTo>
                  <a:cubicBezTo>
                    <a:pt x="11" y="7"/>
                    <a:pt x="10" y="10"/>
                    <a:pt x="8" y="13"/>
                  </a:cubicBezTo>
                  <a:cubicBezTo>
                    <a:pt x="6" y="16"/>
                    <a:pt x="3" y="19"/>
                    <a:pt x="0" y="22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6" y="22"/>
                    <a:pt x="9" y="19"/>
                    <a:pt x="12" y="15"/>
                  </a:cubicBezTo>
                  <a:cubicBezTo>
                    <a:pt x="14" y="12"/>
                    <a:pt x="15" y="8"/>
                    <a:pt x="15" y="3"/>
                  </a:cubicBezTo>
                  <a:cubicBezTo>
                    <a:pt x="15" y="2"/>
                    <a:pt x="15" y="1"/>
                    <a:pt x="15" y="0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rgbClr val="CAB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9" name="Freeform 2972">
              <a:extLst>
                <a:ext uri="{FF2B5EF4-FFF2-40B4-BE49-F238E27FC236}">
                  <a16:creationId xmlns:a16="http://schemas.microsoft.com/office/drawing/2014/main" id="{764459E9-69FA-A682-B9F3-6D01D43BC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5" y="2837"/>
              <a:ext cx="42" cy="46"/>
            </a:xfrm>
            <a:custGeom>
              <a:avLst/>
              <a:gdLst>
                <a:gd name="T0" fmla="*/ 104 w 17"/>
                <a:gd name="T1" fmla="*/ 81 h 17"/>
                <a:gd name="T2" fmla="*/ 133 w 17"/>
                <a:gd name="T3" fmla="*/ 81 h 17"/>
                <a:gd name="T4" fmla="*/ 183 w 17"/>
                <a:gd name="T5" fmla="*/ 103 h 17"/>
                <a:gd name="T6" fmla="*/ 195 w 17"/>
                <a:gd name="T7" fmla="*/ 138 h 17"/>
                <a:gd name="T8" fmla="*/ 195 w 17"/>
                <a:gd name="T9" fmla="*/ 176 h 17"/>
                <a:gd name="T10" fmla="*/ 183 w 17"/>
                <a:gd name="T11" fmla="*/ 198 h 17"/>
                <a:gd name="T12" fmla="*/ 91 w 17"/>
                <a:gd name="T13" fmla="*/ 235 h 17"/>
                <a:gd name="T14" fmla="*/ 0 w 17"/>
                <a:gd name="T15" fmla="*/ 257 h 17"/>
                <a:gd name="T16" fmla="*/ 0 w 17"/>
                <a:gd name="T17" fmla="*/ 336 h 17"/>
                <a:gd name="T18" fmla="*/ 133 w 17"/>
                <a:gd name="T19" fmla="*/ 314 h 17"/>
                <a:gd name="T20" fmla="*/ 212 w 17"/>
                <a:gd name="T21" fmla="*/ 279 h 17"/>
                <a:gd name="T22" fmla="*/ 257 w 17"/>
                <a:gd name="T23" fmla="*/ 198 h 17"/>
                <a:gd name="T24" fmla="*/ 257 w 17"/>
                <a:gd name="T25" fmla="*/ 138 h 17"/>
                <a:gd name="T26" fmla="*/ 225 w 17"/>
                <a:gd name="T27" fmla="*/ 38 h 17"/>
                <a:gd name="T28" fmla="*/ 133 w 17"/>
                <a:gd name="T29" fmla="*/ 0 h 17"/>
                <a:gd name="T30" fmla="*/ 91 w 17"/>
                <a:gd name="T31" fmla="*/ 22 h 17"/>
                <a:gd name="T32" fmla="*/ 104 w 17"/>
                <a:gd name="T33" fmla="*/ 8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" h="17">
                  <a:moveTo>
                    <a:pt x="7" y="4"/>
                  </a:moveTo>
                  <a:cubicBezTo>
                    <a:pt x="8" y="4"/>
                    <a:pt x="9" y="4"/>
                    <a:pt x="9" y="4"/>
                  </a:cubicBezTo>
                  <a:cubicBezTo>
                    <a:pt x="10" y="4"/>
                    <a:pt x="11" y="4"/>
                    <a:pt x="12" y="5"/>
                  </a:cubicBezTo>
                  <a:cubicBezTo>
                    <a:pt x="13" y="6"/>
                    <a:pt x="13" y="6"/>
                    <a:pt x="13" y="7"/>
                  </a:cubicBezTo>
                  <a:cubicBezTo>
                    <a:pt x="13" y="8"/>
                    <a:pt x="13" y="8"/>
                    <a:pt x="13" y="9"/>
                  </a:cubicBezTo>
                  <a:cubicBezTo>
                    <a:pt x="13" y="9"/>
                    <a:pt x="13" y="10"/>
                    <a:pt x="12" y="10"/>
                  </a:cubicBezTo>
                  <a:cubicBezTo>
                    <a:pt x="10" y="11"/>
                    <a:pt x="8" y="12"/>
                    <a:pt x="6" y="12"/>
                  </a:cubicBezTo>
                  <a:cubicBezTo>
                    <a:pt x="3" y="12"/>
                    <a:pt x="1" y="13"/>
                    <a:pt x="0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17"/>
                    <a:pt x="5" y="16"/>
                    <a:pt x="9" y="16"/>
                  </a:cubicBezTo>
                  <a:cubicBezTo>
                    <a:pt x="10" y="15"/>
                    <a:pt x="12" y="15"/>
                    <a:pt x="14" y="14"/>
                  </a:cubicBezTo>
                  <a:cubicBezTo>
                    <a:pt x="15" y="13"/>
                    <a:pt x="16" y="12"/>
                    <a:pt x="17" y="10"/>
                  </a:cubicBezTo>
                  <a:cubicBezTo>
                    <a:pt x="17" y="9"/>
                    <a:pt x="17" y="8"/>
                    <a:pt x="17" y="7"/>
                  </a:cubicBezTo>
                  <a:cubicBezTo>
                    <a:pt x="17" y="5"/>
                    <a:pt x="16" y="3"/>
                    <a:pt x="15" y="2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8" y="0"/>
                    <a:pt x="7" y="0"/>
                    <a:pt x="6" y="1"/>
                  </a:cubicBezTo>
                  <a:lnTo>
                    <a:pt x="7" y="4"/>
                  </a:lnTo>
                  <a:close/>
                </a:path>
              </a:pathLst>
            </a:custGeom>
            <a:solidFill>
              <a:srgbClr val="CAB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0" name="Freeform 2973">
              <a:extLst>
                <a:ext uri="{FF2B5EF4-FFF2-40B4-BE49-F238E27FC236}">
                  <a16:creationId xmlns:a16="http://schemas.microsoft.com/office/drawing/2014/main" id="{EB735E9D-D48D-39A0-6927-3577E588C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" y="3059"/>
              <a:ext cx="35" cy="69"/>
            </a:xfrm>
            <a:custGeom>
              <a:avLst/>
              <a:gdLst>
                <a:gd name="T0" fmla="*/ 83 w 14"/>
                <a:gd name="T1" fmla="*/ 226 h 26"/>
                <a:gd name="T2" fmla="*/ 113 w 14"/>
                <a:gd name="T3" fmla="*/ 111 h 26"/>
                <a:gd name="T4" fmla="*/ 175 w 14"/>
                <a:gd name="T5" fmla="*/ 77 h 26"/>
                <a:gd name="T6" fmla="*/ 175 w 14"/>
                <a:gd name="T7" fmla="*/ 35 h 26"/>
                <a:gd name="T8" fmla="*/ 145 w 14"/>
                <a:gd name="T9" fmla="*/ 35 h 26"/>
                <a:gd name="T10" fmla="*/ 158 w 14"/>
                <a:gd name="T11" fmla="*/ 133 h 26"/>
                <a:gd name="T12" fmla="*/ 113 w 14"/>
                <a:gd name="T13" fmla="*/ 281 h 26"/>
                <a:gd name="T14" fmla="*/ 0 w 14"/>
                <a:gd name="T15" fmla="*/ 430 h 26"/>
                <a:gd name="T16" fmla="*/ 50 w 14"/>
                <a:gd name="T17" fmla="*/ 486 h 26"/>
                <a:gd name="T18" fmla="*/ 175 w 14"/>
                <a:gd name="T19" fmla="*/ 316 h 26"/>
                <a:gd name="T20" fmla="*/ 220 w 14"/>
                <a:gd name="T21" fmla="*/ 133 h 26"/>
                <a:gd name="T22" fmla="*/ 208 w 14"/>
                <a:gd name="T23" fmla="*/ 21 h 26"/>
                <a:gd name="T24" fmla="*/ 208 w 14"/>
                <a:gd name="T25" fmla="*/ 0 h 26"/>
                <a:gd name="T26" fmla="*/ 175 w 14"/>
                <a:gd name="T27" fmla="*/ 0 h 26"/>
                <a:gd name="T28" fmla="*/ 63 w 14"/>
                <a:gd name="T29" fmla="*/ 77 h 26"/>
                <a:gd name="T30" fmla="*/ 20 w 14"/>
                <a:gd name="T31" fmla="*/ 204 h 26"/>
                <a:gd name="T32" fmla="*/ 83 w 14"/>
                <a:gd name="T33" fmla="*/ 226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" h="26">
                  <a:moveTo>
                    <a:pt x="5" y="12"/>
                  </a:moveTo>
                  <a:cubicBezTo>
                    <a:pt x="5" y="10"/>
                    <a:pt x="6" y="8"/>
                    <a:pt x="7" y="6"/>
                  </a:cubicBezTo>
                  <a:cubicBezTo>
                    <a:pt x="8" y="5"/>
                    <a:pt x="10" y="4"/>
                    <a:pt x="11" y="4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4"/>
                    <a:pt x="10" y="6"/>
                    <a:pt x="10" y="7"/>
                  </a:cubicBezTo>
                  <a:cubicBezTo>
                    <a:pt x="10" y="10"/>
                    <a:pt x="9" y="12"/>
                    <a:pt x="7" y="15"/>
                  </a:cubicBezTo>
                  <a:cubicBezTo>
                    <a:pt x="5" y="18"/>
                    <a:pt x="3" y="20"/>
                    <a:pt x="0" y="23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6" y="23"/>
                    <a:pt x="8" y="20"/>
                    <a:pt x="11" y="17"/>
                  </a:cubicBezTo>
                  <a:cubicBezTo>
                    <a:pt x="13" y="14"/>
                    <a:pt x="14" y="11"/>
                    <a:pt x="14" y="7"/>
                  </a:cubicBezTo>
                  <a:cubicBezTo>
                    <a:pt x="14" y="5"/>
                    <a:pt x="14" y="3"/>
                    <a:pt x="13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6" y="2"/>
                    <a:pt x="4" y="4"/>
                  </a:cubicBezTo>
                  <a:cubicBezTo>
                    <a:pt x="3" y="6"/>
                    <a:pt x="1" y="8"/>
                    <a:pt x="1" y="11"/>
                  </a:cubicBezTo>
                  <a:cubicBezTo>
                    <a:pt x="5" y="12"/>
                    <a:pt x="5" y="12"/>
                    <a:pt x="5" y="12"/>
                  </a:cubicBezTo>
                  <a:close/>
                </a:path>
              </a:pathLst>
            </a:custGeom>
            <a:solidFill>
              <a:srgbClr val="CAB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1" name="Freeform 2974">
              <a:extLst>
                <a:ext uri="{FF2B5EF4-FFF2-40B4-BE49-F238E27FC236}">
                  <a16:creationId xmlns:a16="http://schemas.microsoft.com/office/drawing/2014/main" id="{1AD65E0C-7188-10F0-9CFC-7228A0240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" y="2315"/>
              <a:ext cx="1510" cy="1357"/>
            </a:xfrm>
            <a:custGeom>
              <a:avLst/>
              <a:gdLst>
                <a:gd name="T0" fmla="*/ 0 w 604"/>
                <a:gd name="T1" fmla="*/ 6801 h 509"/>
                <a:gd name="T2" fmla="*/ 958 w 604"/>
                <a:gd name="T3" fmla="*/ 7734 h 509"/>
                <a:gd name="T4" fmla="*/ 4970 w 604"/>
                <a:gd name="T5" fmla="*/ 9283 h 509"/>
                <a:gd name="T6" fmla="*/ 7063 w 604"/>
                <a:gd name="T7" fmla="*/ 9646 h 509"/>
                <a:gd name="T8" fmla="*/ 8488 w 604"/>
                <a:gd name="T9" fmla="*/ 9326 h 509"/>
                <a:gd name="T10" fmla="*/ 9208 w 604"/>
                <a:gd name="T11" fmla="*/ 8358 h 509"/>
                <a:gd name="T12" fmla="*/ 9438 w 604"/>
                <a:gd name="T13" fmla="*/ 6668 h 509"/>
                <a:gd name="T14" fmla="*/ 8908 w 604"/>
                <a:gd name="T15" fmla="*/ 3183 h 509"/>
                <a:gd name="T16" fmla="*/ 8895 w 604"/>
                <a:gd name="T17" fmla="*/ 3183 h 509"/>
                <a:gd name="T18" fmla="*/ 8908 w 604"/>
                <a:gd name="T19" fmla="*/ 3183 h 509"/>
                <a:gd name="T20" fmla="*/ 7895 w 604"/>
                <a:gd name="T21" fmla="*/ 0 h 509"/>
                <a:gd name="T22" fmla="*/ 7875 w 604"/>
                <a:gd name="T23" fmla="*/ 0 h 509"/>
                <a:gd name="T24" fmla="*/ 7863 w 604"/>
                <a:gd name="T25" fmla="*/ 21 h 509"/>
                <a:gd name="T26" fmla="*/ 7895 w 604"/>
                <a:gd name="T27" fmla="*/ 77 h 509"/>
                <a:gd name="T28" fmla="*/ 8875 w 604"/>
                <a:gd name="T29" fmla="*/ 3183 h 509"/>
                <a:gd name="T30" fmla="*/ 8875 w 604"/>
                <a:gd name="T31" fmla="*/ 3183 h 509"/>
                <a:gd name="T32" fmla="*/ 9408 w 604"/>
                <a:gd name="T33" fmla="*/ 6668 h 509"/>
                <a:gd name="T34" fmla="*/ 9175 w 604"/>
                <a:gd name="T35" fmla="*/ 8337 h 509"/>
                <a:gd name="T36" fmla="*/ 8470 w 604"/>
                <a:gd name="T37" fmla="*/ 9283 h 509"/>
                <a:gd name="T38" fmla="*/ 7063 w 604"/>
                <a:gd name="T39" fmla="*/ 9608 h 509"/>
                <a:gd name="T40" fmla="*/ 4970 w 604"/>
                <a:gd name="T41" fmla="*/ 9246 h 509"/>
                <a:gd name="T42" fmla="*/ 970 w 604"/>
                <a:gd name="T43" fmla="*/ 7691 h 509"/>
                <a:gd name="T44" fmla="*/ 33 w 604"/>
                <a:gd name="T45" fmla="*/ 6780 h 509"/>
                <a:gd name="T46" fmla="*/ 0 w 604"/>
                <a:gd name="T47" fmla="*/ 6780 h 509"/>
                <a:gd name="T48" fmla="*/ 0 w 604"/>
                <a:gd name="T49" fmla="*/ 6801 h 5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04" h="509">
                  <a:moveTo>
                    <a:pt x="0" y="359"/>
                  </a:moveTo>
                  <a:cubicBezTo>
                    <a:pt x="20" y="382"/>
                    <a:pt x="42" y="398"/>
                    <a:pt x="61" y="408"/>
                  </a:cubicBezTo>
                  <a:cubicBezTo>
                    <a:pt x="126" y="440"/>
                    <a:pt x="215" y="464"/>
                    <a:pt x="318" y="490"/>
                  </a:cubicBezTo>
                  <a:cubicBezTo>
                    <a:pt x="369" y="503"/>
                    <a:pt x="414" y="509"/>
                    <a:pt x="452" y="509"/>
                  </a:cubicBezTo>
                  <a:cubicBezTo>
                    <a:pt x="489" y="509"/>
                    <a:pt x="520" y="503"/>
                    <a:pt x="543" y="492"/>
                  </a:cubicBezTo>
                  <a:cubicBezTo>
                    <a:pt x="563" y="482"/>
                    <a:pt x="579" y="464"/>
                    <a:pt x="589" y="441"/>
                  </a:cubicBezTo>
                  <a:cubicBezTo>
                    <a:pt x="599" y="417"/>
                    <a:pt x="604" y="387"/>
                    <a:pt x="604" y="352"/>
                  </a:cubicBezTo>
                  <a:cubicBezTo>
                    <a:pt x="604" y="300"/>
                    <a:pt x="592" y="237"/>
                    <a:pt x="570" y="168"/>
                  </a:cubicBezTo>
                  <a:cubicBezTo>
                    <a:pt x="569" y="168"/>
                    <a:pt x="569" y="168"/>
                    <a:pt x="569" y="168"/>
                  </a:cubicBezTo>
                  <a:cubicBezTo>
                    <a:pt x="570" y="168"/>
                    <a:pt x="570" y="168"/>
                    <a:pt x="570" y="168"/>
                  </a:cubicBezTo>
                  <a:cubicBezTo>
                    <a:pt x="539" y="70"/>
                    <a:pt x="505" y="0"/>
                    <a:pt x="505" y="0"/>
                  </a:cubicBezTo>
                  <a:cubicBezTo>
                    <a:pt x="505" y="0"/>
                    <a:pt x="504" y="0"/>
                    <a:pt x="504" y="0"/>
                  </a:cubicBezTo>
                  <a:cubicBezTo>
                    <a:pt x="503" y="0"/>
                    <a:pt x="503" y="1"/>
                    <a:pt x="503" y="1"/>
                  </a:cubicBezTo>
                  <a:cubicBezTo>
                    <a:pt x="503" y="1"/>
                    <a:pt x="504" y="2"/>
                    <a:pt x="505" y="4"/>
                  </a:cubicBezTo>
                  <a:cubicBezTo>
                    <a:pt x="512" y="19"/>
                    <a:pt x="541" y="82"/>
                    <a:pt x="568" y="168"/>
                  </a:cubicBezTo>
                  <a:cubicBezTo>
                    <a:pt x="568" y="168"/>
                    <a:pt x="568" y="168"/>
                    <a:pt x="568" y="168"/>
                  </a:cubicBezTo>
                  <a:cubicBezTo>
                    <a:pt x="590" y="237"/>
                    <a:pt x="602" y="300"/>
                    <a:pt x="602" y="352"/>
                  </a:cubicBezTo>
                  <a:cubicBezTo>
                    <a:pt x="602" y="387"/>
                    <a:pt x="597" y="416"/>
                    <a:pt x="587" y="440"/>
                  </a:cubicBezTo>
                  <a:cubicBezTo>
                    <a:pt x="577" y="463"/>
                    <a:pt x="562" y="480"/>
                    <a:pt x="542" y="490"/>
                  </a:cubicBezTo>
                  <a:cubicBezTo>
                    <a:pt x="519" y="501"/>
                    <a:pt x="489" y="507"/>
                    <a:pt x="452" y="507"/>
                  </a:cubicBezTo>
                  <a:cubicBezTo>
                    <a:pt x="414" y="507"/>
                    <a:pt x="370" y="501"/>
                    <a:pt x="318" y="488"/>
                  </a:cubicBezTo>
                  <a:cubicBezTo>
                    <a:pt x="216" y="462"/>
                    <a:pt x="127" y="438"/>
                    <a:pt x="62" y="406"/>
                  </a:cubicBezTo>
                  <a:cubicBezTo>
                    <a:pt x="43" y="397"/>
                    <a:pt x="22" y="380"/>
                    <a:pt x="2" y="358"/>
                  </a:cubicBezTo>
                  <a:cubicBezTo>
                    <a:pt x="1" y="357"/>
                    <a:pt x="1" y="357"/>
                    <a:pt x="0" y="358"/>
                  </a:cubicBezTo>
                  <a:cubicBezTo>
                    <a:pt x="0" y="358"/>
                    <a:pt x="0" y="359"/>
                    <a:pt x="0" y="359"/>
                  </a:cubicBez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2" name="Freeform 2975">
              <a:extLst>
                <a:ext uri="{FF2B5EF4-FFF2-40B4-BE49-F238E27FC236}">
                  <a16:creationId xmlns:a16="http://schemas.microsoft.com/office/drawing/2014/main" id="{285316BA-3137-221A-E81F-CEC14E1EF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7" y="1512"/>
              <a:ext cx="170" cy="245"/>
            </a:xfrm>
            <a:custGeom>
              <a:avLst/>
              <a:gdLst>
                <a:gd name="T0" fmla="*/ 1050 w 68"/>
                <a:gd name="T1" fmla="*/ 226 h 92"/>
                <a:gd name="T2" fmla="*/ 1050 w 68"/>
                <a:gd name="T3" fmla="*/ 205 h 92"/>
                <a:gd name="T4" fmla="*/ 375 w 68"/>
                <a:gd name="T5" fmla="*/ 0 h 92"/>
                <a:gd name="T6" fmla="*/ 363 w 68"/>
                <a:gd name="T7" fmla="*/ 0 h 92"/>
                <a:gd name="T8" fmla="*/ 175 w 68"/>
                <a:gd name="T9" fmla="*/ 149 h 92"/>
                <a:gd name="T10" fmla="*/ 113 w 68"/>
                <a:gd name="T11" fmla="*/ 453 h 92"/>
                <a:gd name="T12" fmla="*/ 188 w 68"/>
                <a:gd name="T13" fmla="*/ 738 h 92"/>
                <a:gd name="T14" fmla="*/ 188 w 68"/>
                <a:gd name="T15" fmla="*/ 738 h 92"/>
                <a:gd name="T16" fmla="*/ 738 w 68"/>
                <a:gd name="T17" fmla="*/ 921 h 92"/>
                <a:gd name="T18" fmla="*/ 738 w 68"/>
                <a:gd name="T19" fmla="*/ 908 h 92"/>
                <a:gd name="T20" fmla="*/ 738 w 68"/>
                <a:gd name="T21" fmla="*/ 887 h 92"/>
                <a:gd name="T22" fmla="*/ 158 w 68"/>
                <a:gd name="T23" fmla="*/ 908 h 92"/>
                <a:gd name="T24" fmla="*/ 158 w 68"/>
                <a:gd name="T25" fmla="*/ 908 h 92"/>
                <a:gd name="T26" fmla="*/ 33 w 68"/>
                <a:gd name="T27" fmla="*/ 1057 h 92"/>
                <a:gd name="T28" fmla="*/ 0 w 68"/>
                <a:gd name="T29" fmla="*/ 1305 h 92"/>
                <a:gd name="T30" fmla="*/ 50 w 68"/>
                <a:gd name="T31" fmla="*/ 1547 h 92"/>
                <a:gd name="T32" fmla="*/ 208 w 68"/>
                <a:gd name="T33" fmla="*/ 1702 h 92"/>
                <a:gd name="T34" fmla="*/ 208 w 68"/>
                <a:gd name="T35" fmla="*/ 1702 h 92"/>
                <a:gd name="T36" fmla="*/ 1050 w 68"/>
                <a:gd name="T37" fmla="*/ 1736 h 92"/>
                <a:gd name="T38" fmla="*/ 1063 w 68"/>
                <a:gd name="T39" fmla="*/ 1736 h 92"/>
                <a:gd name="T40" fmla="*/ 1063 w 68"/>
                <a:gd name="T41" fmla="*/ 1715 h 92"/>
                <a:gd name="T42" fmla="*/ 1063 w 68"/>
                <a:gd name="T43" fmla="*/ 852 h 92"/>
                <a:gd name="T44" fmla="*/ 1063 w 68"/>
                <a:gd name="T45" fmla="*/ 226 h 92"/>
                <a:gd name="T46" fmla="*/ 1050 w 68"/>
                <a:gd name="T47" fmla="*/ 205 h 92"/>
                <a:gd name="T48" fmla="*/ 1050 w 68"/>
                <a:gd name="T49" fmla="*/ 226 h 92"/>
                <a:gd name="T50" fmla="*/ 1033 w 68"/>
                <a:gd name="T51" fmla="*/ 226 h 92"/>
                <a:gd name="T52" fmla="*/ 1033 w 68"/>
                <a:gd name="T53" fmla="*/ 852 h 92"/>
                <a:gd name="T54" fmla="*/ 1033 w 68"/>
                <a:gd name="T55" fmla="*/ 1715 h 92"/>
                <a:gd name="T56" fmla="*/ 1050 w 68"/>
                <a:gd name="T57" fmla="*/ 1715 h 92"/>
                <a:gd name="T58" fmla="*/ 1050 w 68"/>
                <a:gd name="T59" fmla="*/ 1702 h 92"/>
                <a:gd name="T60" fmla="*/ 208 w 68"/>
                <a:gd name="T61" fmla="*/ 1659 h 92"/>
                <a:gd name="T62" fmla="*/ 208 w 68"/>
                <a:gd name="T63" fmla="*/ 1680 h 92"/>
                <a:gd name="T64" fmla="*/ 208 w 68"/>
                <a:gd name="T65" fmla="*/ 1659 h 92"/>
                <a:gd name="T66" fmla="*/ 83 w 68"/>
                <a:gd name="T67" fmla="*/ 1531 h 92"/>
                <a:gd name="T68" fmla="*/ 33 w 68"/>
                <a:gd name="T69" fmla="*/ 1305 h 92"/>
                <a:gd name="T70" fmla="*/ 63 w 68"/>
                <a:gd name="T71" fmla="*/ 1079 h 92"/>
                <a:gd name="T72" fmla="*/ 175 w 68"/>
                <a:gd name="T73" fmla="*/ 943 h 92"/>
                <a:gd name="T74" fmla="*/ 158 w 68"/>
                <a:gd name="T75" fmla="*/ 921 h 92"/>
                <a:gd name="T76" fmla="*/ 158 w 68"/>
                <a:gd name="T77" fmla="*/ 943 h 92"/>
                <a:gd name="T78" fmla="*/ 738 w 68"/>
                <a:gd name="T79" fmla="*/ 921 h 92"/>
                <a:gd name="T80" fmla="*/ 750 w 68"/>
                <a:gd name="T81" fmla="*/ 908 h 92"/>
                <a:gd name="T82" fmla="*/ 750 w 68"/>
                <a:gd name="T83" fmla="*/ 887 h 92"/>
                <a:gd name="T84" fmla="*/ 533 w 68"/>
                <a:gd name="T85" fmla="*/ 815 h 92"/>
                <a:gd name="T86" fmla="*/ 208 w 68"/>
                <a:gd name="T87" fmla="*/ 703 h 92"/>
                <a:gd name="T88" fmla="*/ 188 w 68"/>
                <a:gd name="T89" fmla="*/ 716 h 92"/>
                <a:gd name="T90" fmla="*/ 208 w 68"/>
                <a:gd name="T91" fmla="*/ 716 h 92"/>
                <a:gd name="T92" fmla="*/ 145 w 68"/>
                <a:gd name="T93" fmla="*/ 453 h 92"/>
                <a:gd name="T94" fmla="*/ 208 w 68"/>
                <a:gd name="T95" fmla="*/ 170 h 92"/>
                <a:gd name="T96" fmla="*/ 363 w 68"/>
                <a:gd name="T97" fmla="*/ 35 h 92"/>
                <a:gd name="T98" fmla="*/ 363 w 68"/>
                <a:gd name="T99" fmla="*/ 21 h 92"/>
                <a:gd name="T100" fmla="*/ 363 w 68"/>
                <a:gd name="T101" fmla="*/ 21 h 92"/>
                <a:gd name="T102" fmla="*/ 1050 w 68"/>
                <a:gd name="T103" fmla="*/ 248 h 92"/>
                <a:gd name="T104" fmla="*/ 1050 w 68"/>
                <a:gd name="T105" fmla="*/ 226 h 92"/>
                <a:gd name="T106" fmla="*/ 1033 w 68"/>
                <a:gd name="T107" fmla="*/ 226 h 92"/>
                <a:gd name="T108" fmla="*/ 1050 w 68"/>
                <a:gd name="T109" fmla="*/ 226 h 9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68" h="92">
                  <a:moveTo>
                    <a:pt x="67" y="12"/>
                  </a:moveTo>
                  <a:cubicBezTo>
                    <a:pt x="67" y="11"/>
                    <a:pt x="67" y="11"/>
                    <a:pt x="67" y="11"/>
                  </a:cubicBezTo>
                  <a:cubicBezTo>
                    <a:pt x="47" y="7"/>
                    <a:pt x="30" y="2"/>
                    <a:pt x="2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8" y="0"/>
                    <a:pt x="14" y="4"/>
                    <a:pt x="11" y="8"/>
                  </a:cubicBezTo>
                  <a:cubicBezTo>
                    <a:pt x="8" y="13"/>
                    <a:pt x="7" y="19"/>
                    <a:pt x="7" y="24"/>
                  </a:cubicBezTo>
                  <a:cubicBezTo>
                    <a:pt x="7" y="30"/>
                    <a:pt x="8" y="35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22" y="42"/>
                    <a:pt x="47" y="49"/>
                    <a:pt x="47" y="49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33" y="47"/>
                    <a:pt x="17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7" y="49"/>
                    <a:pt x="4" y="52"/>
                    <a:pt x="2" y="56"/>
                  </a:cubicBezTo>
                  <a:cubicBezTo>
                    <a:pt x="1" y="60"/>
                    <a:pt x="0" y="64"/>
                    <a:pt x="0" y="69"/>
                  </a:cubicBezTo>
                  <a:cubicBezTo>
                    <a:pt x="0" y="74"/>
                    <a:pt x="1" y="78"/>
                    <a:pt x="3" y="82"/>
                  </a:cubicBezTo>
                  <a:cubicBezTo>
                    <a:pt x="5" y="86"/>
                    <a:pt x="8" y="89"/>
                    <a:pt x="13" y="90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29" y="91"/>
                    <a:pt x="50" y="91"/>
                    <a:pt x="67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68" y="76"/>
                    <a:pt x="68" y="60"/>
                    <a:pt x="68" y="45"/>
                  </a:cubicBezTo>
                  <a:cubicBezTo>
                    <a:pt x="68" y="34"/>
                    <a:pt x="68" y="22"/>
                    <a:pt x="68" y="12"/>
                  </a:cubicBezTo>
                  <a:cubicBezTo>
                    <a:pt x="68" y="11"/>
                    <a:pt x="68" y="11"/>
                    <a:pt x="67" y="11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22"/>
                    <a:pt x="66" y="34"/>
                    <a:pt x="66" y="45"/>
                  </a:cubicBezTo>
                  <a:cubicBezTo>
                    <a:pt x="66" y="60"/>
                    <a:pt x="66" y="76"/>
                    <a:pt x="66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51" y="89"/>
                    <a:pt x="29" y="89"/>
                    <a:pt x="13" y="88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9" y="87"/>
                    <a:pt x="7" y="85"/>
                    <a:pt x="5" y="81"/>
                  </a:cubicBezTo>
                  <a:cubicBezTo>
                    <a:pt x="3" y="78"/>
                    <a:pt x="2" y="73"/>
                    <a:pt x="2" y="69"/>
                  </a:cubicBezTo>
                  <a:cubicBezTo>
                    <a:pt x="2" y="64"/>
                    <a:pt x="3" y="60"/>
                    <a:pt x="4" y="57"/>
                  </a:cubicBezTo>
                  <a:cubicBezTo>
                    <a:pt x="6" y="53"/>
                    <a:pt x="8" y="51"/>
                    <a:pt x="11" y="50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7" y="50"/>
                    <a:pt x="33" y="49"/>
                    <a:pt x="47" y="49"/>
                  </a:cubicBezTo>
                  <a:cubicBezTo>
                    <a:pt x="48" y="49"/>
                    <a:pt x="48" y="48"/>
                    <a:pt x="48" y="48"/>
                  </a:cubicBezTo>
                  <a:cubicBezTo>
                    <a:pt x="49" y="47"/>
                    <a:pt x="48" y="47"/>
                    <a:pt x="48" y="47"/>
                  </a:cubicBezTo>
                  <a:cubicBezTo>
                    <a:pt x="48" y="47"/>
                    <a:pt x="41" y="45"/>
                    <a:pt x="34" y="43"/>
                  </a:cubicBezTo>
                  <a:cubicBezTo>
                    <a:pt x="26" y="41"/>
                    <a:pt x="18" y="39"/>
                    <a:pt x="13" y="37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0" y="34"/>
                    <a:pt x="9" y="29"/>
                    <a:pt x="9" y="24"/>
                  </a:cubicBezTo>
                  <a:cubicBezTo>
                    <a:pt x="9" y="19"/>
                    <a:pt x="10" y="13"/>
                    <a:pt x="13" y="9"/>
                  </a:cubicBezTo>
                  <a:cubicBezTo>
                    <a:pt x="15" y="5"/>
                    <a:pt x="19" y="2"/>
                    <a:pt x="23" y="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30" y="4"/>
                    <a:pt x="47" y="9"/>
                    <a:pt x="67" y="13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6" y="12"/>
                    <a:pt x="66" y="12"/>
                    <a:pt x="66" y="12"/>
                  </a:cubicBezTo>
                  <a:lnTo>
                    <a:pt x="67" y="12"/>
                  </a:ln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3" name="Freeform 2976">
              <a:extLst>
                <a:ext uri="{FF2B5EF4-FFF2-40B4-BE49-F238E27FC236}">
                  <a16:creationId xmlns:a16="http://schemas.microsoft.com/office/drawing/2014/main" id="{84F3C1BD-0F42-A54B-7946-7F22432DA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0" y="1347"/>
              <a:ext cx="282" cy="82"/>
            </a:xfrm>
            <a:custGeom>
              <a:avLst/>
              <a:gdLst>
                <a:gd name="T0" fmla="*/ 12 w 113"/>
                <a:gd name="T1" fmla="*/ 294 h 31"/>
                <a:gd name="T2" fmla="*/ 30 w 113"/>
                <a:gd name="T3" fmla="*/ 294 h 31"/>
                <a:gd name="T4" fmla="*/ 42 w 113"/>
                <a:gd name="T5" fmla="*/ 238 h 31"/>
                <a:gd name="T6" fmla="*/ 324 w 113"/>
                <a:gd name="T7" fmla="*/ 111 h 31"/>
                <a:gd name="T8" fmla="*/ 871 w 113"/>
                <a:gd name="T9" fmla="*/ 34 h 31"/>
                <a:gd name="T10" fmla="*/ 1475 w 113"/>
                <a:gd name="T11" fmla="*/ 132 h 31"/>
                <a:gd name="T12" fmla="*/ 1662 w 113"/>
                <a:gd name="T13" fmla="*/ 204 h 31"/>
                <a:gd name="T14" fmla="*/ 1712 w 113"/>
                <a:gd name="T15" fmla="*/ 238 h 31"/>
                <a:gd name="T16" fmla="*/ 1724 w 113"/>
                <a:gd name="T17" fmla="*/ 294 h 31"/>
                <a:gd name="T18" fmla="*/ 1712 w 113"/>
                <a:gd name="T19" fmla="*/ 336 h 31"/>
                <a:gd name="T20" fmla="*/ 1412 w 113"/>
                <a:gd name="T21" fmla="*/ 463 h 31"/>
                <a:gd name="T22" fmla="*/ 871 w 113"/>
                <a:gd name="T23" fmla="*/ 540 h 31"/>
                <a:gd name="T24" fmla="*/ 262 w 113"/>
                <a:gd name="T25" fmla="*/ 463 h 31"/>
                <a:gd name="T26" fmla="*/ 92 w 113"/>
                <a:gd name="T27" fmla="*/ 370 h 31"/>
                <a:gd name="T28" fmla="*/ 42 w 113"/>
                <a:gd name="T29" fmla="*/ 336 h 31"/>
                <a:gd name="T30" fmla="*/ 30 w 113"/>
                <a:gd name="T31" fmla="*/ 294 h 31"/>
                <a:gd name="T32" fmla="*/ 12 w 113"/>
                <a:gd name="T33" fmla="*/ 294 h 31"/>
                <a:gd name="T34" fmla="*/ 0 w 113"/>
                <a:gd name="T35" fmla="*/ 294 h 31"/>
                <a:gd name="T36" fmla="*/ 12 w 113"/>
                <a:gd name="T37" fmla="*/ 349 h 31"/>
                <a:gd name="T38" fmla="*/ 324 w 113"/>
                <a:gd name="T39" fmla="*/ 497 h 31"/>
                <a:gd name="T40" fmla="*/ 871 w 113"/>
                <a:gd name="T41" fmla="*/ 574 h 31"/>
                <a:gd name="T42" fmla="*/ 1495 w 113"/>
                <a:gd name="T43" fmla="*/ 484 h 31"/>
                <a:gd name="T44" fmla="*/ 1682 w 113"/>
                <a:gd name="T45" fmla="*/ 405 h 31"/>
                <a:gd name="T46" fmla="*/ 1744 w 113"/>
                <a:gd name="T47" fmla="*/ 349 h 31"/>
                <a:gd name="T48" fmla="*/ 1757 w 113"/>
                <a:gd name="T49" fmla="*/ 294 h 31"/>
                <a:gd name="T50" fmla="*/ 1744 w 113"/>
                <a:gd name="T51" fmla="*/ 225 h 31"/>
                <a:gd name="T52" fmla="*/ 1432 w 113"/>
                <a:gd name="T53" fmla="*/ 77 h 31"/>
                <a:gd name="T54" fmla="*/ 871 w 113"/>
                <a:gd name="T55" fmla="*/ 0 h 31"/>
                <a:gd name="T56" fmla="*/ 262 w 113"/>
                <a:gd name="T57" fmla="*/ 90 h 31"/>
                <a:gd name="T58" fmla="*/ 75 w 113"/>
                <a:gd name="T59" fmla="*/ 167 h 31"/>
                <a:gd name="T60" fmla="*/ 12 w 113"/>
                <a:gd name="T61" fmla="*/ 225 h 31"/>
                <a:gd name="T62" fmla="*/ 0 w 113"/>
                <a:gd name="T63" fmla="*/ 294 h 31"/>
                <a:gd name="T64" fmla="*/ 12 w 113"/>
                <a:gd name="T65" fmla="*/ 294 h 3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3" h="31">
                  <a:moveTo>
                    <a:pt x="1" y="16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4"/>
                    <a:pt x="3" y="13"/>
                  </a:cubicBezTo>
                  <a:cubicBezTo>
                    <a:pt x="5" y="11"/>
                    <a:pt x="12" y="8"/>
                    <a:pt x="21" y="6"/>
                  </a:cubicBezTo>
                  <a:cubicBezTo>
                    <a:pt x="31" y="4"/>
                    <a:pt x="43" y="2"/>
                    <a:pt x="56" y="2"/>
                  </a:cubicBezTo>
                  <a:cubicBezTo>
                    <a:pt x="72" y="2"/>
                    <a:pt x="85" y="4"/>
                    <a:pt x="95" y="7"/>
                  </a:cubicBezTo>
                  <a:cubicBezTo>
                    <a:pt x="100" y="8"/>
                    <a:pt x="104" y="9"/>
                    <a:pt x="107" y="11"/>
                  </a:cubicBezTo>
                  <a:cubicBezTo>
                    <a:pt x="108" y="12"/>
                    <a:pt x="109" y="13"/>
                    <a:pt x="110" y="13"/>
                  </a:cubicBezTo>
                  <a:cubicBezTo>
                    <a:pt x="111" y="14"/>
                    <a:pt x="111" y="15"/>
                    <a:pt x="111" y="16"/>
                  </a:cubicBezTo>
                  <a:cubicBezTo>
                    <a:pt x="111" y="16"/>
                    <a:pt x="111" y="17"/>
                    <a:pt x="110" y="18"/>
                  </a:cubicBezTo>
                  <a:cubicBezTo>
                    <a:pt x="108" y="21"/>
                    <a:pt x="101" y="23"/>
                    <a:pt x="91" y="25"/>
                  </a:cubicBezTo>
                  <a:cubicBezTo>
                    <a:pt x="82" y="27"/>
                    <a:pt x="70" y="29"/>
                    <a:pt x="56" y="29"/>
                  </a:cubicBezTo>
                  <a:cubicBezTo>
                    <a:pt x="41" y="29"/>
                    <a:pt x="27" y="27"/>
                    <a:pt x="17" y="25"/>
                  </a:cubicBezTo>
                  <a:cubicBezTo>
                    <a:pt x="12" y="23"/>
                    <a:pt x="8" y="22"/>
                    <a:pt x="6" y="20"/>
                  </a:cubicBezTo>
                  <a:cubicBezTo>
                    <a:pt x="4" y="19"/>
                    <a:pt x="3" y="19"/>
                    <a:pt x="3" y="18"/>
                  </a:cubicBezTo>
                  <a:cubicBezTo>
                    <a:pt x="2" y="17"/>
                    <a:pt x="2" y="16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9"/>
                  </a:cubicBezTo>
                  <a:cubicBezTo>
                    <a:pt x="4" y="23"/>
                    <a:pt x="11" y="25"/>
                    <a:pt x="21" y="27"/>
                  </a:cubicBezTo>
                  <a:cubicBezTo>
                    <a:pt x="30" y="29"/>
                    <a:pt x="43" y="31"/>
                    <a:pt x="56" y="31"/>
                  </a:cubicBezTo>
                  <a:cubicBezTo>
                    <a:pt x="72" y="31"/>
                    <a:pt x="86" y="29"/>
                    <a:pt x="96" y="26"/>
                  </a:cubicBezTo>
                  <a:cubicBezTo>
                    <a:pt x="101" y="25"/>
                    <a:pt x="105" y="24"/>
                    <a:pt x="108" y="22"/>
                  </a:cubicBezTo>
                  <a:cubicBezTo>
                    <a:pt x="110" y="21"/>
                    <a:pt x="111" y="20"/>
                    <a:pt x="112" y="19"/>
                  </a:cubicBezTo>
                  <a:cubicBezTo>
                    <a:pt x="112" y="18"/>
                    <a:pt x="113" y="17"/>
                    <a:pt x="113" y="16"/>
                  </a:cubicBezTo>
                  <a:cubicBezTo>
                    <a:pt x="113" y="14"/>
                    <a:pt x="112" y="13"/>
                    <a:pt x="112" y="12"/>
                  </a:cubicBezTo>
                  <a:cubicBezTo>
                    <a:pt x="109" y="8"/>
                    <a:pt x="102" y="6"/>
                    <a:pt x="92" y="4"/>
                  </a:cubicBezTo>
                  <a:cubicBezTo>
                    <a:pt x="82" y="2"/>
                    <a:pt x="70" y="0"/>
                    <a:pt x="56" y="0"/>
                  </a:cubicBezTo>
                  <a:cubicBezTo>
                    <a:pt x="41" y="0"/>
                    <a:pt x="27" y="2"/>
                    <a:pt x="17" y="5"/>
                  </a:cubicBezTo>
                  <a:cubicBezTo>
                    <a:pt x="12" y="6"/>
                    <a:pt x="8" y="7"/>
                    <a:pt x="5" y="9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0" y="13"/>
                    <a:pt x="0" y="14"/>
                    <a:pt x="0" y="16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4" name="Freeform 2977">
              <a:extLst>
                <a:ext uri="{FF2B5EF4-FFF2-40B4-BE49-F238E27FC236}">
                  <a16:creationId xmlns:a16="http://schemas.microsoft.com/office/drawing/2014/main" id="{FEC85D02-5616-AF3D-2898-BB5D6DCE6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0" y="1365"/>
              <a:ext cx="220" cy="48"/>
            </a:xfrm>
            <a:custGeom>
              <a:avLst/>
              <a:gdLst>
                <a:gd name="T0" fmla="*/ 20 w 88"/>
                <a:gd name="T1" fmla="*/ 171 h 18"/>
                <a:gd name="T2" fmla="*/ 33 w 88"/>
                <a:gd name="T3" fmla="*/ 171 h 18"/>
                <a:gd name="T4" fmla="*/ 50 w 88"/>
                <a:gd name="T5" fmla="*/ 149 h 18"/>
                <a:gd name="T6" fmla="*/ 125 w 88"/>
                <a:gd name="T7" fmla="*/ 93 h 18"/>
                <a:gd name="T8" fmla="*/ 688 w 88"/>
                <a:gd name="T9" fmla="*/ 35 h 18"/>
                <a:gd name="T10" fmla="*/ 1175 w 88"/>
                <a:gd name="T11" fmla="*/ 77 h 18"/>
                <a:gd name="T12" fmla="*/ 1313 w 88"/>
                <a:gd name="T13" fmla="*/ 115 h 18"/>
                <a:gd name="T14" fmla="*/ 1345 w 88"/>
                <a:gd name="T15" fmla="*/ 149 h 18"/>
                <a:gd name="T16" fmla="*/ 1345 w 88"/>
                <a:gd name="T17" fmla="*/ 171 h 18"/>
                <a:gd name="T18" fmla="*/ 1345 w 88"/>
                <a:gd name="T19" fmla="*/ 171 h 18"/>
                <a:gd name="T20" fmla="*/ 1270 w 88"/>
                <a:gd name="T21" fmla="*/ 227 h 18"/>
                <a:gd name="T22" fmla="*/ 688 w 88"/>
                <a:gd name="T23" fmla="*/ 307 h 18"/>
                <a:gd name="T24" fmla="*/ 220 w 88"/>
                <a:gd name="T25" fmla="*/ 248 h 18"/>
                <a:gd name="T26" fmla="*/ 83 w 88"/>
                <a:gd name="T27" fmla="*/ 205 h 18"/>
                <a:gd name="T28" fmla="*/ 50 w 88"/>
                <a:gd name="T29" fmla="*/ 171 h 18"/>
                <a:gd name="T30" fmla="*/ 33 w 88"/>
                <a:gd name="T31" fmla="*/ 171 h 18"/>
                <a:gd name="T32" fmla="*/ 20 w 88"/>
                <a:gd name="T33" fmla="*/ 171 h 18"/>
                <a:gd name="T34" fmla="*/ 0 w 88"/>
                <a:gd name="T35" fmla="*/ 171 h 18"/>
                <a:gd name="T36" fmla="*/ 20 w 88"/>
                <a:gd name="T37" fmla="*/ 205 h 18"/>
                <a:gd name="T38" fmla="*/ 113 w 88"/>
                <a:gd name="T39" fmla="*/ 264 h 18"/>
                <a:gd name="T40" fmla="*/ 688 w 88"/>
                <a:gd name="T41" fmla="*/ 341 h 18"/>
                <a:gd name="T42" fmla="*/ 1175 w 88"/>
                <a:gd name="T43" fmla="*/ 285 h 18"/>
                <a:gd name="T44" fmla="*/ 1313 w 88"/>
                <a:gd name="T45" fmla="*/ 248 h 18"/>
                <a:gd name="T46" fmla="*/ 1363 w 88"/>
                <a:gd name="T47" fmla="*/ 205 h 18"/>
                <a:gd name="T48" fmla="*/ 1375 w 88"/>
                <a:gd name="T49" fmla="*/ 171 h 18"/>
                <a:gd name="T50" fmla="*/ 1363 w 88"/>
                <a:gd name="T51" fmla="*/ 115 h 18"/>
                <a:gd name="T52" fmla="*/ 1270 w 88"/>
                <a:gd name="T53" fmla="*/ 56 h 18"/>
                <a:gd name="T54" fmla="*/ 688 w 88"/>
                <a:gd name="T55" fmla="*/ 0 h 18"/>
                <a:gd name="T56" fmla="*/ 220 w 88"/>
                <a:gd name="T57" fmla="*/ 35 h 18"/>
                <a:gd name="T58" fmla="*/ 63 w 88"/>
                <a:gd name="T59" fmla="*/ 93 h 18"/>
                <a:gd name="T60" fmla="*/ 20 w 88"/>
                <a:gd name="T61" fmla="*/ 115 h 18"/>
                <a:gd name="T62" fmla="*/ 0 w 88"/>
                <a:gd name="T63" fmla="*/ 171 h 18"/>
                <a:gd name="T64" fmla="*/ 20 w 88"/>
                <a:gd name="T65" fmla="*/ 171 h 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18">
                  <a:moveTo>
                    <a:pt x="1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8"/>
                    <a:pt x="3" y="8"/>
                  </a:cubicBezTo>
                  <a:cubicBezTo>
                    <a:pt x="4" y="7"/>
                    <a:pt x="5" y="6"/>
                    <a:pt x="8" y="5"/>
                  </a:cubicBezTo>
                  <a:cubicBezTo>
                    <a:pt x="15" y="3"/>
                    <a:pt x="29" y="2"/>
                    <a:pt x="44" y="2"/>
                  </a:cubicBezTo>
                  <a:cubicBezTo>
                    <a:pt x="56" y="2"/>
                    <a:pt x="67" y="2"/>
                    <a:pt x="75" y="4"/>
                  </a:cubicBezTo>
                  <a:cubicBezTo>
                    <a:pt x="78" y="5"/>
                    <a:pt x="82" y="5"/>
                    <a:pt x="84" y="6"/>
                  </a:cubicBezTo>
                  <a:cubicBezTo>
                    <a:pt x="85" y="7"/>
                    <a:pt x="85" y="7"/>
                    <a:pt x="86" y="8"/>
                  </a:cubicBezTo>
                  <a:cubicBezTo>
                    <a:pt x="86" y="8"/>
                    <a:pt x="86" y="8"/>
                    <a:pt x="86" y="9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5" y="10"/>
                    <a:pt x="83" y="11"/>
                    <a:pt x="81" y="12"/>
                  </a:cubicBezTo>
                  <a:cubicBezTo>
                    <a:pt x="73" y="14"/>
                    <a:pt x="60" y="16"/>
                    <a:pt x="44" y="16"/>
                  </a:cubicBezTo>
                  <a:cubicBezTo>
                    <a:pt x="32" y="16"/>
                    <a:pt x="22" y="15"/>
                    <a:pt x="14" y="13"/>
                  </a:cubicBezTo>
                  <a:cubicBezTo>
                    <a:pt x="10" y="13"/>
                    <a:pt x="7" y="12"/>
                    <a:pt x="5" y="11"/>
                  </a:cubicBezTo>
                  <a:cubicBezTo>
                    <a:pt x="4" y="10"/>
                    <a:pt x="3" y="10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10"/>
                    <a:pt x="1" y="11"/>
                  </a:cubicBezTo>
                  <a:cubicBezTo>
                    <a:pt x="3" y="12"/>
                    <a:pt x="5" y="13"/>
                    <a:pt x="7" y="14"/>
                  </a:cubicBezTo>
                  <a:cubicBezTo>
                    <a:pt x="15" y="16"/>
                    <a:pt x="29" y="18"/>
                    <a:pt x="44" y="18"/>
                  </a:cubicBezTo>
                  <a:cubicBezTo>
                    <a:pt x="56" y="18"/>
                    <a:pt x="67" y="17"/>
                    <a:pt x="75" y="15"/>
                  </a:cubicBezTo>
                  <a:cubicBezTo>
                    <a:pt x="79" y="14"/>
                    <a:pt x="82" y="14"/>
                    <a:pt x="84" y="13"/>
                  </a:cubicBezTo>
                  <a:cubicBezTo>
                    <a:pt x="86" y="12"/>
                    <a:pt x="87" y="12"/>
                    <a:pt x="87" y="11"/>
                  </a:cubicBezTo>
                  <a:cubicBezTo>
                    <a:pt x="88" y="10"/>
                    <a:pt x="88" y="9"/>
                    <a:pt x="88" y="9"/>
                  </a:cubicBezTo>
                  <a:cubicBezTo>
                    <a:pt x="88" y="8"/>
                    <a:pt x="88" y="7"/>
                    <a:pt x="87" y="6"/>
                  </a:cubicBezTo>
                  <a:cubicBezTo>
                    <a:pt x="86" y="5"/>
                    <a:pt x="84" y="4"/>
                    <a:pt x="81" y="3"/>
                  </a:cubicBezTo>
                  <a:cubicBezTo>
                    <a:pt x="74" y="1"/>
                    <a:pt x="60" y="0"/>
                    <a:pt x="44" y="0"/>
                  </a:cubicBezTo>
                  <a:cubicBezTo>
                    <a:pt x="32" y="0"/>
                    <a:pt x="22" y="0"/>
                    <a:pt x="14" y="2"/>
                  </a:cubicBezTo>
                  <a:cubicBezTo>
                    <a:pt x="10" y="3"/>
                    <a:pt x="6" y="3"/>
                    <a:pt x="4" y="5"/>
                  </a:cubicBezTo>
                  <a:cubicBezTo>
                    <a:pt x="3" y="5"/>
                    <a:pt x="2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5" name="Freeform 2978">
              <a:extLst>
                <a:ext uri="{FF2B5EF4-FFF2-40B4-BE49-F238E27FC236}">
                  <a16:creationId xmlns:a16="http://schemas.microsoft.com/office/drawing/2014/main" id="{311D1191-3B25-8213-1D27-6E36B658E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" y="1811"/>
              <a:ext cx="13" cy="85"/>
            </a:xfrm>
            <a:custGeom>
              <a:avLst/>
              <a:gdLst>
                <a:gd name="T0" fmla="*/ 0 w 5"/>
                <a:gd name="T1" fmla="*/ 21 h 32"/>
                <a:gd name="T2" fmla="*/ 34 w 5"/>
                <a:gd name="T3" fmla="*/ 133 h 32"/>
                <a:gd name="T4" fmla="*/ 55 w 5"/>
                <a:gd name="T5" fmla="*/ 303 h 32"/>
                <a:gd name="T6" fmla="*/ 21 w 5"/>
                <a:gd name="T7" fmla="*/ 579 h 32"/>
                <a:gd name="T8" fmla="*/ 34 w 5"/>
                <a:gd name="T9" fmla="*/ 600 h 32"/>
                <a:gd name="T10" fmla="*/ 55 w 5"/>
                <a:gd name="T11" fmla="*/ 579 h 32"/>
                <a:gd name="T12" fmla="*/ 88 w 5"/>
                <a:gd name="T13" fmla="*/ 303 h 32"/>
                <a:gd name="T14" fmla="*/ 68 w 5"/>
                <a:gd name="T15" fmla="*/ 133 h 32"/>
                <a:gd name="T16" fmla="*/ 34 w 5"/>
                <a:gd name="T17" fmla="*/ 0 h 32"/>
                <a:gd name="T18" fmla="*/ 0 w 5"/>
                <a:gd name="T19" fmla="*/ 0 h 32"/>
                <a:gd name="T20" fmla="*/ 0 w 5"/>
                <a:gd name="T21" fmla="*/ 21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" h="32">
                  <a:moveTo>
                    <a:pt x="0" y="1"/>
                  </a:moveTo>
                  <a:cubicBezTo>
                    <a:pt x="1" y="2"/>
                    <a:pt x="2" y="4"/>
                    <a:pt x="2" y="7"/>
                  </a:cubicBezTo>
                  <a:cubicBezTo>
                    <a:pt x="3" y="9"/>
                    <a:pt x="3" y="13"/>
                    <a:pt x="3" y="16"/>
                  </a:cubicBezTo>
                  <a:cubicBezTo>
                    <a:pt x="3" y="21"/>
                    <a:pt x="3" y="26"/>
                    <a:pt x="1" y="31"/>
                  </a:cubicBezTo>
                  <a:cubicBezTo>
                    <a:pt x="1" y="31"/>
                    <a:pt x="2" y="32"/>
                    <a:pt x="2" y="32"/>
                  </a:cubicBezTo>
                  <a:cubicBezTo>
                    <a:pt x="3" y="32"/>
                    <a:pt x="3" y="32"/>
                    <a:pt x="3" y="31"/>
                  </a:cubicBezTo>
                  <a:cubicBezTo>
                    <a:pt x="5" y="27"/>
                    <a:pt x="5" y="21"/>
                    <a:pt x="5" y="16"/>
                  </a:cubicBezTo>
                  <a:cubicBezTo>
                    <a:pt x="5" y="13"/>
                    <a:pt x="5" y="9"/>
                    <a:pt x="4" y="7"/>
                  </a:cubicBezTo>
                  <a:cubicBezTo>
                    <a:pt x="4" y="4"/>
                    <a:pt x="3" y="2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6" name="Freeform 2979">
              <a:extLst>
                <a:ext uri="{FF2B5EF4-FFF2-40B4-BE49-F238E27FC236}">
                  <a16:creationId xmlns:a16="http://schemas.microsoft.com/office/drawing/2014/main" id="{D85F6833-B65A-2473-0A66-480E64768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" y="1549"/>
              <a:ext cx="163" cy="355"/>
            </a:xfrm>
            <a:custGeom>
              <a:avLst/>
              <a:gdLst>
                <a:gd name="T0" fmla="*/ 208 w 65"/>
                <a:gd name="T1" fmla="*/ 2493 h 133"/>
                <a:gd name="T2" fmla="*/ 33 w 65"/>
                <a:gd name="T3" fmla="*/ 1297 h 133"/>
                <a:gd name="T4" fmla="*/ 710 w 65"/>
                <a:gd name="T5" fmla="*/ 35 h 133"/>
                <a:gd name="T6" fmla="*/ 930 w 65"/>
                <a:gd name="T7" fmla="*/ 136 h 133"/>
                <a:gd name="T8" fmla="*/ 930 w 65"/>
                <a:gd name="T9" fmla="*/ 136 h 133"/>
                <a:gd name="T10" fmla="*/ 975 w 65"/>
                <a:gd name="T11" fmla="*/ 192 h 133"/>
                <a:gd name="T12" fmla="*/ 993 w 65"/>
                <a:gd name="T13" fmla="*/ 206 h 133"/>
                <a:gd name="T14" fmla="*/ 993 w 65"/>
                <a:gd name="T15" fmla="*/ 206 h 133"/>
                <a:gd name="T16" fmla="*/ 993 w 65"/>
                <a:gd name="T17" fmla="*/ 206 h 133"/>
                <a:gd name="T18" fmla="*/ 993 w 65"/>
                <a:gd name="T19" fmla="*/ 206 h 133"/>
                <a:gd name="T20" fmla="*/ 993 w 65"/>
                <a:gd name="T21" fmla="*/ 206 h 133"/>
                <a:gd name="T22" fmla="*/ 993 w 65"/>
                <a:gd name="T23" fmla="*/ 206 h 133"/>
                <a:gd name="T24" fmla="*/ 993 w 65"/>
                <a:gd name="T25" fmla="*/ 206 h 133"/>
                <a:gd name="T26" fmla="*/ 993 w 65"/>
                <a:gd name="T27" fmla="*/ 206 h 133"/>
                <a:gd name="T28" fmla="*/ 993 w 65"/>
                <a:gd name="T29" fmla="*/ 192 h 133"/>
                <a:gd name="T30" fmla="*/ 993 w 65"/>
                <a:gd name="T31" fmla="*/ 206 h 133"/>
                <a:gd name="T32" fmla="*/ 993 w 65"/>
                <a:gd name="T33" fmla="*/ 206 h 133"/>
                <a:gd name="T34" fmla="*/ 993 w 65"/>
                <a:gd name="T35" fmla="*/ 192 h 133"/>
                <a:gd name="T36" fmla="*/ 993 w 65"/>
                <a:gd name="T37" fmla="*/ 227 h 133"/>
                <a:gd name="T38" fmla="*/ 1026 w 65"/>
                <a:gd name="T39" fmla="*/ 206 h 133"/>
                <a:gd name="T40" fmla="*/ 1026 w 65"/>
                <a:gd name="T41" fmla="*/ 206 h 133"/>
                <a:gd name="T42" fmla="*/ 963 w 65"/>
                <a:gd name="T43" fmla="*/ 115 h 133"/>
                <a:gd name="T44" fmla="*/ 943 w 65"/>
                <a:gd name="T45" fmla="*/ 136 h 133"/>
                <a:gd name="T46" fmla="*/ 963 w 65"/>
                <a:gd name="T47" fmla="*/ 115 h 133"/>
                <a:gd name="T48" fmla="*/ 710 w 65"/>
                <a:gd name="T49" fmla="*/ 0 h 133"/>
                <a:gd name="T50" fmla="*/ 251 w 65"/>
                <a:gd name="T51" fmla="*/ 286 h 133"/>
                <a:gd name="T52" fmla="*/ 0 w 65"/>
                <a:gd name="T53" fmla="*/ 1297 h 133"/>
                <a:gd name="T54" fmla="*/ 176 w 65"/>
                <a:gd name="T55" fmla="*/ 2509 h 133"/>
                <a:gd name="T56" fmla="*/ 188 w 65"/>
                <a:gd name="T57" fmla="*/ 2530 h 133"/>
                <a:gd name="T58" fmla="*/ 208 w 65"/>
                <a:gd name="T59" fmla="*/ 2493 h 13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5" h="133">
                  <a:moveTo>
                    <a:pt x="13" y="131"/>
                  </a:moveTo>
                  <a:cubicBezTo>
                    <a:pt x="5" y="106"/>
                    <a:pt x="2" y="85"/>
                    <a:pt x="2" y="68"/>
                  </a:cubicBezTo>
                  <a:cubicBezTo>
                    <a:pt x="2" y="18"/>
                    <a:pt x="28" y="2"/>
                    <a:pt x="45" y="2"/>
                  </a:cubicBezTo>
                  <a:cubicBezTo>
                    <a:pt x="51" y="2"/>
                    <a:pt x="57" y="4"/>
                    <a:pt x="59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1" y="9"/>
                    <a:pt x="62" y="10"/>
                    <a:pt x="62" y="10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1"/>
                    <a:pt x="63" y="12"/>
                    <a:pt x="63" y="12"/>
                  </a:cubicBezTo>
                  <a:cubicBezTo>
                    <a:pt x="64" y="12"/>
                    <a:pt x="64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10"/>
                    <a:pt x="64" y="9"/>
                    <a:pt x="61" y="6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58" y="2"/>
                    <a:pt x="52" y="0"/>
                    <a:pt x="45" y="0"/>
                  </a:cubicBezTo>
                  <a:cubicBezTo>
                    <a:pt x="36" y="0"/>
                    <a:pt x="25" y="4"/>
                    <a:pt x="16" y="15"/>
                  </a:cubicBezTo>
                  <a:cubicBezTo>
                    <a:pt x="7" y="26"/>
                    <a:pt x="0" y="43"/>
                    <a:pt x="0" y="68"/>
                  </a:cubicBezTo>
                  <a:cubicBezTo>
                    <a:pt x="0" y="85"/>
                    <a:pt x="3" y="106"/>
                    <a:pt x="11" y="132"/>
                  </a:cubicBezTo>
                  <a:cubicBezTo>
                    <a:pt x="11" y="133"/>
                    <a:pt x="12" y="133"/>
                    <a:pt x="12" y="133"/>
                  </a:cubicBezTo>
                  <a:cubicBezTo>
                    <a:pt x="13" y="133"/>
                    <a:pt x="13" y="132"/>
                    <a:pt x="13" y="131"/>
                  </a:cubicBez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7" name="Freeform 2980">
              <a:extLst>
                <a:ext uri="{FF2B5EF4-FFF2-40B4-BE49-F238E27FC236}">
                  <a16:creationId xmlns:a16="http://schemas.microsoft.com/office/drawing/2014/main" id="{12505135-DE9F-B84B-C093-83872BBDC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" y="1813"/>
              <a:ext cx="145" cy="91"/>
            </a:xfrm>
            <a:custGeom>
              <a:avLst/>
              <a:gdLst>
                <a:gd name="T0" fmla="*/ 95 w 58"/>
                <a:gd name="T1" fmla="*/ 479 h 34"/>
                <a:gd name="T2" fmla="*/ 83 w 58"/>
                <a:gd name="T3" fmla="*/ 500 h 34"/>
                <a:gd name="T4" fmla="*/ 845 w 58"/>
                <a:gd name="T5" fmla="*/ 653 h 34"/>
                <a:gd name="T6" fmla="*/ 863 w 58"/>
                <a:gd name="T7" fmla="*/ 632 h 34"/>
                <a:gd name="T8" fmla="*/ 863 w 58"/>
                <a:gd name="T9" fmla="*/ 632 h 34"/>
                <a:gd name="T10" fmla="*/ 908 w 58"/>
                <a:gd name="T11" fmla="*/ 35 h 34"/>
                <a:gd name="T12" fmla="*/ 908 w 58"/>
                <a:gd name="T13" fmla="*/ 21 h 34"/>
                <a:gd name="T14" fmla="*/ 895 w 58"/>
                <a:gd name="T15" fmla="*/ 0 h 34"/>
                <a:gd name="T16" fmla="*/ 0 w 58"/>
                <a:gd name="T17" fmla="*/ 479 h 34"/>
                <a:gd name="T18" fmla="*/ 0 w 58"/>
                <a:gd name="T19" fmla="*/ 500 h 34"/>
                <a:gd name="T20" fmla="*/ 20 w 58"/>
                <a:gd name="T21" fmla="*/ 500 h 34"/>
                <a:gd name="T22" fmla="*/ 95 w 58"/>
                <a:gd name="T23" fmla="*/ 500 h 34"/>
                <a:gd name="T24" fmla="*/ 95 w 58"/>
                <a:gd name="T25" fmla="*/ 479 h 34"/>
                <a:gd name="T26" fmla="*/ 83 w 58"/>
                <a:gd name="T27" fmla="*/ 500 h 34"/>
                <a:gd name="T28" fmla="*/ 95 w 58"/>
                <a:gd name="T29" fmla="*/ 479 h 34"/>
                <a:gd name="T30" fmla="*/ 83 w 58"/>
                <a:gd name="T31" fmla="*/ 458 h 34"/>
                <a:gd name="T32" fmla="*/ 20 w 58"/>
                <a:gd name="T33" fmla="*/ 458 h 34"/>
                <a:gd name="T34" fmla="*/ 20 w 58"/>
                <a:gd name="T35" fmla="*/ 479 h 34"/>
                <a:gd name="T36" fmla="*/ 33 w 58"/>
                <a:gd name="T37" fmla="*/ 500 h 34"/>
                <a:gd name="T38" fmla="*/ 895 w 58"/>
                <a:gd name="T39" fmla="*/ 35 h 34"/>
                <a:gd name="T40" fmla="*/ 895 w 58"/>
                <a:gd name="T41" fmla="*/ 21 h 34"/>
                <a:gd name="T42" fmla="*/ 875 w 58"/>
                <a:gd name="T43" fmla="*/ 21 h 34"/>
                <a:gd name="T44" fmla="*/ 833 w 58"/>
                <a:gd name="T45" fmla="*/ 632 h 34"/>
                <a:gd name="T46" fmla="*/ 845 w 58"/>
                <a:gd name="T47" fmla="*/ 632 h 34"/>
                <a:gd name="T48" fmla="*/ 863 w 58"/>
                <a:gd name="T49" fmla="*/ 616 h 34"/>
                <a:gd name="T50" fmla="*/ 95 w 58"/>
                <a:gd name="T51" fmla="*/ 458 h 34"/>
                <a:gd name="T52" fmla="*/ 83 w 58"/>
                <a:gd name="T53" fmla="*/ 458 h 34"/>
                <a:gd name="T54" fmla="*/ 95 w 58"/>
                <a:gd name="T55" fmla="*/ 479 h 3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8" h="34">
                  <a:moveTo>
                    <a:pt x="6" y="25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20" y="28"/>
                    <a:pt x="37" y="30"/>
                    <a:pt x="54" y="34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7" y="22"/>
                    <a:pt x="58" y="12"/>
                    <a:pt x="58" y="2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37" y="2"/>
                    <a:pt x="17" y="8"/>
                    <a:pt x="0" y="25"/>
                  </a:cubicBezTo>
                  <a:cubicBezTo>
                    <a:pt x="0" y="25"/>
                    <a:pt x="0" y="25"/>
                    <a:pt x="0" y="26"/>
                  </a:cubicBezTo>
                  <a:cubicBezTo>
                    <a:pt x="0" y="26"/>
                    <a:pt x="0" y="26"/>
                    <a:pt x="1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8" y="10"/>
                    <a:pt x="38" y="4"/>
                    <a:pt x="57" y="2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6" y="12"/>
                    <a:pt x="55" y="22"/>
                    <a:pt x="53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37" y="28"/>
                    <a:pt x="20" y="26"/>
                    <a:pt x="6" y="24"/>
                  </a:cubicBezTo>
                  <a:cubicBezTo>
                    <a:pt x="5" y="24"/>
                    <a:pt x="5" y="24"/>
                    <a:pt x="5" y="24"/>
                  </a:cubicBezTo>
                  <a:lnTo>
                    <a:pt x="6" y="25"/>
                  </a:ln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8" name="Freeform 2981">
              <a:extLst>
                <a:ext uri="{FF2B5EF4-FFF2-40B4-BE49-F238E27FC236}">
                  <a16:creationId xmlns:a16="http://schemas.microsoft.com/office/drawing/2014/main" id="{2C40C95A-BC22-EE5C-7BB1-57AF2FFB3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2" y="1104"/>
              <a:ext cx="790" cy="1227"/>
            </a:xfrm>
            <a:custGeom>
              <a:avLst/>
              <a:gdLst>
                <a:gd name="T0" fmla="*/ 2208 w 316"/>
                <a:gd name="T1" fmla="*/ 5679 h 460"/>
                <a:gd name="T2" fmla="*/ 2188 w 316"/>
                <a:gd name="T3" fmla="*/ 5692 h 460"/>
                <a:gd name="T4" fmla="*/ 2208 w 316"/>
                <a:gd name="T5" fmla="*/ 5658 h 460"/>
                <a:gd name="T6" fmla="*/ 2220 w 316"/>
                <a:gd name="T7" fmla="*/ 5449 h 460"/>
                <a:gd name="T8" fmla="*/ 2095 w 316"/>
                <a:gd name="T9" fmla="*/ 5180 h 460"/>
                <a:gd name="T10" fmla="*/ 2033 w 316"/>
                <a:gd name="T11" fmla="*/ 4460 h 460"/>
                <a:gd name="T12" fmla="*/ 2470 w 316"/>
                <a:gd name="T13" fmla="*/ 3265 h 460"/>
                <a:gd name="T14" fmla="*/ 2988 w 316"/>
                <a:gd name="T15" fmla="*/ 3380 h 460"/>
                <a:gd name="T16" fmla="*/ 2988 w 316"/>
                <a:gd name="T17" fmla="*/ 3380 h 460"/>
                <a:gd name="T18" fmla="*/ 2988 w 316"/>
                <a:gd name="T19" fmla="*/ 3380 h 460"/>
                <a:gd name="T20" fmla="*/ 2988 w 316"/>
                <a:gd name="T21" fmla="*/ 3380 h 460"/>
                <a:gd name="T22" fmla="*/ 2988 w 316"/>
                <a:gd name="T23" fmla="*/ 3380 h 460"/>
                <a:gd name="T24" fmla="*/ 3000 w 316"/>
                <a:gd name="T25" fmla="*/ 3380 h 460"/>
                <a:gd name="T26" fmla="*/ 3000 w 316"/>
                <a:gd name="T27" fmla="*/ 3380 h 460"/>
                <a:gd name="T28" fmla="*/ 4345 w 316"/>
                <a:gd name="T29" fmla="*/ 3324 h 460"/>
                <a:gd name="T30" fmla="*/ 4938 w 316"/>
                <a:gd name="T31" fmla="*/ 3302 h 460"/>
                <a:gd name="T32" fmla="*/ 3645 w 316"/>
                <a:gd name="T33" fmla="*/ 1195 h 460"/>
                <a:gd name="T34" fmla="*/ 3688 w 316"/>
                <a:gd name="T35" fmla="*/ 627 h 460"/>
                <a:gd name="T36" fmla="*/ 3363 w 316"/>
                <a:gd name="T37" fmla="*/ 171 h 460"/>
                <a:gd name="T38" fmla="*/ 2938 w 316"/>
                <a:gd name="T39" fmla="*/ 798 h 460"/>
                <a:gd name="T40" fmla="*/ 2958 w 316"/>
                <a:gd name="T41" fmla="*/ 341 h 460"/>
                <a:gd name="T42" fmla="*/ 2658 w 316"/>
                <a:gd name="T43" fmla="*/ 0 h 460"/>
                <a:gd name="T44" fmla="*/ 2270 w 316"/>
                <a:gd name="T45" fmla="*/ 739 h 460"/>
                <a:gd name="T46" fmla="*/ 2020 w 316"/>
                <a:gd name="T47" fmla="*/ 990 h 460"/>
                <a:gd name="T48" fmla="*/ 1875 w 316"/>
                <a:gd name="T49" fmla="*/ 491 h 460"/>
                <a:gd name="T50" fmla="*/ 1613 w 316"/>
                <a:gd name="T51" fmla="*/ 264 h 460"/>
                <a:gd name="T52" fmla="*/ 1208 w 316"/>
                <a:gd name="T53" fmla="*/ 1344 h 460"/>
                <a:gd name="T54" fmla="*/ 1113 w 316"/>
                <a:gd name="T55" fmla="*/ 1515 h 460"/>
                <a:gd name="T56" fmla="*/ 0 w 316"/>
                <a:gd name="T57" fmla="*/ 5108 h 460"/>
                <a:gd name="T58" fmla="*/ 145 w 316"/>
                <a:gd name="T59" fmla="*/ 6909 h 460"/>
                <a:gd name="T60" fmla="*/ 583 w 316"/>
                <a:gd name="T61" fmla="*/ 7762 h 460"/>
                <a:gd name="T62" fmla="*/ 645 w 316"/>
                <a:gd name="T63" fmla="*/ 8730 h 460"/>
                <a:gd name="T64" fmla="*/ 595 w 316"/>
                <a:gd name="T65" fmla="*/ 7741 h 460"/>
                <a:gd name="T66" fmla="*/ 175 w 316"/>
                <a:gd name="T67" fmla="*/ 6909 h 460"/>
                <a:gd name="T68" fmla="*/ 33 w 316"/>
                <a:gd name="T69" fmla="*/ 5108 h 460"/>
                <a:gd name="T70" fmla="*/ 1125 w 316"/>
                <a:gd name="T71" fmla="*/ 1536 h 460"/>
                <a:gd name="T72" fmla="*/ 1238 w 316"/>
                <a:gd name="T73" fmla="*/ 1344 h 460"/>
                <a:gd name="T74" fmla="*/ 1345 w 316"/>
                <a:gd name="T75" fmla="*/ 491 h 460"/>
                <a:gd name="T76" fmla="*/ 1845 w 316"/>
                <a:gd name="T77" fmla="*/ 397 h 460"/>
                <a:gd name="T78" fmla="*/ 1833 w 316"/>
                <a:gd name="T79" fmla="*/ 683 h 460"/>
                <a:gd name="T80" fmla="*/ 2020 w 316"/>
                <a:gd name="T81" fmla="*/ 1024 h 460"/>
                <a:gd name="T82" fmla="*/ 2395 w 316"/>
                <a:gd name="T83" fmla="*/ 264 h 460"/>
                <a:gd name="T84" fmla="*/ 2895 w 316"/>
                <a:gd name="T85" fmla="*/ 171 h 460"/>
                <a:gd name="T86" fmla="*/ 2925 w 316"/>
                <a:gd name="T87" fmla="*/ 798 h 460"/>
                <a:gd name="T88" fmla="*/ 3188 w 316"/>
                <a:gd name="T89" fmla="*/ 341 h 460"/>
                <a:gd name="T90" fmla="*/ 3675 w 316"/>
                <a:gd name="T91" fmla="*/ 547 h 460"/>
                <a:gd name="T92" fmla="*/ 3583 w 316"/>
                <a:gd name="T93" fmla="*/ 1160 h 460"/>
                <a:gd name="T94" fmla="*/ 3688 w 316"/>
                <a:gd name="T95" fmla="*/ 1310 h 460"/>
                <a:gd name="T96" fmla="*/ 4925 w 316"/>
                <a:gd name="T97" fmla="*/ 3281 h 460"/>
                <a:gd name="T98" fmla="*/ 3033 w 316"/>
                <a:gd name="T99" fmla="*/ 3337 h 460"/>
                <a:gd name="T100" fmla="*/ 2988 w 316"/>
                <a:gd name="T101" fmla="*/ 3358 h 460"/>
                <a:gd name="T102" fmla="*/ 3020 w 316"/>
                <a:gd name="T103" fmla="*/ 3380 h 460"/>
                <a:gd name="T104" fmla="*/ 2488 w 316"/>
                <a:gd name="T105" fmla="*/ 3244 h 460"/>
                <a:gd name="T106" fmla="*/ 2488 w 316"/>
                <a:gd name="T107" fmla="*/ 3244 h 460"/>
                <a:gd name="T108" fmla="*/ 2083 w 316"/>
                <a:gd name="T109" fmla="*/ 5201 h 460"/>
                <a:gd name="T110" fmla="*/ 2113 w 316"/>
                <a:gd name="T111" fmla="*/ 5223 h 460"/>
                <a:gd name="T112" fmla="*/ 2175 w 316"/>
                <a:gd name="T113" fmla="*/ 5658 h 460"/>
                <a:gd name="T114" fmla="*/ 2188 w 316"/>
                <a:gd name="T115" fmla="*/ 5679 h 460"/>
                <a:gd name="T116" fmla="*/ 2175 w 316"/>
                <a:gd name="T117" fmla="*/ 5679 h 460"/>
                <a:gd name="T118" fmla="*/ 1625 w 316"/>
                <a:gd name="T119" fmla="*/ 8581 h 46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16" h="460">
                  <a:moveTo>
                    <a:pt x="105" y="452"/>
                  </a:moveTo>
                  <a:cubicBezTo>
                    <a:pt x="105" y="416"/>
                    <a:pt x="112" y="375"/>
                    <a:pt x="127" y="338"/>
                  </a:cubicBezTo>
                  <a:cubicBezTo>
                    <a:pt x="134" y="321"/>
                    <a:pt x="139" y="308"/>
                    <a:pt x="141" y="299"/>
                  </a:cubicBezTo>
                  <a:cubicBezTo>
                    <a:pt x="140" y="299"/>
                    <a:pt x="140" y="299"/>
                    <a:pt x="140" y="299"/>
                  </a:cubicBezTo>
                  <a:cubicBezTo>
                    <a:pt x="140" y="300"/>
                    <a:pt x="140" y="300"/>
                    <a:pt x="140" y="300"/>
                  </a:cubicBezTo>
                  <a:cubicBezTo>
                    <a:pt x="140" y="300"/>
                    <a:pt x="140" y="300"/>
                    <a:pt x="140" y="300"/>
                  </a:cubicBezTo>
                  <a:cubicBezTo>
                    <a:pt x="141" y="299"/>
                    <a:pt x="141" y="299"/>
                    <a:pt x="141" y="299"/>
                  </a:cubicBezTo>
                  <a:cubicBezTo>
                    <a:pt x="141" y="299"/>
                    <a:pt x="141" y="299"/>
                    <a:pt x="141" y="299"/>
                  </a:cubicBezTo>
                  <a:cubicBezTo>
                    <a:pt x="141" y="298"/>
                    <a:pt x="141" y="298"/>
                    <a:pt x="141" y="298"/>
                  </a:cubicBezTo>
                  <a:cubicBezTo>
                    <a:pt x="140" y="299"/>
                    <a:pt x="140" y="299"/>
                    <a:pt x="140" y="299"/>
                  </a:cubicBezTo>
                  <a:cubicBezTo>
                    <a:pt x="141" y="299"/>
                    <a:pt x="141" y="299"/>
                    <a:pt x="141" y="299"/>
                  </a:cubicBezTo>
                  <a:cubicBezTo>
                    <a:pt x="142" y="294"/>
                    <a:pt x="142" y="291"/>
                    <a:pt x="142" y="287"/>
                  </a:cubicBezTo>
                  <a:cubicBezTo>
                    <a:pt x="142" y="281"/>
                    <a:pt x="140" y="276"/>
                    <a:pt x="136" y="274"/>
                  </a:cubicBezTo>
                  <a:cubicBezTo>
                    <a:pt x="136" y="274"/>
                    <a:pt x="136" y="274"/>
                    <a:pt x="136" y="274"/>
                  </a:cubicBezTo>
                  <a:cubicBezTo>
                    <a:pt x="134" y="273"/>
                    <a:pt x="134" y="273"/>
                    <a:pt x="134" y="273"/>
                  </a:cubicBezTo>
                  <a:cubicBezTo>
                    <a:pt x="134" y="274"/>
                    <a:pt x="134" y="274"/>
                    <a:pt x="134" y="274"/>
                  </a:cubicBezTo>
                  <a:cubicBezTo>
                    <a:pt x="135" y="274"/>
                    <a:pt x="135" y="274"/>
                    <a:pt x="135" y="274"/>
                  </a:cubicBezTo>
                  <a:cubicBezTo>
                    <a:pt x="131" y="259"/>
                    <a:pt x="130" y="246"/>
                    <a:pt x="130" y="235"/>
                  </a:cubicBezTo>
                  <a:cubicBezTo>
                    <a:pt x="130" y="198"/>
                    <a:pt x="144" y="180"/>
                    <a:pt x="159" y="173"/>
                  </a:cubicBezTo>
                  <a:cubicBezTo>
                    <a:pt x="158" y="172"/>
                    <a:pt x="158" y="172"/>
                    <a:pt x="158" y="172"/>
                  </a:cubicBezTo>
                  <a:cubicBezTo>
                    <a:pt x="158" y="172"/>
                    <a:pt x="158" y="172"/>
                    <a:pt x="158" y="172"/>
                  </a:cubicBezTo>
                  <a:cubicBezTo>
                    <a:pt x="158" y="173"/>
                    <a:pt x="158" y="173"/>
                    <a:pt x="158" y="173"/>
                  </a:cubicBezTo>
                  <a:cubicBezTo>
                    <a:pt x="159" y="173"/>
                    <a:pt x="159" y="173"/>
                    <a:pt x="159" y="173"/>
                  </a:cubicBezTo>
                  <a:cubicBezTo>
                    <a:pt x="166" y="177"/>
                    <a:pt x="177" y="178"/>
                    <a:pt x="191" y="178"/>
                  </a:cubicBezTo>
                  <a:cubicBezTo>
                    <a:pt x="191" y="177"/>
                    <a:pt x="191" y="177"/>
                    <a:pt x="191" y="177"/>
                  </a:cubicBezTo>
                  <a:cubicBezTo>
                    <a:pt x="191" y="178"/>
                    <a:pt x="191" y="178"/>
                    <a:pt x="191" y="178"/>
                  </a:cubicBezTo>
                  <a:cubicBezTo>
                    <a:pt x="191" y="178"/>
                    <a:pt x="191" y="178"/>
                    <a:pt x="191" y="178"/>
                  </a:cubicBezTo>
                  <a:cubicBezTo>
                    <a:pt x="191" y="178"/>
                    <a:pt x="191" y="178"/>
                    <a:pt x="191" y="178"/>
                  </a:cubicBezTo>
                  <a:cubicBezTo>
                    <a:pt x="191" y="178"/>
                    <a:pt x="191" y="178"/>
                    <a:pt x="191" y="178"/>
                  </a:cubicBezTo>
                  <a:cubicBezTo>
                    <a:pt x="191" y="178"/>
                    <a:pt x="191" y="178"/>
                    <a:pt x="191" y="178"/>
                  </a:cubicBezTo>
                  <a:cubicBezTo>
                    <a:pt x="191" y="178"/>
                    <a:pt x="191" y="178"/>
                    <a:pt x="191" y="178"/>
                  </a:cubicBezTo>
                  <a:cubicBezTo>
                    <a:pt x="191" y="178"/>
                    <a:pt x="191" y="178"/>
                    <a:pt x="191" y="178"/>
                  </a:cubicBezTo>
                  <a:cubicBezTo>
                    <a:pt x="191" y="178"/>
                    <a:pt x="191" y="178"/>
                    <a:pt x="191" y="178"/>
                  </a:cubicBezTo>
                  <a:cubicBezTo>
                    <a:pt x="191" y="178"/>
                    <a:pt x="191" y="178"/>
                    <a:pt x="191" y="178"/>
                  </a:cubicBezTo>
                  <a:cubicBezTo>
                    <a:pt x="191" y="178"/>
                    <a:pt x="191" y="178"/>
                    <a:pt x="191" y="178"/>
                  </a:cubicBezTo>
                  <a:cubicBezTo>
                    <a:pt x="191" y="178"/>
                    <a:pt x="191" y="178"/>
                    <a:pt x="191" y="178"/>
                  </a:cubicBezTo>
                  <a:cubicBezTo>
                    <a:pt x="191" y="178"/>
                    <a:pt x="191" y="178"/>
                    <a:pt x="191" y="178"/>
                  </a:cubicBezTo>
                  <a:cubicBezTo>
                    <a:pt x="191" y="178"/>
                    <a:pt x="191" y="178"/>
                    <a:pt x="191" y="179"/>
                  </a:cubicBezTo>
                  <a:cubicBezTo>
                    <a:pt x="192" y="179"/>
                    <a:pt x="192" y="179"/>
                    <a:pt x="192" y="178"/>
                  </a:cubicBezTo>
                  <a:cubicBezTo>
                    <a:pt x="193" y="178"/>
                    <a:pt x="193" y="178"/>
                    <a:pt x="193" y="178"/>
                  </a:cubicBezTo>
                  <a:cubicBezTo>
                    <a:pt x="192" y="177"/>
                    <a:pt x="192" y="177"/>
                    <a:pt x="192" y="177"/>
                  </a:cubicBezTo>
                  <a:cubicBezTo>
                    <a:pt x="192" y="178"/>
                    <a:pt x="192" y="178"/>
                    <a:pt x="192" y="178"/>
                  </a:cubicBezTo>
                  <a:cubicBezTo>
                    <a:pt x="193" y="178"/>
                    <a:pt x="193" y="178"/>
                    <a:pt x="194" y="178"/>
                  </a:cubicBezTo>
                  <a:cubicBezTo>
                    <a:pt x="205" y="178"/>
                    <a:pt x="218" y="177"/>
                    <a:pt x="235" y="176"/>
                  </a:cubicBezTo>
                  <a:cubicBezTo>
                    <a:pt x="248" y="175"/>
                    <a:pt x="262" y="175"/>
                    <a:pt x="278" y="175"/>
                  </a:cubicBezTo>
                  <a:cubicBezTo>
                    <a:pt x="290" y="175"/>
                    <a:pt x="302" y="175"/>
                    <a:pt x="315" y="175"/>
                  </a:cubicBezTo>
                  <a:cubicBezTo>
                    <a:pt x="316" y="175"/>
                    <a:pt x="316" y="175"/>
                    <a:pt x="316" y="175"/>
                  </a:cubicBezTo>
                  <a:cubicBezTo>
                    <a:pt x="316" y="174"/>
                    <a:pt x="316" y="174"/>
                    <a:pt x="316" y="174"/>
                  </a:cubicBezTo>
                  <a:cubicBezTo>
                    <a:pt x="303" y="128"/>
                    <a:pt x="278" y="89"/>
                    <a:pt x="237" y="67"/>
                  </a:cubicBezTo>
                  <a:cubicBezTo>
                    <a:pt x="237" y="67"/>
                    <a:pt x="236" y="67"/>
                    <a:pt x="235" y="66"/>
                  </a:cubicBezTo>
                  <a:cubicBezTo>
                    <a:pt x="234" y="65"/>
                    <a:pt x="233" y="64"/>
                    <a:pt x="233" y="63"/>
                  </a:cubicBezTo>
                  <a:cubicBezTo>
                    <a:pt x="232" y="62"/>
                    <a:pt x="231" y="61"/>
                    <a:pt x="231" y="61"/>
                  </a:cubicBezTo>
                  <a:cubicBezTo>
                    <a:pt x="231" y="59"/>
                    <a:pt x="231" y="58"/>
                    <a:pt x="231" y="57"/>
                  </a:cubicBezTo>
                  <a:cubicBezTo>
                    <a:pt x="231" y="49"/>
                    <a:pt x="233" y="44"/>
                    <a:pt x="236" y="33"/>
                  </a:cubicBezTo>
                  <a:cubicBezTo>
                    <a:pt x="237" y="32"/>
                    <a:pt x="237" y="30"/>
                    <a:pt x="237" y="29"/>
                  </a:cubicBezTo>
                  <a:cubicBezTo>
                    <a:pt x="237" y="23"/>
                    <a:pt x="234" y="18"/>
                    <a:pt x="230" y="15"/>
                  </a:cubicBezTo>
                  <a:cubicBezTo>
                    <a:pt x="226" y="11"/>
                    <a:pt x="221" y="9"/>
                    <a:pt x="215" y="9"/>
                  </a:cubicBezTo>
                  <a:cubicBezTo>
                    <a:pt x="210" y="9"/>
                    <a:pt x="205" y="11"/>
                    <a:pt x="202" y="17"/>
                  </a:cubicBezTo>
                  <a:cubicBezTo>
                    <a:pt x="200" y="22"/>
                    <a:pt x="195" y="30"/>
                    <a:pt x="187" y="41"/>
                  </a:cubicBezTo>
                  <a:cubicBezTo>
                    <a:pt x="188" y="42"/>
                    <a:pt x="188" y="42"/>
                    <a:pt x="188" y="42"/>
                  </a:cubicBezTo>
                  <a:cubicBezTo>
                    <a:pt x="189" y="42"/>
                    <a:pt x="189" y="42"/>
                    <a:pt x="189" y="42"/>
                  </a:cubicBezTo>
                  <a:cubicBezTo>
                    <a:pt x="189" y="42"/>
                    <a:pt x="189" y="37"/>
                    <a:pt x="189" y="31"/>
                  </a:cubicBezTo>
                  <a:cubicBezTo>
                    <a:pt x="189" y="27"/>
                    <a:pt x="189" y="22"/>
                    <a:pt x="189" y="18"/>
                  </a:cubicBezTo>
                  <a:cubicBezTo>
                    <a:pt x="189" y="16"/>
                    <a:pt x="188" y="14"/>
                    <a:pt x="188" y="12"/>
                  </a:cubicBezTo>
                  <a:cubicBezTo>
                    <a:pt x="188" y="10"/>
                    <a:pt x="188" y="9"/>
                    <a:pt x="187" y="8"/>
                  </a:cubicBezTo>
                  <a:cubicBezTo>
                    <a:pt x="182" y="2"/>
                    <a:pt x="176" y="0"/>
                    <a:pt x="170" y="0"/>
                  </a:cubicBezTo>
                  <a:cubicBezTo>
                    <a:pt x="163" y="0"/>
                    <a:pt x="156" y="3"/>
                    <a:pt x="153" y="6"/>
                  </a:cubicBezTo>
                  <a:cubicBezTo>
                    <a:pt x="152" y="9"/>
                    <a:pt x="151" y="12"/>
                    <a:pt x="150" y="17"/>
                  </a:cubicBezTo>
                  <a:cubicBezTo>
                    <a:pt x="149" y="23"/>
                    <a:pt x="148" y="32"/>
                    <a:pt x="145" y="39"/>
                  </a:cubicBezTo>
                  <a:cubicBezTo>
                    <a:pt x="142" y="46"/>
                    <a:pt x="137" y="51"/>
                    <a:pt x="129" y="52"/>
                  </a:cubicBezTo>
                  <a:cubicBezTo>
                    <a:pt x="129" y="53"/>
                    <a:pt x="129" y="53"/>
                    <a:pt x="129" y="53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125" y="51"/>
                    <a:pt x="122" y="50"/>
                    <a:pt x="121" y="47"/>
                  </a:cubicBezTo>
                  <a:cubicBezTo>
                    <a:pt x="120" y="44"/>
                    <a:pt x="119" y="40"/>
                    <a:pt x="119" y="36"/>
                  </a:cubicBezTo>
                  <a:cubicBezTo>
                    <a:pt x="119" y="33"/>
                    <a:pt x="120" y="29"/>
                    <a:pt x="120" y="26"/>
                  </a:cubicBezTo>
                  <a:cubicBezTo>
                    <a:pt x="120" y="24"/>
                    <a:pt x="120" y="22"/>
                    <a:pt x="119" y="20"/>
                  </a:cubicBezTo>
                  <a:cubicBezTo>
                    <a:pt x="118" y="20"/>
                    <a:pt x="118" y="20"/>
                    <a:pt x="118" y="20"/>
                  </a:cubicBezTo>
                  <a:cubicBezTo>
                    <a:pt x="113" y="16"/>
                    <a:pt x="108" y="14"/>
                    <a:pt x="103" y="14"/>
                  </a:cubicBezTo>
                  <a:cubicBezTo>
                    <a:pt x="95" y="14"/>
                    <a:pt x="89" y="19"/>
                    <a:pt x="84" y="25"/>
                  </a:cubicBezTo>
                  <a:cubicBezTo>
                    <a:pt x="84" y="26"/>
                    <a:pt x="84" y="26"/>
                    <a:pt x="84" y="26"/>
                  </a:cubicBezTo>
                  <a:cubicBezTo>
                    <a:pt x="82" y="41"/>
                    <a:pt x="81" y="56"/>
                    <a:pt x="77" y="71"/>
                  </a:cubicBezTo>
                  <a:cubicBezTo>
                    <a:pt x="76" y="72"/>
                    <a:pt x="75" y="74"/>
                    <a:pt x="74" y="76"/>
                  </a:cubicBezTo>
                  <a:cubicBezTo>
                    <a:pt x="73" y="77"/>
                    <a:pt x="73" y="78"/>
                    <a:pt x="72" y="79"/>
                  </a:cubicBezTo>
                  <a:cubicBezTo>
                    <a:pt x="72" y="79"/>
                    <a:pt x="71" y="80"/>
                    <a:pt x="71" y="80"/>
                  </a:cubicBezTo>
                  <a:cubicBezTo>
                    <a:pt x="39" y="107"/>
                    <a:pt x="21" y="131"/>
                    <a:pt x="11" y="155"/>
                  </a:cubicBezTo>
                  <a:cubicBezTo>
                    <a:pt x="2" y="180"/>
                    <a:pt x="0" y="205"/>
                    <a:pt x="0" y="237"/>
                  </a:cubicBezTo>
                  <a:cubicBezTo>
                    <a:pt x="0" y="245"/>
                    <a:pt x="0" y="256"/>
                    <a:pt x="0" y="269"/>
                  </a:cubicBezTo>
                  <a:cubicBezTo>
                    <a:pt x="0" y="296"/>
                    <a:pt x="1" y="331"/>
                    <a:pt x="9" y="364"/>
                  </a:cubicBezTo>
                  <a:cubicBezTo>
                    <a:pt x="10" y="364"/>
                    <a:pt x="10" y="364"/>
                    <a:pt x="10" y="364"/>
                  </a:cubicBezTo>
                  <a:cubicBezTo>
                    <a:pt x="9" y="364"/>
                    <a:pt x="9" y="364"/>
                    <a:pt x="9" y="364"/>
                  </a:cubicBezTo>
                  <a:cubicBezTo>
                    <a:pt x="9" y="364"/>
                    <a:pt x="9" y="364"/>
                    <a:pt x="9" y="364"/>
                  </a:cubicBezTo>
                  <a:cubicBezTo>
                    <a:pt x="9" y="365"/>
                    <a:pt x="9" y="365"/>
                    <a:pt x="9" y="365"/>
                  </a:cubicBezTo>
                  <a:cubicBezTo>
                    <a:pt x="18" y="378"/>
                    <a:pt x="24" y="394"/>
                    <a:pt x="37" y="409"/>
                  </a:cubicBezTo>
                  <a:cubicBezTo>
                    <a:pt x="41" y="415"/>
                    <a:pt x="43" y="423"/>
                    <a:pt x="43" y="434"/>
                  </a:cubicBezTo>
                  <a:cubicBezTo>
                    <a:pt x="43" y="441"/>
                    <a:pt x="42" y="450"/>
                    <a:pt x="40" y="459"/>
                  </a:cubicBezTo>
                  <a:cubicBezTo>
                    <a:pt x="40" y="459"/>
                    <a:pt x="40" y="460"/>
                    <a:pt x="41" y="460"/>
                  </a:cubicBezTo>
                  <a:cubicBezTo>
                    <a:pt x="41" y="460"/>
                    <a:pt x="42" y="460"/>
                    <a:pt x="42" y="459"/>
                  </a:cubicBezTo>
                  <a:cubicBezTo>
                    <a:pt x="44" y="450"/>
                    <a:pt x="45" y="442"/>
                    <a:pt x="45" y="434"/>
                  </a:cubicBezTo>
                  <a:cubicBezTo>
                    <a:pt x="45" y="423"/>
                    <a:pt x="43" y="414"/>
                    <a:pt x="38" y="408"/>
                  </a:cubicBezTo>
                  <a:cubicBezTo>
                    <a:pt x="26" y="393"/>
                    <a:pt x="20" y="377"/>
                    <a:pt x="11" y="364"/>
                  </a:cubicBezTo>
                  <a:cubicBezTo>
                    <a:pt x="10" y="364"/>
                    <a:pt x="10" y="364"/>
                    <a:pt x="10" y="364"/>
                  </a:cubicBezTo>
                  <a:cubicBezTo>
                    <a:pt x="11" y="364"/>
                    <a:pt x="11" y="364"/>
                    <a:pt x="11" y="364"/>
                  </a:cubicBezTo>
                  <a:cubicBezTo>
                    <a:pt x="11" y="363"/>
                    <a:pt x="11" y="363"/>
                    <a:pt x="11" y="363"/>
                  </a:cubicBezTo>
                  <a:cubicBezTo>
                    <a:pt x="11" y="363"/>
                    <a:pt x="11" y="363"/>
                    <a:pt x="11" y="363"/>
                  </a:cubicBezTo>
                  <a:cubicBezTo>
                    <a:pt x="3" y="330"/>
                    <a:pt x="2" y="296"/>
                    <a:pt x="2" y="269"/>
                  </a:cubicBezTo>
                  <a:cubicBezTo>
                    <a:pt x="2" y="256"/>
                    <a:pt x="2" y="245"/>
                    <a:pt x="2" y="237"/>
                  </a:cubicBezTo>
                  <a:cubicBezTo>
                    <a:pt x="2" y="205"/>
                    <a:pt x="4" y="180"/>
                    <a:pt x="13" y="156"/>
                  </a:cubicBezTo>
                  <a:cubicBezTo>
                    <a:pt x="23" y="132"/>
                    <a:pt x="40" y="109"/>
                    <a:pt x="72" y="81"/>
                  </a:cubicBezTo>
                  <a:cubicBezTo>
                    <a:pt x="73" y="81"/>
                    <a:pt x="73" y="81"/>
                    <a:pt x="74" y="80"/>
                  </a:cubicBezTo>
                  <a:cubicBezTo>
                    <a:pt x="75" y="79"/>
                    <a:pt x="76" y="77"/>
                    <a:pt x="77" y="75"/>
                  </a:cubicBezTo>
                  <a:cubicBezTo>
                    <a:pt x="78" y="74"/>
                    <a:pt x="78" y="72"/>
                    <a:pt x="79" y="71"/>
                  </a:cubicBezTo>
                  <a:cubicBezTo>
                    <a:pt x="83" y="56"/>
                    <a:pt x="84" y="41"/>
                    <a:pt x="86" y="26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90" y="20"/>
                    <a:pt x="96" y="16"/>
                    <a:pt x="103" y="16"/>
                  </a:cubicBezTo>
                  <a:cubicBezTo>
                    <a:pt x="108" y="16"/>
                    <a:pt x="112" y="18"/>
                    <a:pt x="117" y="22"/>
                  </a:cubicBezTo>
                  <a:cubicBezTo>
                    <a:pt x="118" y="21"/>
                    <a:pt x="118" y="21"/>
                    <a:pt x="118" y="21"/>
                  </a:cubicBezTo>
                  <a:cubicBezTo>
                    <a:pt x="117" y="21"/>
                    <a:pt x="117" y="21"/>
                    <a:pt x="117" y="21"/>
                  </a:cubicBezTo>
                  <a:cubicBezTo>
                    <a:pt x="117" y="22"/>
                    <a:pt x="118" y="24"/>
                    <a:pt x="118" y="26"/>
                  </a:cubicBezTo>
                  <a:cubicBezTo>
                    <a:pt x="118" y="29"/>
                    <a:pt x="117" y="33"/>
                    <a:pt x="117" y="36"/>
                  </a:cubicBezTo>
                  <a:cubicBezTo>
                    <a:pt x="117" y="40"/>
                    <a:pt x="118" y="44"/>
                    <a:pt x="119" y="48"/>
                  </a:cubicBezTo>
                  <a:cubicBezTo>
                    <a:pt x="121" y="51"/>
                    <a:pt x="124" y="53"/>
                    <a:pt x="129" y="54"/>
                  </a:cubicBezTo>
                  <a:cubicBezTo>
                    <a:pt x="129" y="54"/>
                    <a:pt x="129" y="54"/>
                    <a:pt x="129" y="54"/>
                  </a:cubicBezTo>
                  <a:cubicBezTo>
                    <a:pt x="135" y="53"/>
                    <a:pt x="140" y="50"/>
                    <a:pt x="143" y="46"/>
                  </a:cubicBezTo>
                  <a:cubicBezTo>
                    <a:pt x="148" y="40"/>
                    <a:pt x="150" y="32"/>
                    <a:pt x="151" y="24"/>
                  </a:cubicBezTo>
                  <a:cubicBezTo>
                    <a:pt x="152" y="20"/>
                    <a:pt x="152" y="17"/>
                    <a:pt x="153" y="14"/>
                  </a:cubicBezTo>
                  <a:cubicBezTo>
                    <a:pt x="153" y="11"/>
                    <a:pt x="154" y="9"/>
                    <a:pt x="155" y="8"/>
                  </a:cubicBezTo>
                  <a:cubicBezTo>
                    <a:pt x="157" y="4"/>
                    <a:pt x="163" y="2"/>
                    <a:pt x="170" y="2"/>
                  </a:cubicBezTo>
                  <a:cubicBezTo>
                    <a:pt x="175" y="2"/>
                    <a:pt x="181" y="4"/>
                    <a:pt x="185" y="9"/>
                  </a:cubicBezTo>
                  <a:cubicBezTo>
                    <a:pt x="186" y="10"/>
                    <a:pt x="186" y="11"/>
                    <a:pt x="186" y="12"/>
                  </a:cubicBezTo>
                  <a:cubicBezTo>
                    <a:pt x="187" y="17"/>
                    <a:pt x="187" y="25"/>
                    <a:pt x="187" y="31"/>
                  </a:cubicBezTo>
                  <a:cubicBezTo>
                    <a:pt x="187" y="37"/>
                    <a:pt x="187" y="42"/>
                    <a:pt x="187" y="42"/>
                  </a:cubicBezTo>
                  <a:cubicBezTo>
                    <a:pt x="187" y="42"/>
                    <a:pt x="187" y="43"/>
                    <a:pt x="188" y="43"/>
                  </a:cubicBezTo>
                  <a:cubicBezTo>
                    <a:pt x="188" y="43"/>
                    <a:pt x="189" y="43"/>
                    <a:pt x="189" y="43"/>
                  </a:cubicBezTo>
                  <a:cubicBezTo>
                    <a:pt x="196" y="31"/>
                    <a:pt x="202" y="23"/>
                    <a:pt x="204" y="18"/>
                  </a:cubicBezTo>
                  <a:cubicBezTo>
                    <a:pt x="207" y="13"/>
                    <a:pt x="211" y="11"/>
                    <a:pt x="215" y="11"/>
                  </a:cubicBezTo>
                  <a:cubicBezTo>
                    <a:pt x="220" y="11"/>
                    <a:pt x="225" y="13"/>
                    <a:pt x="229" y="16"/>
                  </a:cubicBezTo>
                  <a:cubicBezTo>
                    <a:pt x="232" y="19"/>
                    <a:pt x="235" y="24"/>
                    <a:pt x="235" y="29"/>
                  </a:cubicBezTo>
                  <a:cubicBezTo>
                    <a:pt x="235" y="30"/>
                    <a:pt x="235" y="31"/>
                    <a:pt x="234" y="33"/>
                  </a:cubicBezTo>
                  <a:cubicBezTo>
                    <a:pt x="231" y="43"/>
                    <a:pt x="229" y="49"/>
                    <a:pt x="229" y="57"/>
                  </a:cubicBezTo>
                  <a:cubicBezTo>
                    <a:pt x="229" y="58"/>
                    <a:pt x="229" y="59"/>
                    <a:pt x="229" y="61"/>
                  </a:cubicBezTo>
                  <a:cubicBezTo>
                    <a:pt x="229" y="61"/>
                    <a:pt x="230" y="62"/>
                    <a:pt x="230" y="63"/>
                  </a:cubicBezTo>
                  <a:cubicBezTo>
                    <a:pt x="231" y="64"/>
                    <a:pt x="232" y="66"/>
                    <a:pt x="233" y="67"/>
                  </a:cubicBezTo>
                  <a:cubicBezTo>
                    <a:pt x="234" y="68"/>
                    <a:pt x="235" y="69"/>
                    <a:pt x="236" y="69"/>
                  </a:cubicBezTo>
                  <a:cubicBezTo>
                    <a:pt x="277" y="91"/>
                    <a:pt x="302" y="129"/>
                    <a:pt x="314" y="175"/>
                  </a:cubicBezTo>
                  <a:cubicBezTo>
                    <a:pt x="315" y="174"/>
                    <a:pt x="315" y="174"/>
                    <a:pt x="315" y="174"/>
                  </a:cubicBezTo>
                  <a:cubicBezTo>
                    <a:pt x="315" y="173"/>
                    <a:pt x="315" y="173"/>
                    <a:pt x="315" y="173"/>
                  </a:cubicBezTo>
                  <a:cubicBezTo>
                    <a:pt x="302" y="173"/>
                    <a:pt x="290" y="173"/>
                    <a:pt x="278" y="173"/>
                  </a:cubicBezTo>
                  <a:cubicBezTo>
                    <a:pt x="262" y="173"/>
                    <a:pt x="248" y="173"/>
                    <a:pt x="235" y="174"/>
                  </a:cubicBezTo>
                  <a:cubicBezTo>
                    <a:pt x="218" y="175"/>
                    <a:pt x="205" y="176"/>
                    <a:pt x="194" y="176"/>
                  </a:cubicBezTo>
                  <a:cubicBezTo>
                    <a:pt x="193" y="176"/>
                    <a:pt x="193" y="176"/>
                    <a:pt x="192" y="176"/>
                  </a:cubicBezTo>
                  <a:cubicBezTo>
                    <a:pt x="192" y="176"/>
                    <a:pt x="192" y="176"/>
                    <a:pt x="192" y="176"/>
                  </a:cubicBezTo>
                  <a:cubicBezTo>
                    <a:pt x="191" y="177"/>
                    <a:pt x="191" y="177"/>
                    <a:pt x="191" y="177"/>
                  </a:cubicBezTo>
                  <a:cubicBezTo>
                    <a:pt x="192" y="178"/>
                    <a:pt x="192" y="178"/>
                    <a:pt x="192" y="178"/>
                  </a:cubicBezTo>
                  <a:cubicBezTo>
                    <a:pt x="193" y="178"/>
                    <a:pt x="193" y="178"/>
                    <a:pt x="193" y="178"/>
                  </a:cubicBezTo>
                  <a:cubicBezTo>
                    <a:pt x="193" y="178"/>
                    <a:pt x="193" y="178"/>
                    <a:pt x="193" y="178"/>
                  </a:cubicBezTo>
                  <a:cubicBezTo>
                    <a:pt x="193" y="177"/>
                    <a:pt x="193" y="177"/>
                    <a:pt x="192" y="177"/>
                  </a:cubicBezTo>
                  <a:cubicBezTo>
                    <a:pt x="192" y="176"/>
                    <a:pt x="192" y="176"/>
                    <a:pt x="191" y="176"/>
                  </a:cubicBezTo>
                  <a:cubicBezTo>
                    <a:pt x="177" y="176"/>
                    <a:pt x="167" y="174"/>
                    <a:pt x="159" y="171"/>
                  </a:cubicBezTo>
                  <a:cubicBezTo>
                    <a:pt x="159" y="172"/>
                    <a:pt x="159" y="172"/>
                    <a:pt x="159" y="172"/>
                  </a:cubicBezTo>
                  <a:cubicBezTo>
                    <a:pt x="160" y="171"/>
                    <a:pt x="160" y="171"/>
                    <a:pt x="160" y="171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43" y="178"/>
                    <a:pt x="128" y="197"/>
                    <a:pt x="128" y="235"/>
                  </a:cubicBezTo>
                  <a:cubicBezTo>
                    <a:pt x="128" y="246"/>
                    <a:pt x="129" y="259"/>
                    <a:pt x="133" y="274"/>
                  </a:cubicBezTo>
                  <a:cubicBezTo>
                    <a:pt x="133" y="275"/>
                    <a:pt x="133" y="275"/>
                    <a:pt x="133" y="275"/>
                  </a:cubicBezTo>
                  <a:cubicBezTo>
                    <a:pt x="135" y="276"/>
                    <a:pt x="135" y="276"/>
                    <a:pt x="135" y="276"/>
                  </a:cubicBezTo>
                  <a:cubicBezTo>
                    <a:pt x="135" y="275"/>
                    <a:pt x="135" y="275"/>
                    <a:pt x="135" y="275"/>
                  </a:cubicBezTo>
                  <a:cubicBezTo>
                    <a:pt x="135" y="275"/>
                    <a:pt x="135" y="275"/>
                    <a:pt x="135" y="275"/>
                  </a:cubicBezTo>
                  <a:cubicBezTo>
                    <a:pt x="138" y="278"/>
                    <a:pt x="140" y="281"/>
                    <a:pt x="140" y="287"/>
                  </a:cubicBezTo>
                  <a:cubicBezTo>
                    <a:pt x="140" y="290"/>
                    <a:pt x="140" y="294"/>
                    <a:pt x="139" y="298"/>
                  </a:cubicBezTo>
                  <a:cubicBezTo>
                    <a:pt x="139" y="299"/>
                    <a:pt x="139" y="299"/>
                    <a:pt x="139" y="299"/>
                  </a:cubicBezTo>
                  <a:cubicBezTo>
                    <a:pt x="139" y="299"/>
                    <a:pt x="139" y="299"/>
                    <a:pt x="139" y="299"/>
                  </a:cubicBezTo>
                  <a:cubicBezTo>
                    <a:pt x="140" y="299"/>
                    <a:pt x="140" y="299"/>
                    <a:pt x="140" y="299"/>
                  </a:cubicBezTo>
                  <a:cubicBezTo>
                    <a:pt x="140" y="298"/>
                    <a:pt x="140" y="298"/>
                    <a:pt x="140" y="298"/>
                  </a:cubicBezTo>
                  <a:cubicBezTo>
                    <a:pt x="140" y="298"/>
                    <a:pt x="140" y="298"/>
                    <a:pt x="140" y="298"/>
                  </a:cubicBezTo>
                  <a:cubicBezTo>
                    <a:pt x="139" y="298"/>
                    <a:pt x="139" y="298"/>
                    <a:pt x="139" y="299"/>
                  </a:cubicBezTo>
                  <a:cubicBezTo>
                    <a:pt x="137" y="308"/>
                    <a:pt x="132" y="320"/>
                    <a:pt x="125" y="338"/>
                  </a:cubicBezTo>
                  <a:cubicBezTo>
                    <a:pt x="110" y="375"/>
                    <a:pt x="103" y="416"/>
                    <a:pt x="103" y="451"/>
                  </a:cubicBezTo>
                  <a:cubicBezTo>
                    <a:pt x="103" y="452"/>
                    <a:pt x="103" y="452"/>
                    <a:pt x="104" y="452"/>
                  </a:cubicBezTo>
                  <a:cubicBezTo>
                    <a:pt x="104" y="453"/>
                    <a:pt x="105" y="452"/>
                    <a:pt x="105" y="452"/>
                  </a:cubicBez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9" name="Freeform 2982">
              <a:extLst>
                <a:ext uri="{FF2B5EF4-FFF2-40B4-BE49-F238E27FC236}">
                  <a16:creationId xmlns:a16="http://schemas.microsoft.com/office/drawing/2014/main" id="{FA370F96-F2CC-18FA-309A-534D6CB35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2" y="1384"/>
              <a:ext cx="315" cy="677"/>
            </a:xfrm>
            <a:custGeom>
              <a:avLst/>
              <a:gdLst>
                <a:gd name="T0" fmla="*/ 1770 w 126"/>
                <a:gd name="T1" fmla="*/ 56 h 254"/>
                <a:gd name="T2" fmla="*/ 925 w 126"/>
                <a:gd name="T3" fmla="*/ 285 h 254"/>
                <a:gd name="T4" fmla="*/ 145 w 126"/>
                <a:gd name="T5" fmla="*/ 115 h 254"/>
                <a:gd name="T6" fmla="*/ 83 w 126"/>
                <a:gd name="T7" fmla="*/ 35 h 254"/>
                <a:gd name="T8" fmla="*/ 83 w 126"/>
                <a:gd name="T9" fmla="*/ 21 h 254"/>
                <a:gd name="T10" fmla="*/ 63 w 126"/>
                <a:gd name="T11" fmla="*/ 0 h 254"/>
                <a:gd name="T12" fmla="*/ 50 w 126"/>
                <a:gd name="T13" fmla="*/ 21 h 254"/>
                <a:gd name="T14" fmla="*/ 33 w 126"/>
                <a:gd name="T15" fmla="*/ 93 h 254"/>
                <a:gd name="T16" fmla="*/ 83 w 126"/>
                <a:gd name="T17" fmla="*/ 4675 h 254"/>
                <a:gd name="T18" fmla="*/ 83 w 126"/>
                <a:gd name="T19" fmla="*/ 4659 h 254"/>
                <a:gd name="T20" fmla="*/ 63 w 126"/>
                <a:gd name="T21" fmla="*/ 4718 h 254"/>
                <a:gd name="T22" fmla="*/ 83 w 126"/>
                <a:gd name="T23" fmla="*/ 4718 h 254"/>
                <a:gd name="T24" fmla="*/ 613 w 126"/>
                <a:gd name="T25" fmla="*/ 4355 h 254"/>
                <a:gd name="T26" fmla="*/ 1208 w 126"/>
                <a:gd name="T27" fmla="*/ 4321 h 254"/>
                <a:gd name="T28" fmla="*/ 1645 w 126"/>
                <a:gd name="T29" fmla="*/ 4470 h 254"/>
                <a:gd name="T30" fmla="*/ 1925 w 126"/>
                <a:gd name="T31" fmla="*/ 4808 h 254"/>
                <a:gd name="T32" fmla="*/ 1958 w 126"/>
                <a:gd name="T33" fmla="*/ 4718 h 254"/>
                <a:gd name="T34" fmla="*/ 1925 w 126"/>
                <a:gd name="T35" fmla="*/ 4432 h 254"/>
                <a:gd name="T36" fmla="*/ 1783 w 126"/>
                <a:gd name="T37" fmla="*/ 56 h 254"/>
                <a:gd name="T38" fmla="*/ 1783 w 126"/>
                <a:gd name="T39" fmla="*/ 77 h 254"/>
                <a:gd name="T40" fmla="*/ 1813 w 126"/>
                <a:gd name="T41" fmla="*/ 2479 h 254"/>
                <a:gd name="T42" fmla="*/ 1895 w 126"/>
                <a:gd name="T43" fmla="*/ 4432 h 254"/>
                <a:gd name="T44" fmla="*/ 1958 w 126"/>
                <a:gd name="T45" fmla="*/ 4718 h 254"/>
                <a:gd name="T46" fmla="*/ 1908 w 126"/>
                <a:gd name="T47" fmla="*/ 4787 h 254"/>
                <a:gd name="T48" fmla="*/ 1925 w 126"/>
                <a:gd name="T49" fmla="*/ 4787 h 254"/>
                <a:gd name="T50" fmla="*/ 1425 w 126"/>
                <a:gd name="T51" fmla="*/ 4334 h 254"/>
                <a:gd name="T52" fmla="*/ 1095 w 126"/>
                <a:gd name="T53" fmla="*/ 4278 h 254"/>
                <a:gd name="T54" fmla="*/ 63 w 126"/>
                <a:gd name="T55" fmla="*/ 4675 h 254"/>
                <a:gd name="T56" fmla="*/ 63 w 126"/>
                <a:gd name="T57" fmla="*/ 4675 h 254"/>
                <a:gd name="T58" fmla="*/ 63 w 126"/>
                <a:gd name="T59" fmla="*/ 4696 h 254"/>
                <a:gd name="T60" fmla="*/ 95 w 126"/>
                <a:gd name="T61" fmla="*/ 4675 h 254"/>
                <a:gd name="T62" fmla="*/ 33 w 126"/>
                <a:gd name="T63" fmla="*/ 1762 h 254"/>
                <a:gd name="T64" fmla="*/ 63 w 126"/>
                <a:gd name="T65" fmla="*/ 56 h 254"/>
                <a:gd name="T66" fmla="*/ 83 w 126"/>
                <a:gd name="T67" fmla="*/ 35 h 254"/>
                <a:gd name="T68" fmla="*/ 83 w 126"/>
                <a:gd name="T69" fmla="*/ 35 h 254"/>
                <a:gd name="T70" fmla="*/ 63 w 126"/>
                <a:gd name="T71" fmla="*/ 35 h 254"/>
                <a:gd name="T72" fmla="*/ 63 w 126"/>
                <a:gd name="T73" fmla="*/ 35 h 254"/>
                <a:gd name="T74" fmla="*/ 83 w 126"/>
                <a:gd name="T75" fmla="*/ 35 h 254"/>
                <a:gd name="T76" fmla="*/ 83 w 126"/>
                <a:gd name="T77" fmla="*/ 35 h 254"/>
                <a:gd name="T78" fmla="*/ 63 w 126"/>
                <a:gd name="T79" fmla="*/ 35 h 254"/>
                <a:gd name="T80" fmla="*/ 63 w 126"/>
                <a:gd name="T81" fmla="*/ 35 h 254"/>
                <a:gd name="T82" fmla="*/ 63 w 126"/>
                <a:gd name="T83" fmla="*/ 21 h 254"/>
                <a:gd name="T84" fmla="*/ 63 w 126"/>
                <a:gd name="T85" fmla="*/ 35 h 254"/>
                <a:gd name="T86" fmla="*/ 63 w 126"/>
                <a:gd name="T87" fmla="*/ 35 h 254"/>
                <a:gd name="T88" fmla="*/ 50 w 126"/>
                <a:gd name="T89" fmla="*/ 35 h 254"/>
                <a:gd name="T90" fmla="*/ 63 w 126"/>
                <a:gd name="T91" fmla="*/ 21 h 254"/>
                <a:gd name="T92" fmla="*/ 63 w 126"/>
                <a:gd name="T93" fmla="*/ 21 h 254"/>
                <a:gd name="T94" fmla="*/ 50 w 126"/>
                <a:gd name="T95" fmla="*/ 35 h 254"/>
                <a:gd name="T96" fmla="*/ 50 w 126"/>
                <a:gd name="T97" fmla="*/ 35 h 254"/>
                <a:gd name="T98" fmla="*/ 50 w 126"/>
                <a:gd name="T99" fmla="*/ 35 h 254"/>
                <a:gd name="T100" fmla="*/ 50 w 126"/>
                <a:gd name="T101" fmla="*/ 35 h 254"/>
                <a:gd name="T102" fmla="*/ 63 w 126"/>
                <a:gd name="T103" fmla="*/ 93 h 254"/>
                <a:gd name="T104" fmla="*/ 925 w 126"/>
                <a:gd name="T105" fmla="*/ 320 h 254"/>
                <a:gd name="T106" fmla="*/ 1688 w 126"/>
                <a:gd name="T107" fmla="*/ 171 h 254"/>
                <a:gd name="T108" fmla="*/ 1783 w 126"/>
                <a:gd name="T109" fmla="*/ 77 h 254"/>
                <a:gd name="T110" fmla="*/ 1783 w 126"/>
                <a:gd name="T111" fmla="*/ 77 h 25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6" h="254">
                  <a:moveTo>
                    <a:pt x="114" y="4"/>
                  </a:moveTo>
                  <a:cubicBezTo>
                    <a:pt x="113" y="3"/>
                    <a:pt x="113" y="3"/>
                    <a:pt x="113" y="3"/>
                  </a:cubicBezTo>
                  <a:cubicBezTo>
                    <a:pt x="112" y="5"/>
                    <a:pt x="110" y="6"/>
                    <a:pt x="107" y="8"/>
                  </a:cubicBezTo>
                  <a:cubicBezTo>
                    <a:pt x="98" y="12"/>
                    <a:pt x="80" y="15"/>
                    <a:pt x="59" y="15"/>
                  </a:cubicBezTo>
                  <a:cubicBezTo>
                    <a:pt x="44" y="15"/>
                    <a:pt x="30" y="13"/>
                    <a:pt x="20" y="11"/>
                  </a:cubicBezTo>
                  <a:cubicBezTo>
                    <a:pt x="15" y="9"/>
                    <a:pt x="11" y="8"/>
                    <a:pt x="9" y="6"/>
                  </a:cubicBezTo>
                  <a:cubicBezTo>
                    <a:pt x="7" y="5"/>
                    <a:pt x="6" y="5"/>
                    <a:pt x="6" y="4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2" y="3"/>
                    <a:pt x="2" y="5"/>
                  </a:cubicBezTo>
                  <a:cubicBezTo>
                    <a:pt x="0" y="23"/>
                    <a:pt x="0" y="56"/>
                    <a:pt x="0" y="93"/>
                  </a:cubicBezTo>
                  <a:cubicBezTo>
                    <a:pt x="0" y="155"/>
                    <a:pt x="2" y="227"/>
                    <a:pt x="5" y="247"/>
                  </a:cubicBezTo>
                  <a:cubicBezTo>
                    <a:pt x="6" y="247"/>
                    <a:pt x="6" y="247"/>
                    <a:pt x="6" y="247"/>
                  </a:cubicBezTo>
                  <a:cubicBezTo>
                    <a:pt x="5" y="246"/>
                    <a:pt x="5" y="246"/>
                    <a:pt x="5" y="246"/>
                  </a:cubicBezTo>
                  <a:cubicBezTo>
                    <a:pt x="4" y="246"/>
                    <a:pt x="4" y="247"/>
                    <a:pt x="4" y="247"/>
                  </a:cubicBezTo>
                  <a:cubicBezTo>
                    <a:pt x="3" y="248"/>
                    <a:pt x="3" y="248"/>
                    <a:pt x="4" y="249"/>
                  </a:cubicBezTo>
                  <a:cubicBezTo>
                    <a:pt x="4" y="249"/>
                    <a:pt x="5" y="249"/>
                    <a:pt x="5" y="249"/>
                  </a:cubicBezTo>
                  <a:cubicBezTo>
                    <a:pt x="5" y="249"/>
                    <a:pt x="5" y="249"/>
                    <a:pt x="5" y="249"/>
                  </a:cubicBezTo>
                  <a:cubicBezTo>
                    <a:pt x="5" y="249"/>
                    <a:pt x="5" y="249"/>
                    <a:pt x="5" y="249"/>
                  </a:cubicBezTo>
                  <a:cubicBezTo>
                    <a:pt x="15" y="238"/>
                    <a:pt x="27" y="230"/>
                    <a:pt x="39" y="230"/>
                  </a:cubicBezTo>
                  <a:cubicBezTo>
                    <a:pt x="49" y="230"/>
                    <a:pt x="61" y="228"/>
                    <a:pt x="70" y="228"/>
                  </a:cubicBezTo>
                  <a:cubicBezTo>
                    <a:pt x="73" y="228"/>
                    <a:pt x="75" y="228"/>
                    <a:pt x="77" y="228"/>
                  </a:cubicBezTo>
                  <a:cubicBezTo>
                    <a:pt x="81" y="229"/>
                    <a:pt x="86" y="230"/>
                    <a:pt x="91" y="231"/>
                  </a:cubicBezTo>
                  <a:cubicBezTo>
                    <a:pt x="96" y="232"/>
                    <a:pt x="101" y="234"/>
                    <a:pt x="105" y="236"/>
                  </a:cubicBezTo>
                  <a:cubicBezTo>
                    <a:pt x="112" y="241"/>
                    <a:pt x="117" y="247"/>
                    <a:pt x="122" y="254"/>
                  </a:cubicBezTo>
                  <a:cubicBezTo>
                    <a:pt x="123" y="254"/>
                    <a:pt x="123" y="254"/>
                    <a:pt x="123" y="254"/>
                  </a:cubicBezTo>
                  <a:cubicBezTo>
                    <a:pt x="123" y="254"/>
                    <a:pt x="123" y="254"/>
                    <a:pt x="123" y="254"/>
                  </a:cubicBezTo>
                  <a:cubicBezTo>
                    <a:pt x="125" y="249"/>
                    <a:pt x="125" y="249"/>
                    <a:pt x="125" y="249"/>
                  </a:cubicBezTo>
                  <a:cubicBezTo>
                    <a:pt x="126" y="249"/>
                    <a:pt x="126" y="249"/>
                    <a:pt x="126" y="249"/>
                  </a:cubicBezTo>
                  <a:cubicBezTo>
                    <a:pt x="125" y="246"/>
                    <a:pt x="124" y="241"/>
                    <a:pt x="123" y="234"/>
                  </a:cubicBezTo>
                  <a:cubicBezTo>
                    <a:pt x="118" y="182"/>
                    <a:pt x="115" y="33"/>
                    <a:pt x="115" y="4"/>
                  </a:cubicBezTo>
                  <a:cubicBezTo>
                    <a:pt x="115" y="3"/>
                    <a:pt x="115" y="3"/>
                    <a:pt x="114" y="3"/>
                  </a:cubicBezTo>
                  <a:cubicBezTo>
                    <a:pt x="114" y="3"/>
                    <a:pt x="114" y="3"/>
                    <a:pt x="113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3" y="21"/>
                    <a:pt x="114" y="77"/>
                    <a:pt x="116" y="131"/>
                  </a:cubicBezTo>
                  <a:cubicBezTo>
                    <a:pt x="117" y="158"/>
                    <a:pt x="118" y="185"/>
                    <a:pt x="119" y="206"/>
                  </a:cubicBezTo>
                  <a:cubicBezTo>
                    <a:pt x="120" y="217"/>
                    <a:pt x="120" y="226"/>
                    <a:pt x="121" y="234"/>
                  </a:cubicBezTo>
                  <a:cubicBezTo>
                    <a:pt x="122" y="241"/>
                    <a:pt x="123" y="246"/>
                    <a:pt x="124" y="249"/>
                  </a:cubicBezTo>
                  <a:cubicBezTo>
                    <a:pt x="125" y="249"/>
                    <a:pt x="125" y="249"/>
                    <a:pt x="125" y="249"/>
                  </a:cubicBezTo>
                  <a:cubicBezTo>
                    <a:pt x="124" y="249"/>
                    <a:pt x="124" y="249"/>
                    <a:pt x="124" y="249"/>
                  </a:cubicBezTo>
                  <a:cubicBezTo>
                    <a:pt x="122" y="253"/>
                    <a:pt x="122" y="253"/>
                    <a:pt x="122" y="253"/>
                  </a:cubicBezTo>
                  <a:cubicBezTo>
                    <a:pt x="122" y="253"/>
                    <a:pt x="122" y="253"/>
                    <a:pt x="122" y="253"/>
                  </a:cubicBezTo>
                  <a:cubicBezTo>
                    <a:pt x="123" y="253"/>
                    <a:pt x="123" y="253"/>
                    <a:pt x="123" y="253"/>
                  </a:cubicBezTo>
                  <a:cubicBezTo>
                    <a:pt x="119" y="246"/>
                    <a:pt x="113" y="240"/>
                    <a:pt x="106" y="235"/>
                  </a:cubicBezTo>
                  <a:cubicBezTo>
                    <a:pt x="102" y="232"/>
                    <a:pt x="97" y="230"/>
                    <a:pt x="91" y="229"/>
                  </a:cubicBezTo>
                  <a:cubicBezTo>
                    <a:pt x="86" y="228"/>
                    <a:pt x="81" y="227"/>
                    <a:pt x="77" y="226"/>
                  </a:cubicBezTo>
                  <a:cubicBezTo>
                    <a:pt x="75" y="226"/>
                    <a:pt x="73" y="226"/>
                    <a:pt x="70" y="226"/>
                  </a:cubicBezTo>
                  <a:cubicBezTo>
                    <a:pt x="61" y="226"/>
                    <a:pt x="49" y="228"/>
                    <a:pt x="39" y="228"/>
                  </a:cubicBezTo>
                  <a:cubicBezTo>
                    <a:pt x="26" y="228"/>
                    <a:pt x="13" y="236"/>
                    <a:pt x="4" y="247"/>
                  </a:cubicBezTo>
                  <a:cubicBezTo>
                    <a:pt x="4" y="248"/>
                    <a:pt x="4" y="248"/>
                    <a:pt x="4" y="248"/>
                  </a:cubicBezTo>
                  <a:cubicBezTo>
                    <a:pt x="4" y="247"/>
                    <a:pt x="4" y="247"/>
                    <a:pt x="4" y="247"/>
                  </a:cubicBezTo>
                  <a:cubicBezTo>
                    <a:pt x="4" y="247"/>
                    <a:pt x="4" y="247"/>
                    <a:pt x="4" y="247"/>
                  </a:cubicBezTo>
                  <a:cubicBezTo>
                    <a:pt x="4" y="248"/>
                    <a:pt x="4" y="248"/>
                    <a:pt x="4" y="248"/>
                  </a:cubicBezTo>
                  <a:cubicBezTo>
                    <a:pt x="5" y="249"/>
                    <a:pt x="5" y="249"/>
                    <a:pt x="5" y="249"/>
                  </a:cubicBezTo>
                  <a:cubicBezTo>
                    <a:pt x="6" y="248"/>
                    <a:pt x="6" y="248"/>
                    <a:pt x="6" y="247"/>
                  </a:cubicBezTo>
                  <a:cubicBezTo>
                    <a:pt x="7" y="246"/>
                    <a:pt x="7" y="246"/>
                    <a:pt x="7" y="246"/>
                  </a:cubicBezTo>
                  <a:cubicBezTo>
                    <a:pt x="4" y="227"/>
                    <a:pt x="2" y="155"/>
                    <a:pt x="2" y="93"/>
                  </a:cubicBezTo>
                  <a:cubicBezTo>
                    <a:pt x="2" y="57"/>
                    <a:pt x="2" y="23"/>
                    <a:pt x="4" y="5"/>
                  </a:cubicBezTo>
                  <a:cubicBezTo>
                    <a:pt x="4" y="4"/>
                    <a:pt x="4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4"/>
                    <a:pt x="4" y="5"/>
                  </a:cubicBezTo>
                  <a:cubicBezTo>
                    <a:pt x="7" y="9"/>
                    <a:pt x="14" y="11"/>
                    <a:pt x="24" y="13"/>
                  </a:cubicBezTo>
                  <a:cubicBezTo>
                    <a:pt x="33" y="15"/>
                    <a:pt x="46" y="17"/>
                    <a:pt x="59" y="17"/>
                  </a:cubicBezTo>
                  <a:cubicBezTo>
                    <a:pt x="73" y="17"/>
                    <a:pt x="86" y="15"/>
                    <a:pt x="96" y="13"/>
                  </a:cubicBezTo>
                  <a:cubicBezTo>
                    <a:pt x="101" y="12"/>
                    <a:pt x="105" y="11"/>
                    <a:pt x="108" y="9"/>
                  </a:cubicBezTo>
                  <a:cubicBezTo>
                    <a:pt x="111" y="8"/>
                    <a:pt x="114" y="6"/>
                    <a:pt x="115" y="4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lnTo>
                    <a:pt x="114" y="4"/>
                  </a:ln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0" name="Freeform 2983">
              <a:extLst>
                <a:ext uri="{FF2B5EF4-FFF2-40B4-BE49-F238E27FC236}">
                  <a16:creationId xmlns:a16="http://schemas.microsoft.com/office/drawing/2014/main" id="{BB7A6B86-2C69-2615-8037-C8E3C78F0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0" y="1987"/>
              <a:ext cx="505" cy="1288"/>
            </a:xfrm>
            <a:custGeom>
              <a:avLst/>
              <a:gdLst>
                <a:gd name="T0" fmla="*/ 2000 w 202"/>
                <a:gd name="T1" fmla="*/ 8499 h 483"/>
                <a:gd name="T2" fmla="*/ 1970 w 202"/>
                <a:gd name="T3" fmla="*/ 8611 h 483"/>
                <a:gd name="T4" fmla="*/ 1458 w 202"/>
                <a:gd name="T5" fmla="*/ 9139 h 483"/>
                <a:gd name="T6" fmla="*/ 33 w 202"/>
                <a:gd name="T7" fmla="*/ 4245 h 483"/>
                <a:gd name="T8" fmla="*/ 363 w 202"/>
                <a:gd name="T9" fmla="*/ 1651 h 483"/>
                <a:gd name="T10" fmla="*/ 720 w 202"/>
                <a:gd name="T11" fmla="*/ 435 h 483"/>
                <a:gd name="T12" fmla="*/ 1250 w 202"/>
                <a:gd name="T13" fmla="*/ 77 h 483"/>
                <a:gd name="T14" fmla="*/ 2063 w 202"/>
                <a:gd name="T15" fmla="*/ 93 h 483"/>
                <a:gd name="T16" fmla="*/ 3033 w 202"/>
                <a:gd name="T17" fmla="*/ 1480 h 483"/>
                <a:gd name="T18" fmla="*/ 3083 w 202"/>
                <a:gd name="T19" fmla="*/ 2424 h 483"/>
                <a:gd name="T20" fmla="*/ 3020 w 202"/>
                <a:gd name="T21" fmla="*/ 3435 h 483"/>
                <a:gd name="T22" fmla="*/ 2988 w 202"/>
                <a:gd name="T23" fmla="*/ 3507 h 483"/>
                <a:gd name="T24" fmla="*/ 3033 w 202"/>
                <a:gd name="T25" fmla="*/ 3789 h 483"/>
                <a:gd name="T26" fmla="*/ 3033 w 202"/>
                <a:gd name="T27" fmla="*/ 3869 h 483"/>
                <a:gd name="T28" fmla="*/ 2270 w 202"/>
                <a:gd name="T29" fmla="*/ 6600 h 483"/>
                <a:gd name="T30" fmla="*/ 2270 w 202"/>
                <a:gd name="T31" fmla="*/ 6621 h 483"/>
                <a:gd name="T32" fmla="*/ 2270 w 202"/>
                <a:gd name="T33" fmla="*/ 6621 h 483"/>
                <a:gd name="T34" fmla="*/ 2300 w 202"/>
                <a:gd name="T35" fmla="*/ 7032 h 483"/>
                <a:gd name="T36" fmla="*/ 2313 w 202"/>
                <a:gd name="T37" fmla="*/ 7133 h 483"/>
                <a:gd name="T38" fmla="*/ 2083 w 202"/>
                <a:gd name="T39" fmla="*/ 7829 h 483"/>
                <a:gd name="T40" fmla="*/ 2000 w 202"/>
                <a:gd name="T41" fmla="*/ 7944 h 483"/>
                <a:gd name="T42" fmla="*/ 2333 w 202"/>
                <a:gd name="T43" fmla="*/ 7133 h 483"/>
                <a:gd name="T44" fmla="*/ 2313 w 202"/>
                <a:gd name="T45" fmla="*/ 6749 h 483"/>
                <a:gd name="T46" fmla="*/ 2300 w 202"/>
                <a:gd name="T47" fmla="*/ 6621 h 483"/>
                <a:gd name="T48" fmla="*/ 2283 w 202"/>
                <a:gd name="T49" fmla="*/ 6621 h 483"/>
                <a:gd name="T50" fmla="*/ 2283 w 202"/>
                <a:gd name="T51" fmla="*/ 6621 h 483"/>
                <a:gd name="T52" fmla="*/ 2300 w 202"/>
                <a:gd name="T53" fmla="*/ 6621 h 483"/>
                <a:gd name="T54" fmla="*/ 2300 w 202"/>
                <a:gd name="T55" fmla="*/ 6621 h 483"/>
                <a:gd name="T56" fmla="*/ 2300 w 202"/>
                <a:gd name="T57" fmla="*/ 6621 h 483"/>
                <a:gd name="T58" fmla="*/ 2300 w 202"/>
                <a:gd name="T59" fmla="*/ 6621 h 483"/>
                <a:gd name="T60" fmla="*/ 2500 w 202"/>
                <a:gd name="T61" fmla="*/ 6293 h 483"/>
                <a:gd name="T62" fmla="*/ 3050 w 202"/>
                <a:gd name="T63" fmla="*/ 3811 h 483"/>
                <a:gd name="T64" fmla="*/ 3000 w 202"/>
                <a:gd name="T65" fmla="*/ 3491 h 483"/>
                <a:gd name="T66" fmla="*/ 3050 w 202"/>
                <a:gd name="T67" fmla="*/ 3448 h 483"/>
                <a:gd name="T68" fmla="*/ 3095 w 202"/>
                <a:gd name="T69" fmla="*/ 2424 h 483"/>
                <a:gd name="T70" fmla="*/ 3050 w 202"/>
                <a:gd name="T71" fmla="*/ 1459 h 483"/>
                <a:gd name="T72" fmla="*/ 2063 w 202"/>
                <a:gd name="T73" fmla="*/ 56 h 483"/>
                <a:gd name="T74" fmla="*/ 1250 w 202"/>
                <a:gd name="T75" fmla="*/ 35 h 483"/>
                <a:gd name="T76" fmla="*/ 595 w 202"/>
                <a:gd name="T77" fmla="*/ 832 h 483"/>
                <a:gd name="T78" fmla="*/ 0 w 202"/>
                <a:gd name="T79" fmla="*/ 3891 h 483"/>
                <a:gd name="T80" fmla="*/ 783 w 202"/>
                <a:gd name="T81" fmla="*/ 8533 h 483"/>
                <a:gd name="T82" fmla="*/ 1988 w 202"/>
                <a:gd name="T83" fmla="*/ 8611 h 483"/>
                <a:gd name="T84" fmla="*/ 2020 w 202"/>
                <a:gd name="T85" fmla="*/ 8512 h 483"/>
                <a:gd name="T86" fmla="*/ 1813 w 202"/>
                <a:gd name="T87" fmla="*/ 7645 h 48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2" h="483">
                  <a:moveTo>
                    <a:pt x="115" y="404"/>
                  </a:moveTo>
                  <a:cubicBezTo>
                    <a:pt x="121" y="410"/>
                    <a:pt x="132" y="421"/>
                    <a:pt x="132" y="434"/>
                  </a:cubicBezTo>
                  <a:cubicBezTo>
                    <a:pt x="132" y="439"/>
                    <a:pt x="131" y="443"/>
                    <a:pt x="128" y="448"/>
                  </a:cubicBezTo>
                  <a:cubicBezTo>
                    <a:pt x="128" y="448"/>
                    <a:pt x="128" y="448"/>
                    <a:pt x="128" y="448"/>
                  </a:cubicBezTo>
                  <a:cubicBezTo>
                    <a:pt x="125" y="453"/>
                    <a:pt x="125" y="453"/>
                    <a:pt x="125" y="453"/>
                  </a:cubicBezTo>
                  <a:cubicBezTo>
                    <a:pt x="126" y="454"/>
                    <a:pt x="126" y="454"/>
                    <a:pt x="126" y="454"/>
                  </a:cubicBezTo>
                  <a:cubicBezTo>
                    <a:pt x="125" y="453"/>
                    <a:pt x="125" y="453"/>
                    <a:pt x="125" y="453"/>
                  </a:cubicBezTo>
                  <a:cubicBezTo>
                    <a:pt x="117" y="467"/>
                    <a:pt x="106" y="477"/>
                    <a:pt x="93" y="481"/>
                  </a:cubicBezTo>
                  <a:cubicBezTo>
                    <a:pt x="93" y="482"/>
                    <a:pt x="93" y="482"/>
                    <a:pt x="93" y="482"/>
                  </a:cubicBezTo>
                  <a:cubicBezTo>
                    <a:pt x="93" y="481"/>
                    <a:pt x="93" y="481"/>
                    <a:pt x="93" y="481"/>
                  </a:cubicBezTo>
                  <a:cubicBezTo>
                    <a:pt x="77" y="476"/>
                    <a:pt x="63" y="465"/>
                    <a:pt x="52" y="449"/>
                  </a:cubicBezTo>
                  <a:cubicBezTo>
                    <a:pt x="18" y="402"/>
                    <a:pt x="5" y="312"/>
                    <a:pt x="2" y="224"/>
                  </a:cubicBezTo>
                  <a:cubicBezTo>
                    <a:pt x="2" y="217"/>
                    <a:pt x="2" y="211"/>
                    <a:pt x="2" y="205"/>
                  </a:cubicBezTo>
                  <a:cubicBezTo>
                    <a:pt x="2" y="134"/>
                    <a:pt x="14" y="112"/>
                    <a:pt x="24" y="88"/>
                  </a:cubicBezTo>
                  <a:cubicBezTo>
                    <a:pt x="23" y="87"/>
                    <a:pt x="23" y="87"/>
                    <a:pt x="23" y="87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34" y="69"/>
                    <a:pt x="38" y="55"/>
                    <a:pt x="40" y="44"/>
                  </a:cubicBezTo>
                  <a:cubicBezTo>
                    <a:pt x="42" y="34"/>
                    <a:pt x="43" y="27"/>
                    <a:pt x="46" y="23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56" y="12"/>
                    <a:pt x="68" y="4"/>
                    <a:pt x="80" y="4"/>
                  </a:cubicBezTo>
                  <a:cubicBezTo>
                    <a:pt x="90" y="4"/>
                    <a:pt x="102" y="2"/>
                    <a:pt x="111" y="2"/>
                  </a:cubicBezTo>
                  <a:cubicBezTo>
                    <a:pt x="114" y="2"/>
                    <a:pt x="116" y="2"/>
                    <a:pt x="118" y="2"/>
                  </a:cubicBezTo>
                  <a:cubicBezTo>
                    <a:pt x="122" y="3"/>
                    <a:pt x="127" y="4"/>
                    <a:pt x="132" y="5"/>
                  </a:cubicBezTo>
                  <a:cubicBezTo>
                    <a:pt x="137" y="6"/>
                    <a:pt x="142" y="8"/>
                    <a:pt x="146" y="10"/>
                  </a:cubicBezTo>
                  <a:cubicBezTo>
                    <a:pt x="157" y="18"/>
                    <a:pt x="164" y="29"/>
                    <a:pt x="170" y="40"/>
                  </a:cubicBezTo>
                  <a:cubicBezTo>
                    <a:pt x="177" y="52"/>
                    <a:pt x="183" y="65"/>
                    <a:pt x="194" y="78"/>
                  </a:cubicBezTo>
                  <a:cubicBezTo>
                    <a:pt x="198" y="84"/>
                    <a:pt x="200" y="92"/>
                    <a:pt x="200" y="103"/>
                  </a:cubicBezTo>
                  <a:cubicBezTo>
                    <a:pt x="200" y="110"/>
                    <a:pt x="199" y="119"/>
                    <a:pt x="197" y="128"/>
                  </a:cubicBezTo>
                  <a:cubicBezTo>
                    <a:pt x="197" y="128"/>
                    <a:pt x="197" y="128"/>
                    <a:pt x="197" y="128"/>
                  </a:cubicBezTo>
                  <a:cubicBezTo>
                    <a:pt x="196" y="136"/>
                    <a:pt x="196" y="149"/>
                    <a:pt x="196" y="160"/>
                  </a:cubicBezTo>
                  <a:cubicBezTo>
                    <a:pt x="195" y="166"/>
                    <a:pt x="195" y="171"/>
                    <a:pt x="194" y="176"/>
                  </a:cubicBezTo>
                  <a:cubicBezTo>
                    <a:pt x="194" y="178"/>
                    <a:pt x="193" y="180"/>
                    <a:pt x="193" y="181"/>
                  </a:cubicBezTo>
                  <a:cubicBezTo>
                    <a:pt x="192" y="182"/>
                    <a:pt x="192" y="183"/>
                    <a:pt x="191" y="184"/>
                  </a:cubicBezTo>
                  <a:cubicBezTo>
                    <a:pt x="190" y="184"/>
                    <a:pt x="190" y="184"/>
                    <a:pt x="190" y="184"/>
                  </a:cubicBezTo>
                  <a:cubicBezTo>
                    <a:pt x="191" y="185"/>
                    <a:pt x="191" y="185"/>
                    <a:pt x="191" y="185"/>
                  </a:cubicBezTo>
                  <a:cubicBezTo>
                    <a:pt x="194" y="188"/>
                    <a:pt x="194" y="192"/>
                    <a:pt x="194" y="196"/>
                  </a:cubicBezTo>
                  <a:cubicBezTo>
                    <a:pt x="194" y="197"/>
                    <a:pt x="194" y="198"/>
                    <a:pt x="194" y="199"/>
                  </a:cubicBezTo>
                  <a:cubicBezTo>
                    <a:pt x="194" y="199"/>
                    <a:pt x="194" y="200"/>
                    <a:pt x="194" y="200"/>
                  </a:cubicBezTo>
                  <a:cubicBezTo>
                    <a:pt x="194" y="200"/>
                    <a:pt x="194" y="200"/>
                    <a:pt x="194" y="200"/>
                  </a:cubicBezTo>
                  <a:cubicBezTo>
                    <a:pt x="194" y="201"/>
                    <a:pt x="194" y="201"/>
                    <a:pt x="194" y="201"/>
                  </a:cubicBezTo>
                  <a:cubicBezTo>
                    <a:pt x="194" y="202"/>
                    <a:pt x="194" y="203"/>
                    <a:pt x="194" y="204"/>
                  </a:cubicBezTo>
                  <a:cubicBezTo>
                    <a:pt x="194" y="239"/>
                    <a:pt x="185" y="273"/>
                    <a:pt x="174" y="298"/>
                  </a:cubicBezTo>
                  <a:cubicBezTo>
                    <a:pt x="169" y="311"/>
                    <a:pt x="163" y="322"/>
                    <a:pt x="158" y="331"/>
                  </a:cubicBezTo>
                  <a:cubicBezTo>
                    <a:pt x="153" y="339"/>
                    <a:pt x="149" y="345"/>
                    <a:pt x="145" y="348"/>
                  </a:cubicBezTo>
                  <a:cubicBezTo>
                    <a:pt x="145" y="349"/>
                    <a:pt x="145" y="349"/>
                    <a:pt x="145" y="349"/>
                  </a:cubicBezTo>
                  <a:cubicBezTo>
                    <a:pt x="146" y="349"/>
                    <a:pt x="146" y="349"/>
                    <a:pt x="146" y="349"/>
                  </a:cubicBezTo>
                  <a:cubicBezTo>
                    <a:pt x="145" y="349"/>
                    <a:pt x="145" y="349"/>
                    <a:pt x="145" y="349"/>
                  </a:cubicBezTo>
                  <a:cubicBezTo>
                    <a:pt x="145" y="349"/>
                    <a:pt x="145" y="349"/>
                    <a:pt x="145" y="349"/>
                  </a:cubicBezTo>
                  <a:cubicBezTo>
                    <a:pt x="146" y="349"/>
                    <a:pt x="146" y="349"/>
                    <a:pt x="146" y="349"/>
                  </a:cubicBezTo>
                  <a:cubicBezTo>
                    <a:pt x="145" y="349"/>
                    <a:pt x="145" y="349"/>
                    <a:pt x="145" y="349"/>
                  </a:cubicBezTo>
                  <a:cubicBezTo>
                    <a:pt x="145" y="349"/>
                    <a:pt x="145" y="349"/>
                    <a:pt x="145" y="349"/>
                  </a:cubicBezTo>
                  <a:cubicBezTo>
                    <a:pt x="145" y="349"/>
                    <a:pt x="145" y="349"/>
                    <a:pt x="145" y="349"/>
                  </a:cubicBezTo>
                  <a:cubicBezTo>
                    <a:pt x="145" y="350"/>
                    <a:pt x="147" y="362"/>
                    <a:pt x="147" y="371"/>
                  </a:cubicBezTo>
                  <a:cubicBezTo>
                    <a:pt x="147" y="372"/>
                    <a:pt x="147" y="372"/>
                    <a:pt x="147" y="373"/>
                  </a:cubicBezTo>
                  <a:cubicBezTo>
                    <a:pt x="147" y="376"/>
                    <a:pt x="147" y="376"/>
                    <a:pt x="147" y="376"/>
                  </a:cubicBezTo>
                  <a:cubicBezTo>
                    <a:pt x="148" y="376"/>
                    <a:pt x="148" y="376"/>
                    <a:pt x="148" y="376"/>
                  </a:cubicBezTo>
                  <a:cubicBezTo>
                    <a:pt x="147" y="376"/>
                    <a:pt x="147" y="376"/>
                    <a:pt x="147" y="376"/>
                  </a:cubicBezTo>
                  <a:cubicBezTo>
                    <a:pt x="146" y="388"/>
                    <a:pt x="143" y="398"/>
                    <a:pt x="139" y="405"/>
                  </a:cubicBezTo>
                  <a:cubicBezTo>
                    <a:pt x="137" y="408"/>
                    <a:pt x="135" y="411"/>
                    <a:pt x="133" y="413"/>
                  </a:cubicBezTo>
                  <a:cubicBezTo>
                    <a:pt x="131" y="415"/>
                    <a:pt x="129" y="417"/>
                    <a:pt x="128" y="417"/>
                  </a:cubicBezTo>
                  <a:cubicBezTo>
                    <a:pt x="127" y="417"/>
                    <a:pt x="127" y="417"/>
                    <a:pt x="127" y="418"/>
                  </a:cubicBezTo>
                  <a:cubicBezTo>
                    <a:pt x="127" y="419"/>
                    <a:pt x="128" y="419"/>
                    <a:pt x="128" y="419"/>
                  </a:cubicBezTo>
                  <a:cubicBezTo>
                    <a:pt x="130" y="418"/>
                    <a:pt x="132" y="417"/>
                    <a:pt x="134" y="415"/>
                  </a:cubicBezTo>
                  <a:cubicBezTo>
                    <a:pt x="140" y="408"/>
                    <a:pt x="148" y="394"/>
                    <a:pt x="149" y="376"/>
                  </a:cubicBezTo>
                  <a:cubicBezTo>
                    <a:pt x="149" y="376"/>
                    <a:pt x="149" y="376"/>
                    <a:pt x="149" y="376"/>
                  </a:cubicBezTo>
                  <a:cubicBezTo>
                    <a:pt x="149" y="373"/>
                    <a:pt x="149" y="373"/>
                    <a:pt x="149" y="373"/>
                  </a:cubicBezTo>
                  <a:cubicBezTo>
                    <a:pt x="149" y="372"/>
                    <a:pt x="149" y="372"/>
                    <a:pt x="149" y="371"/>
                  </a:cubicBezTo>
                  <a:cubicBezTo>
                    <a:pt x="149" y="366"/>
                    <a:pt x="149" y="361"/>
                    <a:pt x="148" y="356"/>
                  </a:cubicBezTo>
                  <a:cubicBezTo>
                    <a:pt x="148" y="354"/>
                    <a:pt x="148" y="352"/>
                    <a:pt x="147" y="351"/>
                  </a:cubicBezTo>
                  <a:cubicBezTo>
                    <a:pt x="147" y="350"/>
                    <a:pt x="147" y="350"/>
                    <a:pt x="147" y="349"/>
                  </a:cubicBezTo>
                  <a:cubicBezTo>
                    <a:pt x="147" y="349"/>
                    <a:pt x="147" y="349"/>
                    <a:pt x="147" y="349"/>
                  </a:cubicBezTo>
                  <a:cubicBezTo>
                    <a:pt x="147" y="349"/>
                    <a:pt x="147" y="349"/>
                    <a:pt x="147" y="349"/>
                  </a:cubicBezTo>
                  <a:cubicBezTo>
                    <a:pt x="147" y="349"/>
                    <a:pt x="147" y="349"/>
                    <a:pt x="147" y="349"/>
                  </a:cubicBezTo>
                  <a:cubicBezTo>
                    <a:pt x="146" y="349"/>
                    <a:pt x="146" y="349"/>
                    <a:pt x="146" y="349"/>
                  </a:cubicBezTo>
                  <a:cubicBezTo>
                    <a:pt x="147" y="349"/>
                    <a:pt x="147" y="349"/>
                    <a:pt x="147" y="349"/>
                  </a:cubicBezTo>
                  <a:cubicBezTo>
                    <a:pt x="147" y="349"/>
                    <a:pt x="147" y="349"/>
                    <a:pt x="147" y="349"/>
                  </a:cubicBezTo>
                  <a:cubicBezTo>
                    <a:pt x="146" y="349"/>
                    <a:pt x="146" y="349"/>
                    <a:pt x="146" y="349"/>
                  </a:cubicBezTo>
                  <a:cubicBezTo>
                    <a:pt x="147" y="349"/>
                    <a:pt x="147" y="349"/>
                    <a:pt x="147" y="349"/>
                  </a:cubicBezTo>
                  <a:cubicBezTo>
                    <a:pt x="146" y="349"/>
                    <a:pt x="146" y="349"/>
                    <a:pt x="146" y="349"/>
                  </a:cubicBezTo>
                  <a:cubicBezTo>
                    <a:pt x="147" y="349"/>
                    <a:pt x="147" y="349"/>
                    <a:pt x="147" y="349"/>
                  </a:cubicBezTo>
                  <a:cubicBezTo>
                    <a:pt x="147" y="349"/>
                    <a:pt x="147" y="349"/>
                    <a:pt x="147" y="349"/>
                  </a:cubicBezTo>
                  <a:cubicBezTo>
                    <a:pt x="146" y="349"/>
                    <a:pt x="146" y="349"/>
                    <a:pt x="146" y="349"/>
                  </a:cubicBezTo>
                  <a:cubicBezTo>
                    <a:pt x="147" y="349"/>
                    <a:pt x="147" y="349"/>
                    <a:pt x="147" y="349"/>
                  </a:cubicBezTo>
                  <a:cubicBezTo>
                    <a:pt x="146" y="349"/>
                    <a:pt x="146" y="349"/>
                    <a:pt x="146" y="349"/>
                  </a:cubicBezTo>
                  <a:cubicBezTo>
                    <a:pt x="147" y="349"/>
                    <a:pt x="147" y="349"/>
                    <a:pt x="147" y="349"/>
                  </a:cubicBezTo>
                  <a:cubicBezTo>
                    <a:pt x="147" y="349"/>
                    <a:pt x="147" y="349"/>
                    <a:pt x="147" y="349"/>
                  </a:cubicBezTo>
                  <a:cubicBezTo>
                    <a:pt x="146" y="349"/>
                    <a:pt x="146" y="349"/>
                    <a:pt x="146" y="349"/>
                  </a:cubicBezTo>
                  <a:cubicBezTo>
                    <a:pt x="147" y="349"/>
                    <a:pt x="147" y="349"/>
                    <a:pt x="147" y="349"/>
                  </a:cubicBezTo>
                  <a:cubicBezTo>
                    <a:pt x="147" y="349"/>
                    <a:pt x="147" y="349"/>
                    <a:pt x="147" y="349"/>
                  </a:cubicBezTo>
                  <a:cubicBezTo>
                    <a:pt x="146" y="349"/>
                    <a:pt x="146" y="349"/>
                    <a:pt x="146" y="349"/>
                  </a:cubicBezTo>
                  <a:cubicBezTo>
                    <a:pt x="147" y="350"/>
                    <a:pt x="147" y="350"/>
                    <a:pt x="147" y="350"/>
                  </a:cubicBezTo>
                  <a:cubicBezTo>
                    <a:pt x="150" y="347"/>
                    <a:pt x="155" y="340"/>
                    <a:pt x="160" y="332"/>
                  </a:cubicBezTo>
                  <a:cubicBezTo>
                    <a:pt x="176" y="306"/>
                    <a:pt x="196" y="258"/>
                    <a:pt x="196" y="204"/>
                  </a:cubicBezTo>
                  <a:cubicBezTo>
                    <a:pt x="196" y="203"/>
                    <a:pt x="196" y="202"/>
                    <a:pt x="196" y="201"/>
                  </a:cubicBezTo>
                  <a:cubicBezTo>
                    <a:pt x="195" y="201"/>
                    <a:pt x="195" y="201"/>
                    <a:pt x="195" y="201"/>
                  </a:cubicBezTo>
                  <a:cubicBezTo>
                    <a:pt x="196" y="201"/>
                    <a:pt x="196" y="201"/>
                    <a:pt x="196" y="201"/>
                  </a:cubicBezTo>
                  <a:cubicBezTo>
                    <a:pt x="196" y="201"/>
                    <a:pt x="196" y="199"/>
                    <a:pt x="196" y="196"/>
                  </a:cubicBezTo>
                  <a:cubicBezTo>
                    <a:pt x="196" y="192"/>
                    <a:pt x="196" y="187"/>
                    <a:pt x="192" y="184"/>
                  </a:cubicBezTo>
                  <a:cubicBezTo>
                    <a:pt x="191" y="184"/>
                    <a:pt x="191" y="184"/>
                    <a:pt x="191" y="184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3" y="184"/>
                    <a:pt x="194" y="183"/>
                    <a:pt x="195" y="182"/>
                  </a:cubicBezTo>
                  <a:cubicBezTo>
                    <a:pt x="197" y="176"/>
                    <a:pt x="197" y="166"/>
                    <a:pt x="198" y="156"/>
                  </a:cubicBezTo>
                  <a:cubicBezTo>
                    <a:pt x="198" y="146"/>
                    <a:pt x="198" y="135"/>
                    <a:pt x="199" y="128"/>
                  </a:cubicBezTo>
                  <a:cubicBezTo>
                    <a:pt x="198" y="128"/>
                    <a:pt x="198" y="128"/>
                    <a:pt x="198" y="128"/>
                  </a:cubicBezTo>
                  <a:cubicBezTo>
                    <a:pt x="199" y="128"/>
                    <a:pt x="199" y="128"/>
                    <a:pt x="199" y="128"/>
                  </a:cubicBezTo>
                  <a:cubicBezTo>
                    <a:pt x="201" y="119"/>
                    <a:pt x="202" y="111"/>
                    <a:pt x="202" y="103"/>
                  </a:cubicBezTo>
                  <a:cubicBezTo>
                    <a:pt x="202" y="92"/>
                    <a:pt x="200" y="83"/>
                    <a:pt x="195" y="77"/>
                  </a:cubicBezTo>
                  <a:cubicBezTo>
                    <a:pt x="185" y="64"/>
                    <a:pt x="179" y="51"/>
                    <a:pt x="172" y="40"/>
                  </a:cubicBezTo>
                  <a:cubicBezTo>
                    <a:pt x="166" y="28"/>
                    <a:pt x="158" y="17"/>
                    <a:pt x="147" y="9"/>
                  </a:cubicBezTo>
                  <a:cubicBezTo>
                    <a:pt x="143" y="6"/>
                    <a:pt x="138" y="4"/>
                    <a:pt x="132" y="3"/>
                  </a:cubicBezTo>
                  <a:cubicBezTo>
                    <a:pt x="127" y="2"/>
                    <a:pt x="122" y="1"/>
                    <a:pt x="118" y="0"/>
                  </a:cubicBezTo>
                  <a:cubicBezTo>
                    <a:pt x="116" y="0"/>
                    <a:pt x="114" y="0"/>
                    <a:pt x="111" y="0"/>
                  </a:cubicBezTo>
                  <a:cubicBezTo>
                    <a:pt x="102" y="0"/>
                    <a:pt x="90" y="2"/>
                    <a:pt x="80" y="2"/>
                  </a:cubicBezTo>
                  <a:cubicBezTo>
                    <a:pt x="67" y="2"/>
                    <a:pt x="54" y="10"/>
                    <a:pt x="45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0" y="26"/>
                    <a:pt x="40" y="33"/>
                    <a:pt x="38" y="44"/>
                  </a:cubicBezTo>
                  <a:cubicBezTo>
                    <a:pt x="36" y="54"/>
                    <a:pt x="32" y="68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12" y="112"/>
                    <a:pt x="0" y="134"/>
                    <a:pt x="0" y="205"/>
                  </a:cubicBezTo>
                  <a:cubicBezTo>
                    <a:pt x="0" y="211"/>
                    <a:pt x="0" y="217"/>
                    <a:pt x="0" y="224"/>
                  </a:cubicBezTo>
                  <a:cubicBezTo>
                    <a:pt x="2" y="283"/>
                    <a:pt x="8" y="343"/>
                    <a:pt x="22" y="390"/>
                  </a:cubicBezTo>
                  <a:cubicBezTo>
                    <a:pt x="29" y="414"/>
                    <a:pt x="38" y="434"/>
                    <a:pt x="50" y="450"/>
                  </a:cubicBezTo>
                  <a:cubicBezTo>
                    <a:pt x="62" y="466"/>
                    <a:pt x="76" y="478"/>
                    <a:pt x="92" y="483"/>
                  </a:cubicBezTo>
                  <a:cubicBezTo>
                    <a:pt x="93" y="483"/>
                    <a:pt x="93" y="483"/>
                    <a:pt x="93" y="483"/>
                  </a:cubicBezTo>
                  <a:cubicBezTo>
                    <a:pt x="107" y="479"/>
                    <a:pt x="118" y="468"/>
                    <a:pt x="127" y="454"/>
                  </a:cubicBezTo>
                  <a:cubicBezTo>
                    <a:pt x="127" y="454"/>
                    <a:pt x="127" y="454"/>
                    <a:pt x="127" y="454"/>
                  </a:cubicBezTo>
                  <a:cubicBezTo>
                    <a:pt x="130" y="449"/>
                    <a:pt x="130" y="449"/>
                    <a:pt x="130" y="449"/>
                  </a:cubicBezTo>
                  <a:cubicBezTo>
                    <a:pt x="129" y="449"/>
                    <a:pt x="129" y="449"/>
                    <a:pt x="129" y="449"/>
                  </a:cubicBezTo>
                  <a:cubicBezTo>
                    <a:pt x="130" y="449"/>
                    <a:pt x="130" y="449"/>
                    <a:pt x="130" y="449"/>
                  </a:cubicBezTo>
                  <a:cubicBezTo>
                    <a:pt x="133" y="444"/>
                    <a:pt x="134" y="439"/>
                    <a:pt x="134" y="434"/>
                  </a:cubicBezTo>
                  <a:cubicBezTo>
                    <a:pt x="134" y="420"/>
                    <a:pt x="123" y="408"/>
                    <a:pt x="116" y="403"/>
                  </a:cubicBezTo>
                  <a:cubicBezTo>
                    <a:pt x="115" y="402"/>
                    <a:pt x="115" y="402"/>
                    <a:pt x="114" y="403"/>
                  </a:cubicBezTo>
                  <a:cubicBezTo>
                    <a:pt x="114" y="403"/>
                    <a:pt x="114" y="404"/>
                    <a:pt x="115" y="404"/>
                  </a:cubicBez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" name="Freeform 2984">
              <a:extLst>
                <a:ext uri="{FF2B5EF4-FFF2-40B4-BE49-F238E27FC236}">
                  <a16:creationId xmlns:a16="http://schemas.microsoft.com/office/drawing/2014/main" id="{10F8FA4B-E64B-1B44-18FE-B92AF3599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" y="3123"/>
              <a:ext cx="322" cy="594"/>
            </a:xfrm>
            <a:custGeom>
              <a:avLst/>
              <a:gdLst>
                <a:gd name="T0" fmla="*/ 884 w 129"/>
                <a:gd name="T1" fmla="*/ 1044 h 223"/>
                <a:gd name="T2" fmla="*/ 12 w 129"/>
                <a:gd name="T3" fmla="*/ 0 h 223"/>
                <a:gd name="T4" fmla="*/ 125 w 129"/>
                <a:gd name="T5" fmla="*/ 1249 h 223"/>
                <a:gd name="T6" fmla="*/ 155 w 129"/>
                <a:gd name="T7" fmla="*/ 3910 h 223"/>
                <a:gd name="T8" fmla="*/ 167 w 129"/>
                <a:gd name="T9" fmla="*/ 3932 h 223"/>
                <a:gd name="T10" fmla="*/ 155 w 129"/>
                <a:gd name="T11" fmla="*/ 3894 h 223"/>
                <a:gd name="T12" fmla="*/ 155 w 129"/>
                <a:gd name="T13" fmla="*/ 3932 h 223"/>
                <a:gd name="T14" fmla="*/ 499 w 129"/>
                <a:gd name="T15" fmla="*/ 4137 h 223"/>
                <a:gd name="T16" fmla="*/ 1725 w 129"/>
                <a:gd name="T17" fmla="*/ 4137 h 223"/>
                <a:gd name="T18" fmla="*/ 1994 w 129"/>
                <a:gd name="T19" fmla="*/ 3988 h 223"/>
                <a:gd name="T20" fmla="*/ 2007 w 129"/>
                <a:gd name="T21" fmla="*/ 3910 h 223"/>
                <a:gd name="T22" fmla="*/ 1994 w 129"/>
                <a:gd name="T23" fmla="*/ 3910 h 223"/>
                <a:gd name="T24" fmla="*/ 1994 w 129"/>
                <a:gd name="T25" fmla="*/ 3932 h 223"/>
                <a:gd name="T26" fmla="*/ 2007 w 129"/>
                <a:gd name="T27" fmla="*/ 3910 h 223"/>
                <a:gd name="T28" fmla="*/ 2007 w 129"/>
                <a:gd name="T29" fmla="*/ 2043 h 223"/>
                <a:gd name="T30" fmla="*/ 904 w 129"/>
                <a:gd name="T31" fmla="*/ 1044 h 223"/>
                <a:gd name="T32" fmla="*/ 884 w 129"/>
                <a:gd name="T33" fmla="*/ 1057 h 223"/>
                <a:gd name="T34" fmla="*/ 1820 w 129"/>
                <a:gd name="T35" fmla="*/ 1987 h 223"/>
                <a:gd name="T36" fmla="*/ 1994 w 129"/>
                <a:gd name="T37" fmla="*/ 2056 h 223"/>
                <a:gd name="T38" fmla="*/ 1974 w 129"/>
                <a:gd name="T39" fmla="*/ 3910 h 223"/>
                <a:gd name="T40" fmla="*/ 1994 w 129"/>
                <a:gd name="T41" fmla="*/ 3894 h 223"/>
                <a:gd name="T42" fmla="*/ 1974 w 129"/>
                <a:gd name="T43" fmla="*/ 3894 h 223"/>
                <a:gd name="T44" fmla="*/ 1974 w 129"/>
                <a:gd name="T45" fmla="*/ 3932 h 223"/>
                <a:gd name="T46" fmla="*/ 1974 w 129"/>
                <a:gd name="T47" fmla="*/ 3932 h 223"/>
                <a:gd name="T48" fmla="*/ 1662 w 129"/>
                <a:gd name="T49" fmla="*/ 4102 h 223"/>
                <a:gd name="T50" fmla="*/ 437 w 129"/>
                <a:gd name="T51" fmla="*/ 4102 h 223"/>
                <a:gd name="T52" fmla="*/ 200 w 129"/>
                <a:gd name="T53" fmla="*/ 3966 h 223"/>
                <a:gd name="T54" fmla="*/ 167 w 129"/>
                <a:gd name="T55" fmla="*/ 3932 h 223"/>
                <a:gd name="T56" fmla="*/ 187 w 129"/>
                <a:gd name="T57" fmla="*/ 3910 h 223"/>
                <a:gd name="T58" fmla="*/ 167 w 129"/>
                <a:gd name="T59" fmla="*/ 3894 h 223"/>
                <a:gd name="T60" fmla="*/ 167 w 129"/>
                <a:gd name="T61" fmla="*/ 3910 h 223"/>
                <a:gd name="T62" fmla="*/ 155 w 129"/>
                <a:gd name="T63" fmla="*/ 1454 h 223"/>
                <a:gd name="T64" fmla="*/ 30 w 129"/>
                <a:gd name="T65" fmla="*/ 21 h 223"/>
                <a:gd name="T66" fmla="*/ 12 w 129"/>
                <a:gd name="T67" fmla="*/ 21 h 223"/>
                <a:gd name="T68" fmla="*/ 884 w 129"/>
                <a:gd name="T69" fmla="*/ 1057 h 223"/>
                <a:gd name="T70" fmla="*/ 884 w 129"/>
                <a:gd name="T71" fmla="*/ 1057 h 22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9" h="223">
                  <a:moveTo>
                    <a:pt x="57" y="56"/>
                  </a:moveTo>
                  <a:cubicBezTo>
                    <a:pt x="57" y="55"/>
                    <a:pt x="57" y="55"/>
                    <a:pt x="57" y="55"/>
                  </a:cubicBezTo>
                  <a:cubicBezTo>
                    <a:pt x="34" y="48"/>
                    <a:pt x="16" y="2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5" y="24"/>
                    <a:pt x="8" y="47"/>
                    <a:pt x="8" y="66"/>
                  </a:cubicBezTo>
                  <a:cubicBezTo>
                    <a:pt x="8" y="70"/>
                    <a:pt x="8" y="73"/>
                    <a:pt x="8" y="77"/>
                  </a:cubicBezTo>
                  <a:cubicBezTo>
                    <a:pt x="8" y="134"/>
                    <a:pt x="9" y="169"/>
                    <a:pt x="10" y="207"/>
                  </a:cubicBezTo>
                  <a:cubicBezTo>
                    <a:pt x="10" y="207"/>
                    <a:pt x="10" y="208"/>
                    <a:pt x="11" y="208"/>
                  </a:cubicBezTo>
                  <a:cubicBezTo>
                    <a:pt x="11" y="208"/>
                    <a:pt x="11" y="208"/>
                    <a:pt x="11" y="208"/>
                  </a:cubicBezTo>
                  <a:cubicBezTo>
                    <a:pt x="11" y="207"/>
                    <a:pt x="11" y="207"/>
                    <a:pt x="11" y="207"/>
                  </a:cubicBezTo>
                  <a:cubicBezTo>
                    <a:pt x="10" y="206"/>
                    <a:pt x="10" y="206"/>
                    <a:pt x="10" y="206"/>
                  </a:cubicBezTo>
                  <a:cubicBezTo>
                    <a:pt x="10" y="207"/>
                    <a:pt x="10" y="207"/>
                    <a:pt x="10" y="207"/>
                  </a:cubicBezTo>
                  <a:cubicBezTo>
                    <a:pt x="10" y="208"/>
                    <a:pt x="10" y="208"/>
                    <a:pt x="10" y="208"/>
                  </a:cubicBezTo>
                  <a:cubicBezTo>
                    <a:pt x="10" y="209"/>
                    <a:pt x="10" y="210"/>
                    <a:pt x="11" y="211"/>
                  </a:cubicBezTo>
                  <a:cubicBezTo>
                    <a:pt x="14" y="215"/>
                    <a:pt x="22" y="217"/>
                    <a:pt x="32" y="219"/>
                  </a:cubicBezTo>
                  <a:cubicBezTo>
                    <a:pt x="42" y="221"/>
                    <a:pt x="55" y="223"/>
                    <a:pt x="69" y="223"/>
                  </a:cubicBezTo>
                  <a:cubicBezTo>
                    <a:pt x="86" y="223"/>
                    <a:pt x="100" y="221"/>
                    <a:pt x="111" y="219"/>
                  </a:cubicBezTo>
                  <a:cubicBezTo>
                    <a:pt x="117" y="217"/>
                    <a:pt x="121" y="216"/>
                    <a:pt x="124" y="214"/>
                  </a:cubicBezTo>
                  <a:cubicBezTo>
                    <a:pt x="126" y="213"/>
                    <a:pt x="127" y="212"/>
                    <a:pt x="128" y="211"/>
                  </a:cubicBezTo>
                  <a:cubicBezTo>
                    <a:pt x="129" y="210"/>
                    <a:pt x="129" y="209"/>
                    <a:pt x="129" y="208"/>
                  </a:cubicBezTo>
                  <a:cubicBezTo>
                    <a:pt x="129" y="207"/>
                    <a:pt x="129" y="207"/>
                    <a:pt x="129" y="207"/>
                  </a:cubicBezTo>
                  <a:cubicBezTo>
                    <a:pt x="129" y="206"/>
                    <a:pt x="129" y="206"/>
                    <a:pt x="129" y="206"/>
                  </a:cubicBezTo>
                  <a:cubicBezTo>
                    <a:pt x="128" y="207"/>
                    <a:pt x="128" y="207"/>
                    <a:pt x="128" y="207"/>
                  </a:cubicBezTo>
                  <a:cubicBezTo>
                    <a:pt x="128" y="208"/>
                    <a:pt x="128" y="208"/>
                    <a:pt x="128" y="208"/>
                  </a:cubicBezTo>
                  <a:cubicBezTo>
                    <a:pt x="128" y="208"/>
                    <a:pt x="128" y="208"/>
                    <a:pt x="128" y="208"/>
                  </a:cubicBezTo>
                  <a:cubicBezTo>
                    <a:pt x="129" y="207"/>
                    <a:pt x="129" y="207"/>
                    <a:pt x="129" y="207"/>
                  </a:cubicBezTo>
                  <a:cubicBezTo>
                    <a:pt x="129" y="207"/>
                    <a:pt x="129" y="207"/>
                    <a:pt x="129" y="207"/>
                  </a:cubicBezTo>
                  <a:cubicBezTo>
                    <a:pt x="129" y="109"/>
                    <a:pt x="129" y="109"/>
                    <a:pt x="129" y="109"/>
                  </a:cubicBezTo>
                  <a:cubicBezTo>
                    <a:pt x="129" y="109"/>
                    <a:pt x="129" y="108"/>
                    <a:pt x="129" y="108"/>
                  </a:cubicBezTo>
                  <a:cubicBezTo>
                    <a:pt x="125" y="106"/>
                    <a:pt x="122" y="105"/>
                    <a:pt x="118" y="103"/>
                  </a:cubicBezTo>
                  <a:cubicBezTo>
                    <a:pt x="99" y="94"/>
                    <a:pt x="78" y="78"/>
                    <a:pt x="58" y="55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76" y="79"/>
                    <a:pt x="98" y="95"/>
                    <a:pt x="117" y="105"/>
                  </a:cubicBezTo>
                  <a:cubicBezTo>
                    <a:pt x="121" y="107"/>
                    <a:pt x="124" y="108"/>
                    <a:pt x="128" y="110"/>
                  </a:cubicBezTo>
                  <a:cubicBezTo>
                    <a:pt x="128" y="109"/>
                    <a:pt x="128" y="109"/>
                    <a:pt x="128" y="109"/>
                  </a:cubicBezTo>
                  <a:cubicBezTo>
                    <a:pt x="127" y="109"/>
                    <a:pt x="127" y="109"/>
                    <a:pt x="127" y="109"/>
                  </a:cubicBezTo>
                  <a:cubicBezTo>
                    <a:pt x="127" y="207"/>
                    <a:pt x="127" y="207"/>
                    <a:pt x="127" y="207"/>
                  </a:cubicBezTo>
                  <a:cubicBezTo>
                    <a:pt x="128" y="207"/>
                    <a:pt x="128" y="207"/>
                    <a:pt x="128" y="207"/>
                  </a:cubicBezTo>
                  <a:cubicBezTo>
                    <a:pt x="128" y="206"/>
                    <a:pt x="128" y="206"/>
                    <a:pt x="128" y="206"/>
                  </a:cubicBezTo>
                  <a:cubicBezTo>
                    <a:pt x="128" y="206"/>
                    <a:pt x="128" y="206"/>
                    <a:pt x="128" y="206"/>
                  </a:cubicBezTo>
                  <a:cubicBezTo>
                    <a:pt x="127" y="206"/>
                    <a:pt x="127" y="206"/>
                    <a:pt x="127" y="206"/>
                  </a:cubicBezTo>
                  <a:cubicBezTo>
                    <a:pt x="127" y="207"/>
                    <a:pt x="127" y="207"/>
                    <a:pt x="127" y="207"/>
                  </a:cubicBezTo>
                  <a:cubicBezTo>
                    <a:pt x="127" y="208"/>
                    <a:pt x="127" y="208"/>
                    <a:pt x="127" y="208"/>
                  </a:cubicBezTo>
                  <a:cubicBezTo>
                    <a:pt x="128" y="208"/>
                    <a:pt x="128" y="208"/>
                    <a:pt x="128" y="208"/>
                  </a:cubicBezTo>
                  <a:cubicBezTo>
                    <a:pt x="127" y="208"/>
                    <a:pt x="127" y="208"/>
                    <a:pt x="127" y="208"/>
                  </a:cubicBezTo>
                  <a:cubicBezTo>
                    <a:pt x="127" y="208"/>
                    <a:pt x="127" y="209"/>
                    <a:pt x="126" y="210"/>
                  </a:cubicBezTo>
                  <a:cubicBezTo>
                    <a:pt x="124" y="213"/>
                    <a:pt x="117" y="216"/>
                    <a:pt x="107" y="217"/>
                  </a:cubicBezTo>
                  <a:cubicBezTo>
                    <a:pt x="97" y="219"/>
                    <a:pt x="84" y="221"/>
                    <a:pt x="69" y="221"/>
                  </a:cubicBezTo>
                  <a:cubicBezTo>
                    <a:pt x="53" y="221"/>
                    <a:pt x="39" y="219"/>
                    <a:pt x="28" y="217"/>
                  </a:cubicBezTo>
                  <a:cubicBezTo>
                    <a:pt x="23" y="215"/>
                    <a:pt x="19" y="214"/>
                    <a:pt x="16" y="212"/>
                  </a:cubicBezTo>
                  <a:cubicBezTo>
                    <a:pt x="14" y="211"/>
                    <a:pt x="13" y="211"/>
                    <a:pt x="13" y="210"/>
                  </a:cubicBezTo>
                  <a:cubicBezTo>
                    <a:pt x="12" y="209"/>
                    <a:pt x="12" y="208"/>
                    <a:pt x="12" y="208"/>
                  </a:cubicBezTo>
                  <a:cubicBezTo>
                    <a:pt x="11" y="208"/>
                    <a:pt x="11" y="208"/>
                    <a:pt x="11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2" y="207"/>
                    <a:pt x="12" y="207"/>
                    <a:pt x="12" y="207"/>
                  </a:cubicBezTo>
                  <a:cubicBezTo>
                    <a:pt x="12" y="206"/>
                    <a:pt x="12" y="206"/>
                    <a:pt x="12" y="206"/>
                  </a:cubicBezTo>
                  <a:cubicBezTo>
                    <a:pt x="11" y="206"/>
                    <a:pt x="11" y="206"/>
                    <a:pt x="11" y="206"/>
                  </a:cubicBezTo>
                  <a:cubicBezTo>
                    <a:pt x="11" y="206"/>
                    <a:pt x="11" y="206"/>
                    <a:pt x="11" y="206"/>
                  </a:cubicBezTo>
                  <a:cubicBezTo>
                    <a:pt x="11" y="207"/>
                    <a:pt x="11" y="207"/>
                    <a:pt x="11" y="207"/>
                  </a:cubicBezTo>
                  <a:cubicBezTo>
                    <a:pt x="12" y="207"/>
                    <a:pt x="12" y="207"/>
                    <a:pt x="12" y="207"/>
                  </a:cubicBezTo>
                  <a:cubicBezTo>
                    <a:pt x="11" y="168"/>
                    <a:pt x="10" y="134"/>
                    <a:pt x="10" y="77"/>
                  </a:cubicBezTo>
                  <a:cubicBezTo>
                    <a:pt x="10" y="73"/>
                    <a:pt x="10" y="70"/>
                    <a:pt x="10" y="66"/>
                  </a:cubicBezTo>
                  <a:cubicBezTo>
                    <a:pt x="10" y="47"/>
                    <a:pt x="7" y="24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4" y="29"/>
                    <a:pt x="32" y="49"/>
                    <a:pt x="56" y="57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56" y="56"/>
                    <a:pt x="56" y="56"/>
                    <a:pt x="56" y="56"/>
                  </a:cubicBezTo>
                  <a:lnTo>
                    <a:pt x="57" y="56"/>
                  </a:ln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" name="Freeform 2985">
              <a:extLst>
                <a:ext uri="{FF2B5EF4-FFF2-40B4-BE49-F238E27FC236}">
                  <a16:creationId xmlns:a16="http://schemas.microsoft.com/office/drawing/2014/main" id="{30544B1E-0FC5-1E7E-236B-6785822D3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176"/>
              <a:ext cx="197" cy="128"/>
            </a:xfrm>
            <a:custGeom>
              <a:avLst/>
              <a:gdLst>
                <a:gd name="T0" fmla="*/ 1100 w 79"/>
                <a:gd name="T1" fmla="*/ 307 h 48"/>
                <a:gd name="T2" fmla="*/ 1120 w 79"/>
                <a:gd name="T3" fmla="*/ 320 h 48"/>
                <a:gd name="T4" fmla="*/ 1224 w 79"/>
                <a:gd name="T5" fmla="*/ 35 h 48"/>
                <a:gd name="T6" fmla="*/ 1224 w 79"/>
                <a:gd name="T7" fmla="*/ 21 h 48"/>
                <a:gd name="T8" fmla="*/ 1212 w 79"/>
                <a:gd name="T9" fmla="*/ 0 h 48"/>
                <a:gd name="T10" fmla="*/ 1057 w 79"/>
                <a:gd name="T11" fmla="*/ 0 h 48"/>
                <a:gd name="T12" fmla="*/ 496 w 79"/>
                <a:gd name="T13" fmla="*/ 21 h 48"/>
                <a:gd name="T14" fmla="*/ 137 w 79"/>
                <a:gd name="T15" fmla="*/ 35 h 48"/>
                <a:gd name="T16" fmla="*/ 75 w 79"/>
                <a:gd name="T17" fmla="*/ 77 h 48"/>
                <a:gd name="T18" fmla="*/ 0 w 79"/>
                <a:gd name="T19" fmla="*/ 456 h 48"/>
                <a:gd name="T20" fmla="*/ 42 w 79"/>
                <a:gd name="T21" fmla="*/ 717 h 48"/>
                <a:gd name="T22" fmla="*/ 199 w 79"/>
                <a:gd name="T23" fmla="*/ 875 h 48"/>
                <a:gd name="T24" fmla="*/ 496 w 79"/>
                <a:gd name="T25" fmla="*/ 909 h 48"/>
                <a:gd name="T26" fmla="*/ 915 w 79"/>
                <a:gd name="T27" fmla="*/ 909 h 48"/>
                <a:gd name="T28" fmla="*/ 933 w 79"/>
                <a:gd name="T29" fmla="*/ 909 h 48"/>
                <a:gd name="T30" fmla="*/ 1120 w 79"/>
                <a:gd name="T31" fmla="*/ 320 h 48"/>
                <a:gd name="T32" fmla="*/ 1100 w 79"/>
                <a:gd name="T33" fmla="*/ 307 h 48"/>
                <a:gd name="T34" fmla="*/ 1120 w 79"/>
                <a:gd name="T35" fmla="*/ 320 h 48"/>
                <a:gd name="T36" fmla="*/ 1100 w 79"/>
                <a:gd name="T37" fmla="*/ 307 h 48"/>
                <a:gd name="T38" fmla="*/ 1087 w 79"/>
                <a:gd name="T39" fmla="*/ 307 h 48"/>
                <a:gd name="T40" fmla="*/ 903 w 79"/>
                <a:gd name="T41" fmla="*/ 888 h 48"/>
                <a:gd name="T42" fmla="*/ 915 w 79"/>
                <a:gd name="T43" fmla="*/ 888 h 48"/>
                <a:gd name="T44" fmla="*/ 915 w 79"/>
                <a:gd name="T45" fmla="*/ 875 h 48"/>
                <a:gd name="T46" fmla="*/ 496 w 79"/>
                <a:gd name="T47" fmla="*/ 875 h 48"/>
                <a:gd name="T48" fmla="*/ 199 w 79"/>
                <a:gd name="T49" fmla="*/ 832 h 48"/>
                <a:gd name="T50" fmla="*/ 75 w 79"/>
                <a:gd name="T51" fmla="*/ 704 h 48"/>
                <a:gd name="T52" fmla="*/ 30 w 79"/>
                <a:gd name="T53" fmla="*/ 456 h 48"/>
                <a:gd name="T54" fmla="*/ 75 w 79"/>
                <a:gd name="T55" fmla="*/ 192 h 48"/>
                <a:gd name="T56" fmla="*/ 105 w 79"/>
                <a:gd name="T57" fmla="*/ 93 h 48"/>
                <a:gd name="T58" fmla="*/ 137 w 79"/>
                <a:gd name="T59" fmla="*/ 77 h 48"/>
                <a:gd name="T60" fmla="*/ 496 w 79"/>
                <a:gd name="T61" fmla="*/ 56 h 48"/>
                <a:gd name="T62" fmla="*/ 1057 w 79"/>
                <a:gd name="T63" fmla="*/ 35 h 48"/>
                <a:gd name="T64" fmla="*/ 1212 w 79"/>
                <a:gd name="T65" fmla="*/ 35 h 48"/>
                <a:gd name="T66" fmla="*/ 1212 w 79"/>
                <a:gd name="T67" fmla="*/ 21 h 48"/>
                <a:gd name="T68" fmla="*/ 1194 w 79"/>
                <a:gd name="T69" fmla="*/ 21 h 48"/>
                <a:gd name="T70" fmla="*/ 1087 w 79"/>
                <a:gd name="T71" fmla="*/ 307 h 48"/>
                <a:gd name="T72" fmla="*/ 1087 w 79"/>
                <a:gd name="T73" fmla="*/ 307 h 48"/>
                <a:gd name="T74" fmla="*/ 1100 w 79"/>
                <a:gd name="T75" fmla="*/ 307 h 4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79" h="48">
                  <a:moveTo>
                    <a:pt x="71" y="16"/>
                  </a:moveTo>
                  <a:cubicBezTo>
                    <a:pt x="72" y="17"/>
                    <a:pt x="72" y="17"/>
                    <a:pt x="72" y="17"/>
                  </a:cubicBezTo>
                  <a:cubicBezTo>
                    <a:pt x="74" y="11"/>
                    <a:pt x="77" y="6"/>
                    <a:pt x="79" y="2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5" y="0"/>
                    <a:pt x="72" y="0"/>
                    <a:pt x="68" y="0"/>
                  </a:cubicBezTo>
                  <a:cubicBezTo>
                    <a:pt x="57" y="0"/>
                    <a:pt x="44" y="1"/>
                    <a:pt x="32" y="1"/>
                  </a:cubicBezTo>
                  <a:cubicBezTo>
                    <a:pt x="21" y="1"/>
                    <a:pt x="12" y="1"/>
                    <a:pt x="9" y="2"/>
                  </a:cubicBezTo>
                  <a:cubicBezTo>
                    <a:pt x="8" y="2"/>
                    <a:pt x="6" y="3"/>
                    <a:pt x="5" y="4"/>
                  </a:cubicBezTo>
                  <a:cubicBezTo>
                    <a:pt x="2" y="8"/>
                    <a:pt x="0" y="16"/>
                    <a:pt x="0" y="24"/>
                  </a:cubicBezTo>
                  <a:cubicBezTo>
                    <a:pt x="0" y="29"/>
                    <a:pt x="1" y="34"/>
                    <a:pt x="3" y="38"/>
                  </a:cubicBezTo>
                  <a:cubicBezTo>
                    <a:pt x="5" y="42"/>
                    <a:pt x="8" y="45"/>
                    <a:pt x="13" y="46"/>
                  </a:cubicBezTo>
                  <a:cubicBezTo>
                    <a:pt x="17" y="47"/>
                    <a:pt x="24" y="47"/>
                    <a:pt x="32" y="48"/>
                  </a:cubicBezTo>
                  <a:cubicBezTo>
                    <a:pt x="41" y="48"/>
                    <a:pt x="51" y="48"/>
                    <a:pt x="59" y="48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4" y="36"/>
                    <a:pt x="68" y="26"/>
                    <a:pt x="72" y="17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2" y="17"/>
                    <a:pt x="72" y="17"/>
                    <a:pt x="72" y="17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6" y="26"/>
                    <a:pt x="62" y="35"/>
                    <a:pt x="58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1" y="46"/>
                    <a:pt x="41" y="46"/>
                    <a:pt x="32" y="46"/>
                  </a:cubicBezTo>
                  <a:cubicBezTo>
                    <a:pt x="24" y="45"/>
                    <a:pt x="17" y="45"/>
                    <a:pt x="13" y="44"/>
                  </a:cubicBezTo>
                  <a:cubicBezTo>
                    <a:pt x="9" y="43"/>
                    <a:pt x="7" y="41"/>
                    <a:pt x="5" y="37"/>
                  </a:cubicBezTo>
                  <a:cubicBezTo>
                    <a:pt x="3" y="33"/>
                    <a:pt x="2" y="29"/>
                    <a:pt x="2" y="24"/>
                  </a:cubicBezTo>
                  <a:cubicBezTo>
                    <a:pt x="2" y="19"/>
                    <a:pt x="3" y="14"/>
                    <a:pt x="5" y="10"/>
                  </a:cubicBezTo>
                  <a:cubicBezTo>
                    <a:pt x="5" y="8"/>
                    <a:pt x="6" y="7"/>
                    <a:pt x="7" y="5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12" y="3"/>
                    <a:pt x="21" y="3"/>
                    <a:pt x="32" y="3"/>
                  </a:cubicBezTo>
                  <a:cubicBezTo>
                    <a:pt x="44" y="3"/>
                    <a:pt x="57" y="2"/>
                    <a:pt x="68" y="2"/>
                  </a:cubicBezTo>
                  <a:cubicBezTo>
                    <a:pt x="72" y="2"/>
                    <a:pt x="75" y="2"/>
                    <a:pt x="78" y="2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5" y="6"/>
                    <a:pt x="73" y="10"/>
                    <a:pt x="70" y="16"/>
                  </a:cubicBezTo>
                  <a:cubicBezTo>
                    <a:pt x="70" y="16"/>
                    <a:pt x="70" y="16"/>
                    <a:pt x="70" y="16"/>
                  </a:cubicBezTo>
                  <a:lnTo>
                    <a:pt x="71" y="16"/>
                  </a:ln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" name="Freeform 2986">
              <a:extLst>
                <a:ext uri="{FF2B5EF4-FFF2-40B4-BE49-F238E27FC236}">
                  <a16:creationId xmlns:a16="http://schemas.microsoft.com/office/drawing/2014/main" id="{EB2FC3DF-96D7-EF8E-38AC-CA8F67C4A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0" y="2043"/>
              <a:ext cx="207" cy="120"/>
            </a:xfrm>
            <a:custGeom>
              <a:avLst/>
              <a:gdLst>
                <a:gd name="T0" fmla="*/ 1257 w 83"/>
                <a:gd name="T1" fmla="*/ 21 h 45"/>
                <a:gd name="T2" fmla="*/ 1274 w 83"/>
                <a:gd name="T3" fmla="*/ 35 h 45"/>
                <a:gd name="T4" fmla="*/ 1274 w 83"/>
                <a:gd name="T5" fmla="*/ 35 h 45"/>
                <a:gd name="T6" fmla="*/ 1287 w 83"/>
                <a:gd name="T7" fmla="*/ 0 h 45"/>
                <a:gd name="T8" fmla="*/ 1274 w 83"/>
                <a:gd name="T9" fmla="*/ 0 h 45"/>
                <a:gd name="T10" fmla="*/ 1120 w 83"/>
                <a:gd name="T11" fmla="*/ 0 h 45"/>
                <a:gd name="T12" fmla="*/ 125 w 83"/>
                <a:gd name="T13" fmla="*/ 21 h 45"/>
                <a:gd name="T14" fmla="*/ 125 w 83"/>
                <a:gd name="T15" fmla="*/ 21 h 45"/>
                <a:gd name="T16" fmla="*/ 30 w 83"/>
                <a:gd name="T17" fmla="*/ 171 h 45"/>
                <a:gd name="T18" fmla="*/ 0 w 83"/>
                <a:gd name="T19" fmla="*/ 419 h 45"/>
                <a:gd name="T20" fmla="*/ 30 w 83"/>
                <a:gd name="T21" fmla="*/ 661 h 45"/>
                <a:gd name="T22" fmla="*/ 167 w 83"/>
                <a:gd name="T23" fmla="*/ 819 h 45"/>
                <a:gd name="T24" fmla="*/ 559 w 83"/>
                <a:gd name="T25" fmla="*/ 832 h 45"/>
                <a:gd name="T26" fmla="*/ 1070 w 83"/>
                <a:gd name="T27" fmla="*/ 853 h 45"/>
                <a:gd name="T28" fmla="*/ 1087 w 83"/>
                <a:gd name="T29" fmla="*/ 832 h 45"/>
                <a:gd name="T30" fmla="*/ 1195 w 83"/>
                <a:gd name="T31" fmla="*/ 320 h 45"/>
                <a:gd name="T32" fmla="*/ 1274 w 83"/>
                <a:gd name="T33" fmla="*/ 35 h 45"/>
                <a:gd name="T34" fmla="*/ 1257 w 83"/>
                <a:gd name="T35" fmla="*/ 21 h 45"/>
                <a:gd name="T36" fmla="*/ 1274 w 83"/>
                <a:gd name="T37" fmla="*/ 35 h 45"/>
                <a:gd name="T38" fmla="*/ 1257 w 83"/>
                <a:gd name="T39" fmla="*/ 21 h 45"/>
                <a:gd name="T40" fmla="*/ 1257 w 83"/>
                <a:gd name="T41" fmla="*/ 0 h 45"/>
                <a:gd name="T42" fmla="*/ 1162 w 83"/>
                <a:gd name="T43" fmla="*/ 307 h 45"/>
                <a:gd name="T44" fmla="*/ 1057 w 83"/>
                <a:gd name="T45" fmla="*/ 819 h 45"/>
                <a:gd name="T46" fmla="*/ 1070 w 83"/>
                <a:gd name="T47" fmla="*/ 832 h 45"/>
                <a:gd name="T48" fmla="*/ 1070 w 83"/>
                <a:gd name="T49" fmla="*/ 819 h 45"/>
                <a:gd name="T50" fmla="*/ 559 w 83"/>
                <a:gd name="T51" fmla="*/ 797 h 45"/>
                <a:gd name="T52" fmla="*/ 167 w 83"/>
                <a:gd name="T53" fmla="*/ 776 h 45"/>
                <a:gd name="T54" fmla="*/ 62 w 83"/>
                <a:gd name="T55" fmla="*/ 648 h 45"/>
                <a:gd name="T56" fmla="*/ 30 w 83"/>
                <a:gd name="T57" fmla="*/ 419 h 45"/>
                <a:gd name="T58" fmla="*/ 62 w 83"/>
                <a:gd name="T59" fmla="*/ 192 h 45"/>
                <a:gd name="T60" fmla="*/ 137 w 83"/>
                <a:gd name="T61" fmla="*/ 35 h 45"/>
                <a:gd name="T62" fmla="*/ 125 w 83"/>
                <a:gd name="T63" fmla="*/ 35 h 45"/>
                <a:gd name="T64" fmla="*/ 125 w 83"/>
                <a:gd name="T65" fmla="*/ 56 h 45"/>
                <a:gd name="T66" fmla="*/ 1120 w 83"/>
                <a:gd name="T67" fmla="*/ 35 h 45"/>
                <a:gd name="T68" fmla="*/ 1274 w 83"/>
                <a:gd name="T69" fmla="*/ 35 h 45"/>
                <a:gd name="T70" fmla="*/ 1274 w 83"/>
                <a:gd name="T71" fmla="*/ 21 h 45"/>
                <a:gd name="T72" fmla="*/ 1257 w 83"/>
                <a:gd name="T73" fmla="*/ 0 h 45"/>
                <a:gd name="T74" fmla="*/ 1257 w 83"/>
                <a:gd name="T75" fmla="*/ 0 h 45"/>
                <a:gd name="T76" fmla="*/ 1257 w 83"/>
                <a:gd name="T77" fmla="*/ 0 h 45"/>
                <a:gd name="T78" fmla="*/ 1257 w 83"/>
                <a:gd name="T79" fmla="*/ 21 h 4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83" h="45">
                  <a:moveTo>
                    <a:pt x="81" y="1"/>
                  </a:move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3" y="1"/>
                    <a:pt x="83" y="1"/>
                    <a:pt x="8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9" y="0"/>
                    <a:pt x="76" y="0"/>
                    <a:pt x="72" y="0"/>
                  </a:cubicBezTo>
                  <a:cubicBezTo>
                    <a:pt x="47" y="0"/>
                    <a:pt x="17" y="0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5" y="2"/>
                    <a:pt x="3" y="5"/>
                    <a:pt x="2" y="9"/>
                  </a:cubicBezTo>
                  <a:cubicBezTo>
                    <a:pt x="0" y="13"/>
                    <a:pt x="0" y="17"/>
                    <a:pt x="0" y="22"/>
                  </a:cubicBezTo>
                  <a:cubicBezTo>
                    <a:pt x="0" y="26"/>
                    <a:pt x="0" y="31"/>
                    <a:pt x="2" y="35"/>
                  </a:cubicBezTo>
                  <a:cubicBezTo>
                    <a:pt x="4" y="39"/>
                    <a:pt x="7" y="42"/>
                    <a:pt x="11" y="43"/>
                  </a:cubicBezTo>
                  <a:cubicBezTo>
                    <a:pt x="15" y="43"/>
                    <a:pt x="24" y="44"/>
                    <a:pt x="36" y="44"/>
                  </a:cubicBezTo>
                  <a:cubicBezTo>
                    <a:pt x="47" y="44"/>
                    <a:pt x="60" y="45"/>
                    <a:pt x="69" y="45"/>
                  </a:cubicBezTo>
                  <a:cubicBezTo>
                    <a:pt x="69" y="45"/>
                    <a:pt x="70" y="44"/>
                    <a:pt x="70" y="44"/>
                  </a:cubicBezTo>
                  <a:cubicBezTo>
                    <a:pt x="74" y="32"/>
                    <a:pt x="76" y="24"/>
                    <a:pt x="77" y="17"/>
                  </a:cubicBezTo>
                  <a:cubicBezTo>
                    <a:pt x="78" y="10"/>
                    <a:pt x="79" y="5"/>
                    <a:pt x="82" y="2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77" y="4"/>
                    <a:pt x="76" y="9"/>
                    <a:pt x="75" y="16"/>
                  </a:cubicBezTo>
                  <a:cubicBezTo>
                    <a:pt x="74" y="23"/>
                    <a:pt x="72" y="32"/>
                    <a:pt x="68" y="43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60" y="43"/>
                    <a:pt x="47" y="42"/>
                    <a:pt x="36" y="42"/>
                  </a:cubicBezTo>
                  <a:cubicBezTo>
                    <a:pt x="24" y="42"/>
                    <a:pt x="15" y="41"/>
                    <a:pt x="11" y="41"/>
                  </a:cubicBezTo>
                  <a:cubicBezTo>
                    <a:pt x="8" y="40"/>
                    <a:pt x="6" y="38"/>
                    <a:pt x="4" y="34"/>
                  </a:cubicBezTo>
                  <a:cubicBezTo>
                    <a:pt x="2" y="31"/>
                    <a:pt x="2" y="26"/>
                    <a:pt x="2" y="22"/>
                  </a:cubicBezTo>
                  <a:cubicBezTo>
                    <a:pt x="2" y="17"/>
                    <a:pt x="2" y="13"/>
                    <a:pt x="4" y="10"/>
                  </a:cubicBezTo>
                  <a:cubicBezTo>
                    <a:pt x="5" y="6"/>
                    <a:pt x="7" y="4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7" y="2"/>
                    <a:pt x="47" y="2"/>
                    <a:pt x="72" y="2"/>
                  </a:cubicBezTo>
                  <a:cubicBezTo>
                    <a:pt x="76" y="2"/>
                    <a:pt x="79" y="2"/>
                    <a:pt x="82" y="2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" name="Freeform 2987">
              <a:extLst>
                <a:ext uri="{FF2B5EF4-FFF2-40B4-BE49-F238E27FC236}">
                  <a16:creationId xmlns:a16="http://schemas.microsoft.com/office/drawing/2014/main" id="{7F57E921-337F-AC63-DB58-B9F30B6955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2" y="1925"/>
              <a:ext cx="218" cy="278"/>
            </a:xfrm>
            <a:custGeom>
              <a:avLst/>
              <a:gdLst>
                <a:gd name="T0" fmla="*/ 867 w 87"/>
                <a:gd name="T1" fmla="*/ 1451 h 104"/>
                <a:gd name="T2" fmla="*/ 1055 w 87"/>
                <a:gd name="T3" fmla="*/ 1986 h 104"/>
                <a:gd name="T4" fmla="*/ 1288 w 87"/>
                <a:gd name="T5" fmla="*/ 1679 h 104"/>
                <a:gd name="T6" fmla="*/ 1305 w 87"/>
                <a:gd name="T7" fmla="*/ 1128 h 104"/>
                <a:gd name="T8" fmla="*/ 1085 w 87"/>
                <a:gd name="T9" fmla="*/ 957 h 104"/>
                <a:gd name="T10" fmla="*/ 692 w 87"/>
                <a:gd name="T11" fmla="*/ 1072 h 104"/>
                <a:gd name="T12" fmla="*/ 867 w 87"/>
                <a:gd name="T13" fmla="*/ 1451 h 104"/>
                <a:gd name="T14" fmla="*/ 897 w 87"/>
                <a:gd name="T15" fmla="*/ 1430 h 104"/>
                <a:gd name="T16" fmla="*/ 709 w 87"/>
                <a:gd name="T17" fmla="*/ 1085 h 104"/>
                <a:gd name="T18" fmla="*/ 1085 w 87"/>
                <a:gd name="T19" fmla="*/ 994 h 104"/>
                <a:gd name="T20" fmla="*/ 1275 w 87"/>
                <a:gd name="T21" fmla="*/ 1144 h 104"/>
                <a:gd name="T22" fmla="*/ 1255 w 87"/>
                <a:gd name="T23" fmla="*/ 1644 h 104"/>
                <a:gd name="T24" fmla="*/ 1055 w 87"/>
                <a:gd name="T25" fmla="*/ 1965 h 104"/>
                <a:gd name="T26" fmla="*/ 897 w 87"/>
                <a:gd name="T27" fmla="*/ 1430 h 104"/>
                <a:gd name="T28" fmla="*/ 629 w 87"/>
                <a:gd name="T29" fmla="*/ 914 h 104"/>
                <a:gd name="T30" fmla="*/ 992 w 87"/>
                <a:gd name="T31" fmla="*/ 671 h 104"/>
                <a:gd name="T32" fmla="*/ 1067 w 87"/>
                <a:gd name="T33" fmla="*/ 422 h 104"/>
                <a:gd name="T34" fmla="*/ 880 w 87"/>
                <a:gd name="T35" fmla="*/ 0 h 104"/>
                <a:gd name="T36" fmla="*/ 0 w 87"/>
                <a:gd name="T37" fmla="*/ 307 h 104"/>
                <a:gd name="T38" fmla="*/ 20 w 87"/>
                <a:gd name="T39" fmla="*/ 321 h 104"/>
                <a:gd name="T40" fmla="*/ 83 w 87"/>
                <a:gd name="T41" fmla="*/ 286 h 104"/>
                <a:gd name="T42" fmla="*/ 333 w 87"/>
                <a:gd name="T43" fmla="*/ 535 h 104"/>
                <a:gd name="T44" fmla="*/ 616 w 87"/>
                <a:gd name="T45" fmla="*/ 936 h 104"/>
                <a:gd name="T46" fmla="*/ 629 w 87"/>
                <a:gd name="T47" fmla="*/ 914 h 104"/>
                <a:gd name="T48" fmla="*/ 363 w 87"/>
                <a:gd name="T49" fmla="*/ 500 h 104"/>
                <a:gd name="T50" fmla="*/ 83 w 87"/>
                <a:gd name="T51" fmla="*/ 265 h 104"/>
                <a:gd name="T52" fmla="*/ 20 w 87"/>
                <a:gd name="T53" fmla="*/ 307 h 104"/>
                <a:gd name="T54" fmla="*/ 566 w 87"/>
                <a:gd name="T55" fmla="*/ 94 h 104"/>
                <a:gd name="T56" fmla="*/ 867 w 87"/>
                <a:gd name="T57" fmla="*/ 35 h 104"/>
                <a:gd name="T58" fmla="*/ 867 w 87"/>
                <a:gd name="T59" fmla="*/ 35 h 104"/>
                <a:gd name="T60" fmla="*/ 1035 w 87"/>
                <a:gd name="T61" fmla="*/ 422 h 104"/>
                <a:gd name="T62" fmla="*/ 992 w 87"/>
                <a:gd name="T63" fmla="*/ 650 h 104"/>
                <a:gd name="T64" fmla="*/ 616 w 87"/>
                <a:gd name="T65" fmla="*/ 914 h 104"/>
                <a:gd name="T66" fmla="*/ 629 w 87"/>
                <a:gd name="T67" fmla="*/ 914 h 10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7" h="104">
                  <a:moveTo>
                    <a:pt x="56" y="76"/>
                  </a:moveTo>
                  <a:cubicBezTo>
                    <a:pt x="55" y="76"/>
                    <a:pt x="55" y="76"/>
                    <a:pt x="55" y="76"/>
                  </a:cubicBezTo>
                  <a:cubicBezTo>
                    <a:pt x="60" y="85"/>
                    <a:pt x="64" y="94"/>
                    <a:pt x="66" y="103"/>
                  </a:cubicBezTo>
                  <a:cubicBezTo>
                    <a:pt x="66" y="103"/>
                    <a:pt x="67" y="104"/>
                    <a:pt x="67" y="104"/>
                  </a:cubicBezTo>
                  <a:cubicBezTo>
                    <a:pt x="67" y="104"/>
                    <a:pt x="68" y="104"/>
                    <a:pt x="68" y="103"/>
                  </a:cubicBezTo>
                  <a:cubicBezTo>
                    <a:pt x="72" y="96"/>
                    <a:pt x="77" y="90"/>
                    <a:pt x="82" y="88"/>
                  </a:cubicBezTo>
                  <a:cubicBezTo>
                    <a:pt x="86" y="85"/>
                    <a:pt x="87" y="80"/>
                    <a:pt x="87" y="75"/>
                  </a:cubicBezTo>
                  <a:cubicBezTo>
                    <a:pt x="87" y="70"/>
                    <a:pt x="86" y="64"/>
                    <a:pt x="83" y="59"/>
                  </a:cubicBezTo>
                  <a:cubicBezTo>
                    <a:pt x="80" y="54"/>
                    <a:pt x="76" y="50"/>
                    <a:pt x="71" y="50"/>
                  </a:cubicBezTo>
                  <a:cubicBezTo>
                    <a:pt x="70" y="50"/>
                    <a:pt x="70" y="50"/>
                    <a:pt x="69" y="50"/>
                  </a:cubicBezTo>
                  <a:cubicBezTo>
                    <a:pt x="63" y="50"/>
                    <a:pt x="57" y="51"/>
                    <a:pt x="45" y="56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8" y="63"/>
                    <a:pt x="52" y="70"/>
                    <a:pt x="55" y="76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54" y="69"/>
                    <a:pt x="50" y="62"/>
                    <a:pt x="46" y="56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58" y="53"/>
                    <a:pt x="63" y="52"/>
                    <a:pt x="69" y="52"/>
                  </a:cubicBezTo>
                  <a:cubicBezTo>
                    <a:pt x="69" y="52"/>
                    <a:pt x="70" y="52"/>
                    <a:pt x="71" y="52"/>
                  </a:cubicBezTo>
                  <a:cubicBezTo>
                    <a:pt x="75" y="52"/>
                    <a:pt x="78" y="55"/>
                    <a:pt x="81" y="60"/>
                  </a:cubicBezTo>
                  <a:cubicBezTo>
                    <a:pt x="84" y="64"/>
                    <a:pt x="85" y="70"/>
                    <a:pt x="85" y="75"/>
                  </a:cubicBezTo>
                  <a:cubicBezTo>
                    <a:pt x="85" y="80"/>
                    <a:pt x="84" y="84"/>
                    <a:pt x="80" y="86"/>
                  </a:cubicBezTo>
                  <a:cubicBezTo>
                    <a:pt x="76" y="89"/>
                    <a:pt x="70" y="95"/>
                    <a:pt x="66" y="102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6" y="93"/>
                    <a:pt x="62" y="84"/>
                    <a:pt x="57" y="75"/>
                  </a:cubicBezTo>
                  <a:lnTo>
                    <a:pt x="56" y="76"/>
                  </a:lnTo>
                  <a:close/>
                  <a:moveTo>
                    <a:pt x="40" y="48"/>
                  </a:moveTo>
                  <a:cubicBezTo>
                    <a:pt x="40" y="49"/>
                    <a:pt x="40" y="49"/>
                    <a:pt x="40" y="49"/>
                  </a:cubicBezTo>
                  <a:cubicBezTo>
                    <a:pt x="45" y="45"/>
                    <a:pt x="53" y="41"/>
                    <a:pt x="63" y="35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6" y="32"/>
                    <a:pt x="68" y="27"/>
                    <a:pt x="68" y="22"/>
                  </a:cubicBezTo>
                  <a:cubicBezTo>
                    <a:pt x="68" y="18"/>
                    <a:pt x="67" y="13"/>
                    <a:pt x="65" y="10"/>
                  </a:cubicBezTo>
                  <a:cubicBezTo>
                    <a:pt x="63" y="6"/>
                    <a:pt x="60" y="2"/>
                    <a:pt x="56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20" y="2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0" y="18"/>
                    <a:pt x="16" y="22"/>
                    <a:pt x="21" y="28"/>
                  </a:cubicBezTo>
                  <a:cubicBezTo>
                    <a:pt x="27" y="33"/>
                    <a:pt x="33" y="41"/>
                    <a:pt x="39" y="49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35" y="40"/>
                    <a:pt x="29" y="32"/>
                    <a:pt x="23" y="26"/>
                  </a:cubicBezTo>
                  <a:cubicBezTo>
                    <a:pt x="17" y="20"/>
                    <a:pt x="11" y="16"/>
                    <a:pt x="6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1" y="11"/>
                    <a:pt x="25" y="7"/>
                    <a:pt x="36" y="5"/>
                  </a:cubicBezTo>
                  <a:cubicBezTo>
                    <a:pt x="41" y="4"/>
                    <a:pt x="46" y="3"/>
                    <a:pt x="50" y="3"/>
                  </a:cubicBezTo>
                  <a:cubicBezTo>
                    <a:pt x="53" y="2"/>
                    <a:pt x="55" y="2"/>
                    <a:pt x="55" y="2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9" y="4"/>
                    <a:pt x="61" y="7"/>
                    <a:pt x="63" y="10"/>
                  </a:cubicBezTo>
                  <a:cubicBezTo>
                    <a:pt x="65" y="14"/>
                    <a:pt x="66" y="18"/>
                    <a:pt x="66" y="22"/>
                  </a:cubicBezTo>
                  <a:cubicBezTo>
                    <a:pt x="66" y="27"/>
                    <a:pt x="64" y="32"/>
                    <a:pt x="62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52" y="39"/>
                    <a:pt x="44" y="44"/>
                    <a:pt x="39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48"/>
                    <a:pt x="40" y="48"/>
                    <a:pt x="40" y="48"/>
                  </a:cubicBez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" name="Freeform 2988">
              <a:extLst>
                <a:ext uri="{FF2B5EF4-FFF2-40B4-BE49-F238E27FC236}">
                  <a16:creationId xmlns:a16="http://schemas.microsoft.com/office/drawing/2014/main" id="{5307F4B3-CF08-B103-FD19-45EE3D63D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7" y="1560"/>
              <a:ext cx="783" cy="795"/>
            </a:xfrm>
            <a:custGeom>
              <a:avLst/>
              <a:gdLst>
                <a:gd name="T0" fmla="*/ 1689 w 313"/>
                <a:gd name="T1" fmla="*/ 5087 h 298"/>
                <a:gd name="T2" fmla="*/ 1784 w 313"/>
                <a:gd name="T3" fmla="*/ 4597 h 298"/>
                <a:gd name="T4" fmla="*/ 2054 w 313"/>
                <a:gd name="T5" fmla="*/ 3473 h 298"/>
                <a:gd name="T6" fmla="*/ 2116 w 313"/>
                <a:gd name="T7" fmla="*/ 3268 h 298"/>
                <a:gd name="T8" fmla="*/ 2179 w 313"/>
                <a:gd name="T9" fmla="*/ 3073 h 298"/>
                <a:gd name="T10" fmla="*/ 2221 w 313"/>
                <a:gd name="T11" fmla="*/ 2945 h 298"/>
                <a:gd name="T12" fmla="*/ 2304 w 313"/>
                <a:gd name="T13" fmla="*/ 2791 h 298"/>
                <a:gd name="T14" fmla="*/ 2367 w 313"/>
                <a:gd name="T15" fmla="*/ 2641 h 298"/>
                <a:gd name="T16" fmla="*/ 2442 w 313"/>
                <a:gd name="T17" fmla="*/ 2526 h 298"/>
                <a:gd name="T18" fmla="*/ 2504 w 313"/>
                <a:gd name="T19" fmla="*/ 2428 h 298"/>
                <a:gd name="T20" fmla="*/ 2584 w 313"/>
                <a:gd name="T21" fmla="*/ 2313 h 298"/>
                <a:gd name="T22" fmla="*/ 2584 w 313"/>
                <a:gd name="T23" fmla="*/ 2313 h 298"/>
                <a:gd name="T24" fmla="*/ 4663 w 313"/>
                <a:gd name="T25" fmla="*/ 1899 h 298"/>
                <a:gd name="T26" fmla="*/ 4818 w 313"/>
                <a:gd name="T27" fmla="*/ 1233 h 298"/>
                <a:gd name="T28" fmla="*/ 3943 w 313"/>
                <a:gd name="T29" fmla="*/ 1046 h 298"/>
                <a:gd name="T30" fmla="*/ 4726 w 313"/>
                <a:gd name="T31" fmla="*/ 947 h 298"/>
                <a:gd name="T32" fmla="*/ 4756 w 313"/>
                <a:gd name="T33" fmla="*/ 93 h 298"/>
                <a:gd name="T34" fmla="*/ 1438 w 313"/>
                <a:gd name="T35" fmla="*/ 93 h 298"/>
                <a:gd name="T36" fmla="*/ 1408 w 313"/>
                <a:gd name="T37" fmla="*/ 136 h 298"/>
                <a:gd name="T38" fmla="*/ 1396 w 313"/>
                <a:gd name="T39" fmla="*/ 93 h 298"/>
                <a:gd name="T40" fmla="*/ 896 w 313"/>
                <a:gd name="T41" fmla="*/ 0 h 298"/>
                <a:gd name="T42" fmla="*/ 488 w 313"/>
                <a:gd name="T43" fmla="*/ 1971 h 298"/>
                <a:gd name="T44" fmla="*/ 595 w 313"/>
                <a:gd name="T45" fmla="*/ 2198 h 298"/>
                <a:gd name="T46" fmla="*/ 595 w 313"/>
                <a:gd name="T47" fmla="*/ 2428 h 298"/>
                <a:gd name="T48" fmla="*/ 363 w 313"/>
                <a:gd name="T49" fmla="*/ 3175 h 298"/>
                <a:gd name="T50" fmla="*/ 50 w 313"/>
                <a:gd name="T51" fmla="*/ 5637 h 298"/>
                <a:gd name="T52" fmla="*/ 595 w 313"/>
                <a:gd name="T53" fmla="*/ 2428 h 298"/>
                <a:gd name="T54" fmla="*/ 613 w 313"/>
                <a:gd name="T55" fmla="*/ 2428 h 298"/>
                <a:gd name="T56" fmla="*/ 625 w 313"/>
                <a:gd name="T57" fmla="*/ 2198 h 298"/>
                <a:gd name="T58" fmla="*/ 500 w 313"/>
                <a:gd name="T59" fmla="*/ 1958 h 298"/>
                <a:gd name="T60" fmla="*/ 876 w 313"/>
                <a:gd name="T61" fmla="*/ 21 h 298"/>
                <a:gd name="T62" fmla="*/ 1396 w 313"/>
                <a:gd name="T63" fmla="*/ 136 h 298"/>
                <a:gd name="T64" fmla="*/ 1396 w 313"/>
                <a:gd name="T65" fmla="*/ 136 h 298"/>
                <a:gd name="T66" fmla="*/ 1396 w 313"/>
                <a:gd name="T67" fmla="*/ 136 h 298"/>
                <a:gd name="T68" fmla="*/ 1396 w 313"/>
                <a:gd name="T69" fmla="*/ 136 h 298"/>
                <a:gd name="T70" fmla="*/ 1426 w 313"/>
                <a:gd name="T71" fmla="*/ 136 h 298"/>
                <a:gd name="T72" fmla="*/ 2084 w 313"/>
                <a:gd name="T73" fmla="*/ 93 h 298"/>
                <a:gd name="T74" fmla="*/ 4743 w 313"/>
                <a:gd name="T75" fmla="*/ 136 h 298"/>
                <a:gd name="T76" fmla="*/ 4713 w 313"/>
                <a:gd name="T77" fmla="*/ 910 h 298"/>
                <a:gd name="T78" fmla="*/ 3930 w 313"/>
                <a:gd name="T79" fmla="*/ 1046 h 298"/>
                <a:gd name="T80" fmla="*/ 4713 w 313"/>
                <a:gd name="T81" fmla="*/ 1160 h 298"/>
                <a:gd name="T82" fmla="*/ 4788 w 313"/>
                <a:gd name="T83" fmla="*/ 1254 h 298"/>
                <a:gd name="T84" fmla="*/ 4663 w 313"/>
                <a:gd name="T85" fmla="*/ 1878 h 298"/>
                <a:gd name="T86" fmla="*/ 2567 w 313"/>
                <a:gd name="T87" fmla="*/ 2278 h 298"/>
                <a:gd name="T88" fmla="*/ 2567 w 313"/>
                <a:gd name="T89" fmla="*/ 2278 h 298"/>
                <a:gd name="T90" fmla="*/ 2504 w 313"/>
                <a:gd name="T91" fmla="*/ 2369 h 298"/>
                <a:gd name="T92" fmla="*/ 2429 w 313"/>
                <a:gd name="T93" fmla="*/ 2484 h 298"/>
                <a:gd name="T94" fmla="*/ 2379 w 313"/>
                <a:gd name="T95" fmla="*/ 2561 h 298"/>
                <a:gd name="T96" fmla="*/ 2304 w 313"/>
                <a:gd name="T97" fmla="*/ 2697 h 298"/>
                <a:gd name="T98" fmla="*/ 2241 w 313"/>
                <a:gd name="T99" fmla="*/ 2847 h 298"/>
                <a:gd name="T100" fmla="*/ 2191 w 313"/>
                <a:gd name="T101" fmla="*/ 2924 h 298"/>
                <a:gd name="T102" fmla="*/ 2129 w 313"/>
                <a:gd name="T103" fmla="*/ 3116 h 298"/>
                <a:gd name="T104" fmla="*/ 2066 w 313"/>
                <a:gd name="T105" fmla="*/ 3303 h 298"/>
                <a:gd name="T106" fmla="*/ 1991 w 313"/>
                <a:gd name="T107" fmla="*/ 3572 h 298"/>
                <a:gd name="T108" fmla="*/ 1771 w 313"/>
                <a:gd name="T109" fmla="*/ 4597 h 298"/>
                <a:gd name="T110" fmla="*/ 1676 w 313"/>
                <a:gd name="T111" fmla="*/ 4954 h 298"/>
                <a:gd name="T112" fmla="*/ 1689 w 313"/>
                <a:gd name="T113" fmla="*/ 5168 h 298"/>
                <a:gd name="T114" fmla="*/ 1784 w 313"/>
                <a:gd name="T115" fmla="*/ 5509 h 29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13" h="298">
                  <a:moveTo>
                    <a:pt x="114" y="290"/>
                  </a:moveTo>
                  <a:cubicBezTo>
                    <a:pt x="111" y="284"/>
                    <a:pt x="109" y="278"/>
                    <a:pt x="109" y="272"/>
                  </a:cubicBezTo>
                  <a:cubicBezTo>
                    <a:pt x="109" y="272"/>
                    <a:pt x="109" y="272"/>
                    <a:pt x="109" y="272"/>
                  </a:cubicBezTo>
                  <a:cubicBezTo>
                    <a:pt x="108" y="270"/>
                    <a:pt x="108" y="269"/>
                    <a:pt x="108" y="268"/>
                  </a:cubicBezTo>
                  <a:cubicBezTo>
                    <a:pt x="108" y="267"/>
                    <a:pt x="108" y="266"/>
                    <a:pt x="108" y="265"/>
                  </a:cubicBezTo>
                  <a:cubicBezTo>
                    <a:pt x="109" y="264"/>
                    <a:pt x="109" y="263"/>
                    <a:pt x="109" y="262"/>
                  </a:cubicBezTo>
                  <a:cubicBezTo>
                    <a:pt x="109" y="262"/>
                    <a:pt x="109" y="262"/>
                    <a:pt x="109" y="262"/>
                  </a:cubicBezTo>
                  <a:cubicBezTo>
                    <a:pt x="110" y="256"/>
                    <a:pt x="112" y="250"/>
                    <a:pt x="114" y="242"/>
                  </a:cubicBezTo>
                  <a:cubicBezTo>
                    <a:pt x="114" y="242"/>
                    <a:pt x="114" y="242"/>
                    <a:pt x="114" y="242"/>
                  </a:cubicBezTo>
                  <a:cubicBezTo>
                    <a:pt x="117" y="223"/>
                    <a:pt x="123" y="207"/>
                    <a:pt x="129" y="188"/>
                  </a:cubicBezTo>
                  <a:cubicBezTo>
                    <a:pt x="129" y="188"/>
                    <a:pt x="129" y="188"/>
                    <a:pt x="129" y="188"/>
                  </a:cubicBezTo>
                  <a:cubicBezTo>
                    <a:pt x="130" y="186"/>
                    <a:pt x="130" y="184"/>
                    <a:pt x="131" y="183"/>
                  </a:cubicBezTo>
                  <a:cubicBezTo>
                    <a:pt x="131" y="182"/>
                    <a:pt x="132" y="181"/>
                    <a:pt x="132" y="181"/>
                  </a:cubicBezTo>
                  <a:cubicBezTo>
                    <a:pt x="132" y="179"/>
                    <a:pt x="133" y="178"/>
                    <a:pt x="133" y="177"/>
                  </a:cubicBezTo>
                  <a:cubicBezTo>
                    <a:pt x="133" y="176"/>
                    <a:pt x="134" y="176"/>
                    <a:pt x="134" y="175"/>
                  </a:cubicBezTo>
                  <a:cubicBezTo>
                    <a:pt x="134" y="174"/>
                    <a:pt x="135" y="173"/>
                    <a:pt x="135" y="172"/>
                  </a:cubicBezTo>
                  <a:cubicBezTo>
                    <a:pt x="135" y="171"/>
                    <a:pt x="135" y="170"/>
                    <a:pt x="136" y="170"/>
                  </a:cubicBezTo>
                  <a:cubicBezTo>
                    <a:pt x="136" y="169"/>
                    <a:pt x="137" y="168"/>
                    <a:pt x="137" y="167"/>
                  </a:cubicBezTo>
                  <a:cubicBezTo>
                    <a:pt x="137" y="166"/>
                    <a:pt x="138" y="165"/>
                    <a:pt x="138" y="165"/>
                  </a:cubicBezTo>
                  <a:cubicBezTo>
                    <a:pt x="138" y="164"/>
                    <a:pt x="139" y="163"/>
                    <a:pt x="139" y="162"/>
                  </a:cubicBezTo>
                  <a:cubicBezTo>
                    <a:pt x="139" y="161"/>
                    <a:pt x="140" y="161"/>
                    <a:pt x="140" y="160"/>
                  </a:cubicBezTo>
                  <a:cubicBezTo>
                    <a:pt x="140" y="159"/>
                    <a:pt x="141" y="158"/>
                    <a:pt x="141" y="157"/>
                  </a:cubicBezTo>
                  <a:cubicBezTo>
                    <a:pt x="141" y="157"/>
                    <a:pt x="142" y="156"/>
                    <a:pt x="142" y="155"/>
                  </a:cubicBezTo>
                  <a:cubicBezTo>
                    <a:pt x="142" y="155"/>
                    <a:pt x="142" y="155"/>
                    <a:pt x="142" y="155"/>
                  </a:cubicBezTo>
                  <a:cubicBezTo>
                    <a:pt x="143" y="155"/>
                    <a:pt x="143" y="154"/>
                    <a:pt x="143" y="153"/>
                  </a:cubicBezTo>
                  <a:cubicBezTo>
                    <a:pt x="144" y="152"/>
                    <a:pt x="144" y="152"/>
                    <a:pt x="144" y="151"/>
                  </a:cubicBezTo>
                  <a:cubicBezTo>
                    <a:pt x="145" y="150"/>
                    <a:pt x="145" y="150"/>
                    <a:pt x="146" y="149"/>
                  </a:cubicBezTo>
                  <a:cubicBezTo>
                    <a:pt x="146" y="148"/>
                    <a:pt x="146" y="148"/>
                    <a:pt x="147" y="147"/>
                  </a:cubicBezTo>
                  <a:cubicBezTo>
                    <a:pt x="147" y="146"/>
                    <a:pt x="147" y="146"/>
                    <a:pt x="148" y="145"/>
                  </a:cubicBezTo>
                  <a:cubicBezTo>
                    <a:pt x="148" y="144"/>
                    <a:pt x="149" y="144"/>
                    <a:pt x="149" y="143"/>
                  </a:cubicBezTo>
                  <a:cubicBezTo>
                    <a:pt x="149" y="142"/>
                    <a:pt x="150" y="142"/>
                    <a:pt x="150" y="141"/>
                  </a:cubicBezTo>
                  <a:cubicBezTo>
                    <a:pt x="151" y="141"/>
                    <a:pt x="151" y="140"/>
                    <a:pt x="151" y="139"/>
                  </a:cubicBezTo>
                  <a:cubicBezTo>
                    <a:pt x="152" y="139"/>
                    <a:pt x="152" y="138"/>
                    <a:pt x="153" y="137"/>
                  </a:cubicBezTo>
                  <a:cubicBezTo>
                    <a:pt x="153" y="137"/>
                    <a:pt x="153" y="136"/>
                    <a:pt x="154" y="136"/>
                  </a:cubicBezTo>
                  <a:cubicBezTo>
                    <a:pt x="154" y="135"/>
                    <a:pt x="155" y="135"/>
                    <a:pt x="155" y="134"/>
                  </a:cubicBezTo>
                  <a:cubicBezTo>
                    <a:pt x="155" y="134"/>
                    <a:pt x="156" y="133"/>
                    <a:pt x="156" y="133"/>
                  </a:cubicBezTo>
                  <a:cubicBezTo>
                    <a:pt x="156" y="133"/>
                    <a:pt x="156" y="133"/>
                    <a:pt x="156" y="133"/>
                  </a:cubicBezTo>
                  <a:cubicBezTo>
                    <a:pt x="157" y="132"/>
                    <a:pt x="157" y="131"/>
                    <a:pt x="157" y="131"/>
                  </a:cubicBezTo>
                  <a:cubicBezTo>
                    <a:pt x="158" y="130"/>
                    <a:pt x="158" y="130"/>
                    <a:pt x="159" y="130"/>
                  </a:cubicBezTo>
                  <a:cubicBezTo>
                    <a:pt x="159" y="129"/>
                    <a:pt x="160" y="128"/>
                    <a:pt x="160" y="128"/>
                  </a:cubicBezTo>
                  <a:cubicBezTo>
                    <a:pt x="160" y="127"/>
                    <a:pt x="161" y="127"/>
                    <a:pt x="161" y="127"/>
                  </a:cubicBezTo>
                  <a:cubicBezTo>
                    <a:pt x="162" y="126"/>
                    <a:pt x="162" y="126"/>
                    <a:pt x="163" y="125"/>
                  </a:cubicBezTo>
                  <a:cubicBezTo>
                    <a:pt x="163" y="125"/>
                    <a:pt x="163" y="124"/>
                    <a:pt x="164" y="124"/>
                  </a:cubicBezTo>
                  <a:cubicBezTo>
                    <a:pt x="164" y="123"/>
                    <a:pt x="165" y="123"/>
                    <a:pt x="165" y="122"/>
                  </a:cubicBezTo>
                  <a:cubicBezTo>
                    <a:pt x="166" y="122"/>
                    <a:pt x="166" y="122"/>
                    <a:pt x="166" y="122"/>
                  </a:cubicBezTo>
                  <a:cubicBezTo>
                    <a:pt x="165" y="121"/>
                    <a:pt x="165" y="121"/>
                    <a:pt x="165" y="121"/>
                  </a:cubicBezTo>
                  <a:cubicBezTo>
                    <a:pt x="165" y="122"/>
                    <a:pt x="165" y="122"/>
                    <a:pt x="165" y="122"/>
                  </a:cubicBezTo>
                  <a:cubicBezTo>
                    <a:pt x="165" y="122"/>
                    <a:pt x="165" y="122"/>
                    <a:pt x="165" y="122"/>
                  </a:cubicBezTo>
                  <a:cubicBezTo>
                    <a:pt x="166" y="122"/>
                    <a:pt x="166" y="122"/>
                    <a:pt x="166" y="122"/>
                  </a:cubicBezTo>
                  <a:cubicBezTo>
                    <a:pt x="187" y="102"/>
                    <a:pt x="211" y="97"/>
                    <a:pt x="235" y="97"/>
                  </a:cubicBezTo>
                  <a:cubicBezTo>
                    <a:pt x="255" y="97"/>
                    <a:pt x="275" y="100"/>
                    <a:pt x="292" y="100"/>
                  </a:cubicBezTo>
                  <a:cubicBezTo>
                    <a:pt x="294" y="100"/>
                    <a:pt x="296" y="100"/>
                    <a:pt x="298" y="100"/>
                  </a:cubicBezTo>
                  <a:cubicBezTo>
                    <a:pt x="298" y="100"/>
                    <a:pt x="298" y="100"/>
                    <a:pt x="298" y="100"/>
                  </a:cubicBezTo>
                  <a:cubicBezTo>
                    <a:pt x="302" y="99"/>
                    <a:pt x="305" y="95"/>
                    <a:pt x="307" y="91"/>
                  </a:cubicBezTo>
                  <a:cubicBezTo>
                    <a:pt x="309" y="87"/>
                    <a:pt x="310" y="81"/>
                    <a:pt x="310" y="76"/>
                  </a:cubicBezTo>
                  <a:cubicBezTo>
                    <a:pt x="310" y="72"/>
                    <a:pt x="309" y="68"/>
                    <a:pt x="308" y="65"/>
                  </a:cubicBezTo>
                  <a:cubicBezTo>
                    <a:pt x="307" y="62"/>
                    <a:pt x="305" y="60"/>
                    <a:pt x="302" y="59"/>
                  </a:cubicBezTo>
                  <a:cubicBezTo>
                    <a:pt x="302" y="59"/>
                    <a:pt x="302" y="59"/>
                    <a:pt x="302" y="59"/>
                  </a:cubicBezTo>
                  <a:cubicBezTo>
                    <a:pt x="302" y="59"/>
                    <a:pt x="291" y="56"/>
                    <a:pt x="252" y="54"/>
                  </a:cubicBezTo>
                  <a:cubicBezTo>
                    <a:pt x="252" y="55"/>
                    <a:pt x="252" y="55"/>
                    <a:pt x="252" y="55"/>
                  </a:cubicBezTo>
                  <a:cubicBezTo>
                    <a:pt x="252" y="56"/>
                    <a:pt x="252" y="56"/>
                    <a:pt x="252" y="56"/>
                  </a:cubicBezTo>
                  <a:cubicBezTo>
                    <a:pt x="252" y="56"/>
                    <a:pt x="254" y="56"/>
                    <a:pt x="257" y="56"/>
                  </a:cubicBezTo>
                  <a:cubicBezTo>
                    <a:pt x="265" y="54"/>
                    <a:pt x="285" y="51"/>
                    <a:pt x="302" y="50"/>
                  </a:cubicBezTo>
                  <a:cubicBezTo>
                    <a:pt x="302" y="50"/>
                    <a:pt x="302" y="50"/>
                    <a:pt x="302" y="50"/>
                  </a:cubicBezTo>
                  <a:cubicBezTo>
                    <a:pt x="306" y="50"/>
                    <a:pt x="308" y="46"/>
                    <a:pt x="310" y="42"/>
                  </a:cubicBezTo>
                  <a:cubicBezTo>
                    <a:pt x="312" y="38"/>
                    <a:pt x="313" y="32"/>
                    <a:pt x="313" y="27"/>
                  </a:cubicBezTo>
                  <a:cubicBezTo>
                    <a:pt x="313" y="22"/>
                    <a:pt x="312" y="17"/>
                    <a:pt x="311" y="13"/>
                  </a:cubicBezTo>
                  <a:cubicBezTo>
                    <a:pt x="309" y="9"/>
                    <a:pt x="307" y="6"/>
                    <a:pt x="304" y="5"/>
                  </a:cubicBezTo>
                  <a:cubicBezTo>
                    <a:pt x="303" y="5"/>
                    <a:pt x="303" y="5"/>
                    <a:pt x="303" y="5"/>
                  </a:cubicBezTo>
                  <a:cubicBezTo>
                    <a:pt x="268" y="5"/>
                    <a:pt x="219" y="2"/>
                    <a:pt x="176" y="2"/>
                  </a:cubicBezTo>
                  <a:cubicBezTo>
                    <a:pt x="161" y="2"/>
                    <a:pt x="146" y="2"/>
                    <a:pt x="133" y="3"/>
                  </a:cubicBezTo>
                  <a:cubicBezTo>
                    <a:pt x="116" y="4"/>
                    <a:pt x="103" y="5"/>
                    <a:pt x="92" y="5"/>
                  </a:cubicBezTo>
                  <a:cubicBezTo>
                    <a:pt x="91" y="5"/>
                    <a:pt x="91" y="5"/>
                    <a:pt x="90" y="5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91" y="6"/>
                    <a:pt x="91" y="6"/>
                    <a:pt x="90" y="6"/>
                  </a:cubicBezTo>
                  <a:cubicBezTo>
                    <a:pt x="90" y="5"/>
                    <a:pt x="90" y="5"/>
                    <a:pt x="89" y="5"/>
                  </a:cubicBezTo>
                  <a:cubicBezTo>
                    <a:pt x="75" y="5"/>
                    <a:pt x="65" y="3"/>
                    <a:pt x="57" y="0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41" y="7"/>
                    <a:pt x="26" y="26"/>
                    <a:pt x="26" y="64"/>
                  </a:cubicBezTo>
                  <a:cubicBezTo>
                    <a:pt x="26" y="75"/>
                    <a:pt x="27" y="88"/>
                    <a:pt x="31" y="103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3" y="105"/>
                    <a:pt x="33" y="105"/>
                    <a:pt x="33" y="105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6" y="107"/>
                    <a:pt x="38" y="110"/>
                    <a:pt x="38" y="116"/>
                  </a:cubicBezTo>
                  <a:cubicBezTo>
                    <a:pt x="38" y="119"/>
                    <a:pt x="38" y="123"/>
                    <a:pt x="37" y="127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7" y="127"/>
                    <a:pt x="37" y="127"/>
                    <a:pt x="37" y="128"/>
                  </a:cubicBezTo>
                  <a:cubicBezTo>
                    <a:pt x="35" y="137"/>
                    <a:pt x="30" y="149"/>
                    <a:pt x="23" y="167"/>
                  </a:cubicBezTo>
                  <a:cubicBezTo>
                    <a:pt x="7" y="206"/>
                    <a:pt x="0" y="249"/>
                    <a:pt x="0" y="286"/>
                  </a:cubicBezTo>
                  <a:cubicBezTo>
                    <a:pt x="0" y="289"/>
                    <a:pt x="1" y="293"/>
                    <a:pt x="1" y="297"/>
                  </a:cubicBezTo>
                  <a:cubicBezTo>
                    <a:pt x="1" y="297"/>
                    <a:pt x="1" y="298"/>
                    <a:pt x="2" y="298"/>
                  </a:cubicBezTo>
                  <a:cubicBezTo>
                    <a:pt x="2" y="298"/>
                    <a:pt x="3" y="297"/>
                    <a:pt x="3" y="297"/>
                  </a:cubicBezTo>
                  <a:cubicBezTo>
                    <a:pt x="3" y="293"/>
                    <a:pt x="2" y="289"/>
                    <a:pt x="2" y="286"/>
                  </a:cubicBezTo>
                  <a:cubicBezTo>
                    <a:pt x="2" y="249"/>
                    <a:pt x="9" y="206"/>
                    <a:pt x="25" y="167"/>
                  </a:cubicBezTo>
                  <a:cubicBezTo>
                    <a:pt x="32" y="150"/>
                    <a:pt x="37" y="137"/>
                    <a:pt x="39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40" y="123"/>
                    <a:pt x="40" y="120"/>
                    <a:pt x="40" y="116"/>
                  </a:cubicBezTo>
                  <a:cubicBezTo>
                    <a:pt x="40" y="110"/>
                    <a:pt x="38" y="105"/>
                    <a:pt x="34" y="103"/>
                  </a:cubicBezTo>
                  <a:cubicBezTo>
                    <a:pt x="34" y="103"/>
                    <a:pt x="34" y="103"/>
                    <a:pt x="34" y="103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3" y="103"/>
                    <a:pt x="33" y="103"/>
                    <a:pt x="33" y="103"/>
                  </a:cubicBezTo>
                  <a:cubicBezTo>
                    <a:pt x="29" y="88"/>
                    <a:pt x="28" y="75"/>
                    <a:pt x="28" y="64"/>
                  </a:cubicBezTo>
                  <a:cubicBezTo>
                    <a:pt x="28" y="27"/>
                    <a:pt x="42" y="9"/>
                    <a:pt x="57" y="2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4" y="6"/>
                    <a:pt x="75" y="7"/>
                    <a:pt x="89" y="7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89" y="7"/>
                    <a:pt x="89" y="7"/>
                    <a:pt x="89" y="8"/>
                  </a:cubicBezTo>
                  <a:cubicBezTo>
                    <a:pt x="90" y="8"/>
                    <a:pt x="90" y="8"/>
                    <a:pt x="90" y="7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91" y="7"/>
                    <a:pt x="91" y="7"/>
                    <a:pt x="92" y="7"/>
                  </a:cubicBezTo>
                  <a:cubicBezTo>
                    <a:pt x="103" y="7"/>
                    <a:pt x="116" y="6"/>
                    <a:pt x="133" y="5"/>
                  </a:cubicBezTo>
                  <a:cubicBezTo>
                    <a:pt x="146" y="4"/>
                    <a:pt x="161" y="4"/>
                    <a:pt x="176" y="4"/>
                  </a:cubicBezTo>
                  <a:cubicBezTo>
                    <a:pt x="219" y="4"/>
                    <a:pt x="268" y="7"/>
                    <a:pt x="303" y="7"/>
                  </a:cubicBezTo>
                  <a:cubicBezTo>
                    <a:pt x="303" y="6"/>
                    <a:pt x="303" y="6"/>
                    <a:pt x="303" y="6"/>
                  </a:cubicBezTo>
                  <a:cubicBezTo>
                    <a:pt x="303" y="7"/>
                    <a:pt x="303" y="7"/>
                    <a:pt x="303" y="7"/>
                  </a:cubicBezTo>
                  <a:cubicBezTo>
                    <a:pt x="305" y="7"/>
                    <a:pt x="307" y="10"/>
                    <a:pt x="309" y="14"/>
                  </a:cubicBezTo>
                  <a:cubicBezTo>
                    <a:pt x="310" y="17"/>
                    <a:pt x="311" y="22"/>
                    <a:pt x="311" y="27"/>
                  </a:cubicBezTo>
                  <a:cubicBezTo>
                    <a:pt x="311" y="32"/>
                    <a:pt x="310" y="37"/>
                    <a:pt x="308" y="41"/>
                  </a:cubicBezTo>
                  <a:cubicBezTo>
                    <a:pt x="307" y="45"/>
                    <a:pt x="304" y="48"/>
                    <a:pt x="301" y="48"/>
                  </a:cubicBezTo>
                  <a:cubicBezTo>
                    <a:pt x="302" y="49"/>
                    <a:pt x="302" y="49"/>
                    <a:pt x="302" y="49"/>
                  </a:cubicBezTo>
                  <a:cubicBezTo>
                    <a:pt x="302" y="48"/>
                    <a:pt x="302" y="48"/>
                    <a:pt x="302" y="48"/>
                  </a:cubicBezTo>
                  <a:cubicBezTo>
                    <a:pt x="279" y="50"/>
                    <a:pt x="252" y="54"/>
                    <a:pt x="252" y="54"/>
                  </a:cubicBezTo>
                  <a:cubicBezTo>
                    <a:pt x="251" y="54"/>
                    <a:pt x="251" y="55"/>
                    <a:pt x="251" y="55"/>
                  </a:cubicBezTo>
                  <a:cubicBezTo>
                    <a:pt x="251" y="56"/>
                    <a:pt x="251" y="56"/>
                    <a:pt x="252" y="56"/>
                  </a:cubicBezTo>
                  <a:cubicBezTo>
                    <a:pt x="271" y="57"/>
                    <a:pt x="284" y="58"/>
                    <a:pt x="292" y="59"/>
                  </a:cubicBezTo>
                  <a:cubicBezTo>
                    <a:pt x="295" y="60"/>
                    <a:pt x="298" y="60"/>
                    <a:pt x="300" y="60"/>
                  </a:cubicBezTo>
                  <a:cubicBezTo>
                    <a:pt x="300" y="61"/>
                    <a:pt x="301" y="61"/>
                    <a:pt x="301" y="61"/>
                  </a:cubicBezTo>
                  <a:cubicBezTo>
                    <a:pt x="302" y="61"/>
                    <a:pt x="302" y="61"/>
                    <a:pt x="302" y="61"/>
                  </a:cubicBezTo>
                  <a:cubicBezTo>
                    <a:pt x="302" y="60"/>
                    <a:pt x="302" y="60"/>
                    <a:pt x="302" y="60"/>
                  </a:cubicBezTo>
                  <a:cubicBezTo>
                    <a:pt x="302" y="61"/>
                    <a:pt x="302" y="61"/>
                    <a:pt x="302" y="61"/>
                  </a:cubicBezTo>
                  <a:cubicBezTo>
                    <a:pt x="304" y="61"/>
                    <a:pt x="305" y="63"/>
                    <a:pt x="306" y="66"/>
                  </a:cubicBezTo>
                  <a:cubicBezTo>
                    <a:pt x="307" y="69"/>
                    <a:pt x="308" y="72"/>
                    <a:pt x="308" y="76"/>
                  </a:cubicBezTo>
                  <a:cubicBezTo>
                    <a:pt x="308" y="81"/>
                    <a:pt x="307" y="86"/>
                    <a:pt x="305" y="90"/>
                  </a:cubicBezTo>
                  <a:cubicBezTo>
                    <a:pt x="303" y="94"/>
                    <a:pt x="301" y="97"/>
                    <a:pt x="298" y="98"/>
                  </a:cubicBezTo>
                  <a:cubicBezTo>
                    <a:pt x="298" y="99"/>
                    <a:pt x="298" y="99"/>
                    <a:pt x="298" y="99"/>
                  </a:cubicBezTo>
                  <a:cubicBezTo>
                    <a:pt x="298" y="98"/>
                    <a:pt x="298" y="98"/>
                    <a:pt x="298" y="98"/>
                  </a:cubicBezTo>
                  <a:cubicBezTo>
                    <a:pt x="296" y="98"/>
                    <a:pt x="294" y="98"/>
                    <a:pt x="292" y="98"/>
                  </a:cubicBezTo>
                  <a:cubicBezTo>
                    <a:pt x="275" y="98"/>
                    <a:pt x="255" y="95"/>
                    <a:pt x="235" y="95"/>
                  </a:cubicBezTo>
                  <a:cubicBezTo>
                    <a:pt x="211" y="95"/>
                    <a:pt x="186" y="100"/>
                    <a:pt x="164" y="120"/>
                  </a:cubicBezTo>
                  <a:cubicBezTo>
                    <a:pt x="165" y="121"/>
                    <a:pt x="165" y="121"/>
                    <a:pt x="165" y="121"/>
                  </a:cubicBezTo>
                  <a:cubicBezTo>
                    <a:pt x="165" y="120"/>
                    <a:pt x="165" y="120"/>
                    <a:pt x="165" y="120"/>
                  </a:cubicBezTo>
                  <a:cubicBezTo>
                    <a:pt x="165" y="120"/>
                    <a:pt x="165" y="120"/>
                    <a:pt x="165" y="120"/>
                  </a:cubicBezTo>
                  <a:cubicBezTo>
                    <a:pt x="164" y="120"/>
                    <a:pt x="164" y="120"/>
                    <a:pt x="164" y="120"/>
                  </a:cubicBezTo>
                  <a:cubicBezTo>
                    <a:pt x="164" y="121"/>
                    <a:pt x="164" y="121"/>
                    <a:pt x="164" y="121"/>
                  </a:cubicBezTo>
                  <a:cubicBezTo>
                    <a:pt x="163" y="121"/>
                    <a:pt x="163" y="122"/>
                    <a:pt x="162" y="122"/>
                  </a:cubicBezTo>
                  <a:cubicBezTo>
                    <a:pt x="162" y="123"/>
                    <a:pt x="161" y="123"/>
                    <a:pt x="161" y="124"/>
                  </a:cubicBezTo>
                  <a:cubicBezTo>
                    <a:pt x="161" y="124"/>
                    <a:pt x="160" y="125"/>
                    <a:pt x="160" y="125"/>
                  </a:cubicBezTo>
                  <a:cubicBezTo>
                    <a:pt x="159" y="126"/>
                    <a:pt x="159" y="126"/>
                    <a:pt x="158" y="127"/>
                  </a:cubicBezTo>
                  <a:cubicBezTo>
                    <a:pt x="158" y="127"/>
                    <a:pt x="158" y="128"/>
                    <a:pt x="157" y="128"/>
                  </a:cubicBezTo>
                  <a:cubicBezTo>
                    <a:pt x="157" y="129"/>
                    <a:pt x="156" y="129"/>
                    <a:pt x="156" y="130"/>
                  </a:cubicBezTo>
                  <a:cubicBezTo>
                    <a:pt x="155" y="130"/>
                    <a:pt x="155" y="131"/>
                    <a:pt x="155" y="131"/>
                  </a:cubicBezTo>
                  <a:cubicBezTo>
                    <a:pt x="155" y="132"/>
                    <a:pt x="155" y="132"/>
                    <a:pt x="155" y="132"/>
                  </a:cubicBezTo>
                  <a:cubicBezTo>
                    <a:pt x="155" y="131"/>
                    <a:pt x="155" y="131"/>
                    <a:pt x="155" y="131"/>
                  </a:cubicBezTo>
                  <a:cubicBezTo>
                    <a:pt x="154" y="132"/>
                    <a:pt x="154" y="132"/>
                    <a:pt x="153" y="133"/>
                  </a:cubicBezTo>
                  <a:cubicBezTo>
                    <a:pt x="153" y="134"/>
                    <a:pt x="152" y="134"/>
                    <a:pt x="152" y="135"/>
                  </a:cubicBezTo>
                  <a:cubicBezTo>
                    <a:pt x="152" y="135"/>
                    <a:pt x="151" y="136"/>
                    <a:pt x="151" y="136"/>
                  </a:cubicBezTo>
                  <a:cubicBezTo>
                    <a:pt x="150" y="137"/>
                    <a:pt x="150" y="138"/>
                    <a:pt x="150" y="138"/>
                  </a:cubicBezTo>
                  <a:cubicBezTo>
                    <a:pt x="149" y="139"/>
                    <a:pt x="149" y="139"/>
                    <a:pt x="149" y="140"/>
                  </a:cubicBezTo>
                  <a:cubicBezTo>
                    <a:pt x="148" y="141"/>
                    <a:pt x="148" y="141"/>
                    <a:pt x="147" y="142"/>
                  </a:cubicBezTo>
                  <a:cubicBezTo>
                    <a:pt x="147" y="143"/>
                    <a:pt x="146" y="143"/>
                    <a:pt x="146" y="144"/>
                  </a:cubicBezTo>
                  <a:cubicBezTo>
                    <a:pt x="146" y="145"/>
                    <a:pt x="145" y="145"/>
                    <a:pt x="145" y="146"/>
                  </a:cubicBezTo>
                  <a:cubicBezTo>
                    <a:pt x="145" y="147"/>
                    <a:pt x="144" y="147"/>
                    <a:pt x="144" y="148"/>
                  </a:cubicBezTo>
                  <a:cubicBezTo>
                    <a:pt x="143" y="149"/>
                    <a:pt x="143" y="149"/>
                    <a:pt x="143" y="150"/>
                  </a:cubicBezTo>
                  <a:cubicBezTo>
                    <a:pt x="142" y="151"/>
                    <a:pt x="142" y="151"/>
                    <a:pt x="142" y="152"/>
                  </a:cubicBezTo>
                  <a:cubicBezTo>
                    <a:pt x="141" y="153"/>
                    <a:pt x="141" y="154"/>
                    <a:pt x="140" y="154"/>
                  </a:cubicBezTo>
                  <a:cubicBezTo>
                    <a:pt x="141" y="155"/>
                    <a:pt x="141" y="155"/>
                    <a:pt x="141" y="155"/>
                  </a:cubicBezTo>
                  <a:cubicBezTo>
                    <a:pt x="140" y="154"/>
                    <a:pt x="140" y="154"/>
                    <a:pt x="140" y="154"/>
                  </a:cubicBezTo>
                  <a:cubicBezTo>
                    <a:pt x="140" y="155"/>
                    <a:pt x="140" y="156"/>
                    <a:pt x="139" y="156"/>
                  </a:cubicBezTo>
                  <a:cubicBezTo>
                    <a:pt x="139" y="157"/>
                    <a:pt x="139" y="158"/>
                    <a:pt x="138" y="159"/>
                  </a:cubicBezTo>
                  <a:cubicBezTo>
                    <a:pt x="138" y="160"/>
                    <a:pt x="138" y="160"/>
                    <a:pt x="137" y="161"/>
                  </a:cubicBezTo>
                  <a:cubicBezTo>
                    <a:pt x="137" y="162"/>
                    <a:pt x="136" y="163"/>
                    <a:pt x="136" y="164"/>
                  </a:cubicBezTo>
                  <a:cubicBezTo>
                    <a:pt x="136" y="165"/>
                    <a:pt x="135" y="165"/>
                    <a:pt x="135" y="166"/>
                  </a:cubicBezTo>
                  <a:cubicBezTo>
                    <a:pt x="135" y="167"/>
                    <a:pt x="134" y="168"/>
                    <a:pt x="134" y="169"/>
                  </a:cubicBezTo>
                  <a:cubicBezTo>
                    <a:pt x="134" y="170"/>
                    <a:pt x="133" y="170"/>
                    <a:pt x="133" y="171"/>
                  </a:cubicBezTo>
                  <a:cubicBezTo>
                    <a:pt x="133" y="172"/>
                    <a:pt x="132" y="173"/>
                    <a:pt x="132" y="174"/>
                  </a:cubicBezTo>
                  <a:cubicBezTo>
                    <a:pt x="132" y="175"/>
                    <a:pt x="131" y="176"/>
                    <a:pt x="131" y="176"/>
                  </a:cubicBezTo>
                  <a:cubicBezTo>
                    <a:pt x="131" y="178"/>
                    <a:pt x="130" y="179"/>
                    <a:pt x="130" y="180"/>
                  </a:cubicBezTo>
                  <a:cubicBezTo>
                    <a:pt x="130" y="181"/>
                    <a:pt x="129" y="181"/>
                    <a:pt x="129" y="182"/>
                  </a:cubicBezTo>
                  <a:cubicBezTo>
                    <a:pt x="129" y="184"/>
                    <a:pt x="128" y="186"/>
                    <a:pt x="127" y="188"/>
                  </a:cubicBezTo>
                  <a:cubicBezTo>
                    <a:pt x="128" y="188"/>
                    <a:pt x="128" y="188"/>
                    <a:pt x="128" y="188"/>
                  </a:cubicBezTo>
                  <a:cubicBezTo>
                    <a:pt x="127" y="188"/>
                    <a:pt x="127" y="188"/>
                    <a:pt x="127" y="188"/>
                  </a:cubicBezTo>
                  <a:cubicBezTo>
                    <a:pt x="121" y="206"/>
                    <a:pt x="115" y="222"/>
                    <a:pt x="112" y="242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12" y="242"/>
                    <a:pt x="112" y="242"/>
                    <a:pt x="112" y="242"/>
                  </a:cubicBezTo>
                  <a:cubicBezTo>
                    <a:pt x="110" y="249"/>
                    <a:pt x="108" y="255"/>
                    <a:pt x="107" y="261"/>
                  </a:cubicBezTo>
                  <a:cubicBezTo>
                    <a:pt x="108" y="262"/>
                    <a:pt x="108" y="262"/>
                    <a:pt x="108" y="262"/>
                  </a:cubicBezTo>
                  <a:cubicBezTo>
                    <a:pt x="107" y="261"/>
                    <a:pt x="107" y="261"/>
                    <a:pt x="107" y="261"/>
                  </a:cubicBezTo>
                  <a:cubicBezTo>
                    <a:pt x="107" y="263"/>
                    <a:pt x="107" y="264"/>
                    <a:pt x="106" y="265"/>
                  </a:cubicBezTo>
                  <a:cubicBezTo>
                    <a:pt x="106" y="266"/>
                    <a:pt x="106" y="267"/>
                    <a:pt x="106" y="268"/>
                  </a:cubicBezTo>
                  <a:cubicBezTo>
                    <a:pt x="106" y="269"/>
                    <a:pt x="106" y="271"/>
                    <a:pt x="107" y="272"/>
                  </a:cubicBezTo>
                  <a:cubicBezTo>
                    <a:pt x="108" y="272"/>
                    <a:pt x="108" y="272"/>
                    <a:pt x="108" y="272"/>
                  </a:cubicBezTo>
                  <a:cubicBezTo>
                    <a:pt x="107" y="272"/>
                    <a:pt x="107" y="272"/>
                    <a:pt x="107" y="272"/>
                  </a:cubicBezTo>
                  <a:cubicBezTo>
                    <a:pt x="107" y="279"/>
                    <a:pt x="109" y="285"/>
                    <a:pt x="112" y="291"/>
                  </a:cubicBezTo>
                  <a:cubicBezTo>
                    <a:pt x="113" y="292"/>
                    <a:pt x="113" y="292"/>
                    <a:pt x="114" y="292"/>
                  </a:cubicBezTo>
                  <a:cubicBezTo>
                    <a:pt x="114" y="291"/>
                    <a:pt x="114" y="291"/>
                    <a:pt x="114" y="290"/>
                  </a:cubicBez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" name="Freeform 2989">
              <a:extLst>
                <a:ext uri="{FF2B5EF4-FFF2-40B4-BE49-F238E27FC236}">
                  <a16:creationId xmlns:a16="http://schemas.microsoft.com/office/drawing/2014/main" id="{1B165D45-59E7-1E44-4E14-80B9D625F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7" y="2397"/>
              <a:ext cx="43" cy="59"/>
            </a:xfrm>
            <a:custGeom>
              <a:avLst/>
              <a:gdLst>
                <a:gd name="T0" fmla="*/ 243 w 17"/>
                <a:gd name="T1" fmla="*/ 21 h 22"/>
                <a:gd name="T2" fmla="*/ 192 w 17"/>
                <a:gd name="T3" fmla="*/ 231 h 22"/>
                <a:gd name="T4" fmla="*/ 0 w 17"/>
                <a:gd name="T5" fmla="*/ 389 h 22"/>
                <a:gd name="T6" fmla="*/ 0 w 17"/>
                <a:gd name="T7" fmla="*/ 424 h 22"/>
                <a:gd name="T8" fmla="*/ 20 w 17"/>
                <a:gd name="T9" fmla="*/ 424 h 22"/>
                <a:gd name="T10" fmla="*/ 210 w 17"/>
                <a:gd name="T11" fmla="*/ 252 h 22"/>
                <a:gd name="T12" fmla="*/ 276 w 17"/>
                <a:gd name="T13" fmla="*/ 21 h 22"/>
                <a:gd name="T14" fmla="*/ 255 w 17"/>
                <a:gd name="T15" fmla="*/ 0 h 22"/>
                <a:gd name="T16" fmla="*/ 243 w 17"/>
                <a:gd name="T17" fmla="*/ 21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22">
                  <a:moveTo>
                    <a:pt x="15" y="1"/>
                  </a:moveTo>
                  <a:cubicBezTo>
                    <a:pt x="15" y="6"/>
                    <a:pt x="14" y="9"/>
                    <a:pt x="12" y="12"/>
                  </a:cubicBezTo>
                  <a:cubicBezTo>
                    <a:pt x="9" y="15"/>
                    <a:pt x="6" y="17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0" y="22"/>
                    <a:pt x="1" y="22"/>
                    <a:pt x="1" y="22"/>
                  </a:cubicBezTo>
                  <a:cubicBezTo>
                    <a:pt x="7" y="19"/>
                    <a:pt x="11" y="17"/>
                    <a:pt x="13" y="13"/>
                  </a:cubicBezTo>
                  <a:cubicBezTo>
                    <a:pt x="16" y="10"/>
                    <a:pt x="17" y="6"/>
                    <a:pt x="17" y="1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5" y="1"/>
                  </a:cubicBez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" name="Freeform 2990">
              <a:extLst>
                <a:ext uri="{FF2B5EF4-FFF2-40B4-BE49-F238E27FC236}">
                  <a16:creationId xmlns:a16="http://schemas.microsoft.com/office/drawing/2014/main" id="{FF81405A-A1C9-8916-2927-1A87F7706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2832"/>
              <a:ext cx="7" cy="88"/>
            </a:xfrm>
            <a:custGeom>
              <a:avLst/>
              <a:gdLst>
                <a:gd name="T0" fmla="*/ 0 w 3"/>
                <a:gd name="T1" fmla="*/ 35 h 33"/>
                <a:gd name="T2" fmla="*/ 12 w 3"/>
                <a:gd name="T3" fmla="*/ 115 h 33"/>
                <a:gd name="T4" fmla="*/ 0 w 3"/>
                <a:gd name="T5" fmla="*/ 341 h 33"/>
                <a:gd name="T6" fmla="*/ 12 w 3"/>
                <a:gd name="T7" fmla="*/ 605 h 33"/>
                <a:gd name="T8" fmla="*/ 28 w 3"/>
                <a:gd name="T9" fmla="*/ 627 h 33"/>
                <a:gd name="T10" fmla="*/ 37 w 3"/>
                <a:gd name="T11" fmla="*/ 605 h 33"/>
                <a:gd name="T12" fmla="*/ 28 w 3"/>
                <a:gd name="T13" fmla="*/ 341 h 33"/>
                <a:gd name="T14" fmla="*/ 37 w 3"/>
                <a:gd name="T15" fmla="*/ 115 h 33"/>
                <a:gd name="T16" fmla="*/ 28 w 3"/>
                <a:gd name="T17" fmla="*/ 21 h 33"/>
                <a:gd name="T18" fmla="*/ 12 w 3"/>
                <a:gd name="T19" fmla="*/ 21 h 33"/>
                <a:gd name="T20" fmla="*/ 0 w 3"/>
                <a:gd name="T21" fmla="*/ 35 h 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" h="33">
                  <a:moveTo>
                    <a:pt x="0" y="2"/>
                  </a:moveTo>
                  <a:cubicBezTo>
                    <a:pt x="1" y="3"/>
                    <a:pt x="1" y="5"/>
                    <a:pt x="1" y="6"/>
                  </a:cubicBezTo>
                  <a:cubicBezTo>
                    <a:pt x="1" y="9"/>
                    <a:pt x="0" y="12"/>
                    <a:pt x="0" y="18"/>
                  </a:cubicBezTo>
                  <a:cubicBezTo>
                    <a:pt x="0" y="22"/>
                    <a:pt x="0" y="26"/>
                    <a:pt x="1" y="32"/>
                  </a:cubicBezTo>
                  <a:cubicBezTo>
                    <a:pt x="1" y="33"/>
                    <a:pt x="2" y="33"/>
                    <a:pt x="2" y="33"/>
                  </a:cubicBezTo>
                  <a:cubicBezTo>
                    <a:pt x="3" y="33"/>
                    <a:pt x="3" y="32"/>
                    <a:pt x="3" y="32"/>
                  </a:cubicBezTo>
                  <a:cubicBezTo>
                    <a:pt x="2" y="26"/>
                    <a:pt x="2" y="22"/>
                    <a:pt x="2" y="18"/>
                  </a:cubicBezTo>
                  <a:cubicBezTo>
                    <a:pt x="2" y="12"/>
                    <a:pt x="3" y="9"/>
                    <a:pt x="3" y="6"/>
                  </a:cubicBezTo>
                  <a:cubicBezTo>
                    <a:pt x="3" y="4"/>
                    <a:pt x="3" y="3"/>
                    <a:pt x="2" y="1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" name="Freeform 2991">
              <a:extLst>
                <a:ext uri="{FF2B5EF4-FFF2-40B4-BE49-F238E27FC236}">
                  <a16:creationId xmlns:a16="http://schemas.microsoft.com/office/drawing/2014/main" id="{9BF8E7CB-DEA5-FA76-D7F6-B3E166B3A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" y="2424"/>
              <a:ext cx="37" cy="59"/>
            </a:xfrm>
            <a:custGeom>
              <a:avLst/>
              <a:gdLst>
                <a:gd name="T0" fmla="*/ 0 w 15"/>
                <a:gd name="T1" fmla="*/ 21 h 22"/>
                <a:gd name="T2" fmla="*/ 74 w 15"/>
                <a:gd name="T3" fmla="*/ 215 h 22"/>
                <a:gd name="T4" fmla="*/ 195 w 15"/>
                <a:gd name="T5" fmla="*/ 402 h 22"/>
                <a:gd name="T6" fmla="*/ 212 w 15"/>
                <a:gd name="T7" fmla="*/ 402 h 22"/>
                <a:gd name="T8" fmla="*/ 212 w 15"/>
                <a:gd name="T9" fmla="*/ 389 h 22"/>
                <a:gd name="T10" fmla="*/ 104 w 15"/>
                <a:gd name="T11" fmla="*/ 193 h 22"/>
                <a:gd name="T12" fmla="*/ 30 w 15"/>
                <a:gd name="T13" fmla="*/ 0 h 22"/>
                <a:gd name="T14" fmla="*/ 0 w 15"/>
                <a:gd name="T15" fmla="*/ 0 h 22"/>
                <a:gd name="T16" fmla="*/ 0 w 15"/>
                <a:gd name="T17" fmla="*/ 21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22">
                  <a:moveTo>
                    <a:pt x="0" y="1"/>
                  </a:moveTo>
                  <a:cubicBezTo>
                    <a:pt x="2" y="7"/>
                    <a:pt x="3" y="9"/>
                    <a:pt x="5" y="11"/>
                  </a:cubicBezTo>
                  <a:cubicBezTo>
                    <a:pt x="7" y="13"/>
                    <a:pt x="9" y="15"/>
                    <a:pt x="13" y="21"/>
                  </a:cubicBezTo>
                  <a:cubicBezTo>
                    <a:pt x="13" y="21"/>
                    <a:pt x="13" y="22"/>
                    <a:pt x="14" y="21"/>
                  </a:cubicBezTo>
                  <a:cubicBezTo>
                    <a:pt x="14" y="21"/>
                    <a:pt x="15" y="20"/>
                    <a:pt x="14" y="20"/>
                  </a:cubicBezTo>
                  <a:cubicBezTo>
                    <a:pt x="11" y="14"/>
                    <a:pt x="8" y="12"/>
                    <a:pt x="7" y="10"/>
                  </a:cubicBezTo>
                  <a:cubicBezTo>
                    <a:pt x="5" y="8"/>
                    <a:pt x="3" y="6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" name="Freeform 2992">
              <a:extLst>
                <a:ext uri="{FF2B5EF4-FFF2-40B4-BE49-F238E27FC236}">
                  <a16:creationId xmlns:a16="http://schemas.microsoft.com/office/drawing/2014/main" id="{9E079DAF-4DFE-410F-C836-F4F5A45FF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5" y="1992"/>
              <a:ext cx="67" cy="32"/>
            </a:xfrm>
            <a:custGeom>
              <a:avLst/>
              <a:gdLst>
                <a:gd name="T0" fmla="*/ 12 w 27"/>
                <a:gd name="T1" fmla="*/ 227 h 12"/>
                <a:gd name="T2" fmla="*/ 42 w 27"/>
                <a:gd name="T3" fmla="*/ 227 h 12"/>
                <a:gd name="T4" fmla="*/ 104 w 27"/>
                <a:gd name="T5" fmla="*/ 205 h 12"/>
                <a:gd name="T6" fmla="*/ 196 w 27"/>
                <a:gd name="T7" fmla="*/ 115 h 12"/>
                <a:gd name="T8" fmla="*/ 400 w 27"/>
                <a:gd name="T9" fmla="*/ 35 h 12"/>
                <a:gd name="T10" fmla="*/ 400 w 27"/>
                <a:gd name="T11" fmla="*/ 21 h 12"/>
                <a:gd name="T12" fmla="*/ 382 w 27"/>
                <a:gd name="T13" fmla="*/ 0 h 12"/>
                <a:gd name="T14" fmla="*/ 136 w 27"/>
                <a:gd name="T15" fmla="*/ 115 h 12"/>
                <a:gd name="T16" fmla="*/ 92 w 27"/>
                <a:gd name="T17" fmla="*/ 171 h 12"/>
                <a:gd name="T18" fmla="*/ 42 w 27"/>
                <a:gd name="T19" fmla="*/ 192 h 12"/>
                <a:gd name="T20" fmla="*/ 12 w 27"/>
                <a:gd name="T21" fmla="*/ 192 h 12"/>
                <a:gd name="T22" fmla="*/ 0 w 27"/>
                <a:gd name="T23" fmla="*/ 205 h 12"/>
                <a:gd name="T24" fmla="*/ 12 w 27"/>
                <a:gd name="T25" fmla="*/ 227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" h="12">
                  <a:moveTo>
                    <a:pt x="1" y="12"/>
                  </a:moveTo>
                  <a:cubicBezTo>
                    <a:pt x="2" y="12"/>
                    <a:pt x="2" y="12"/>
                    <a:pt x="3" y="12"/>
                  </a:cubicBezTo>
                  <a:cubicBezTo>
                    <a:pt x="4" y="12"/>
                    <a:pt x="6" y="12"/>
                    <a:pt x="7" y="11"/>
                  </a:cubicBezTo>
                  <a:cubicBezTo>
                    <a:pt x="9" y="9"/>
                    <a:pt x="10" y="8"/>
                    <a:pt x="13" y="6"/>
                  </a:cubicBezTo>
                  <a:cubicBezTo>
                    <a:pt x="15" y="4"/>
                    <a:pt x="19" y="3"/>
                    <a:pt x="26" y="2"/>
                  </a:cubicBezTo>
                  <a:cubicBezTo>
                    <a:pt x="26" y="2"/>
                    <a:pt x="27" y="1"/>
                    <a:pt x="26" y="1"/>
                  </a:cubicBezTo>
                  <a:cubicBezTo>
                    <a:pt x="26" y="0"/>
                    <a:pt x="26" y="0"/>
                    <a:pt x="25" y="0"/>
                  </a:cubicBezTo>
                  <a:cubicBezTo>
                    <a:pt x="16" y="1"/>
                    <a:pt x="12" y="4"/>
                    <a:pt x="9" y="6"/>
                  </a:cubicBezTo>
                  <a:cubicBezTo>
                    <a:pt x="8" y="7"/>
                    <a:pt x="7" y="8"/>
                    <a:pt x="6" y="9"/>
                  </a:cubicBezTo>
                  <a:cubicBezTo>
                    <a:pt x="5" y="10"/>
                    <a:pt x="4" y="10"/>
                    <a:pt x="3" y="10"/>
                  </a:cubicBezTo>
                  <a:cubicBezTo>
                    <a:pt x="2" y="10"/>
                    <a:pt x="2" y="10"/>
                    <a:pt x="1" y="10"/>
                  </a:cubicBezTo>
                  <a:cubicBezTo>
                    <a:pt x="1" y="10"/>
                    <a:pt x="0" y="11"/>
                    <a:pt x="0" y="11"/>
                  </a:cubicBezTo>
                  <a:cubicBezTo>
                    <a:pt x="0" y="12"/>
                    <a:pt x="1" y="12"/>
                    <a:pt x="1" y="12"/>
                  </a:cubicBez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" name="Freeform 2993">
              <a:extLst>
                <a:ext uri="{FF2B5EF4-FFF2-40B4-BE49-F238E27FC236}">
                  <a16:creationId xmlns:a16="http://schemas.microsoft.com/office/drawing/2014/main" id="{4099AAB3-40EE-D1F4-9D33-A8FB59B20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7" y="2333"/>
              <a:ext cx="70" cy="94"/>
            </a:xfrm>
            <a:custGeom>
              <a:avLst/>
              <a:gdLst>
                <a:gd name="T0" fmla="*/ 0 w 28"/>
                <a:gd name="T1" fmla="*/ 35 h 35"/>
                <a:gd name="T2" fmla="*/ 188 w 28"/>
                <a:gd name="T3" fmla="*/ 309 h 35"/>
                <a:gd name="T4" fmla="*/ 425 w 28"/>
                <a:gd name="T5" fmla="*/ 655 h 35"/>
                <a:gd name="T6" fmla="*/ 438 w 28"/>
                <a:gd name="T7" fmla="*/ 655 h 35"/>
                <a:gd name="T8" fmla="*/ 438 w 28"/>
                <a:gd name="T9" fmla="*/ 642 h 35"/>
                <a:gd name="T10" fmla="*/ 220 w 28"/>
                <a:gd name="T11" fmla="*/ 287 h 35"/>
                <a:gd name="T12" fmla="*/ 20 w 28"/>
                <a:gd name="T13" fmla="*/ 0 h 35"/>
                <a:gd name="T14" fmla="*/ 0 w 28"/>
                <a:gd name="T15" fmla="*/ 21 h 35"/>
                <a:gd name="T16" fmla="*/ 0 w 28"/>
                <a:gd name="T17" fmla="*/ 35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5">
                  <a:moveTo>
                    <a:pt x="0" y="2"/>
                  </a:moveTo>
                  <a:cubicBezTo>
                    <a:pt x="4" y="5"/>
                    <a:pt x="8" y="10"/>
                    <a:pt x="12" y="16"/>
                  </a:cubicBezTo>
                  <a:cubicBezTo>
                    <a:pt x="17" y="22"/>
                    <a:pt x="21" y="29"/>
                    <a:pt x="27" y="34"/>
                  </a:cubicBezTo>
                  <a:cubicBezTo>
                    <a:pt x="27" y="35"/>
                    <a:pt x="28" y="35"/>
                    <a:pt x="28" y="34"/>
                  </a:cubicBezTo>
                  <a:cubicBezTo>
                    <a:pt x="28" y="34"/>
                    <a:pt x="28" y="33"/>
                    <a:pt x="28" y="33"/>
                  </a:cubicBezTo>
                  <a:cubicBezTo>
                    <a:pt x="23" y="28"/>
                    <a:pt x="18" y="21"/>
                    <a:pt x="14" y="15"/>
                  </a:cubicBezTo>
                  <a:cubicBezTo>
                    <a:pt x="10" y="9"/>
                    <a:pt x="6" y="3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" name="Freeform 2994">
              <a:extLst>
                <a:ext uri="{FF2B5EF4-FFF2-40B4-BE49-F238E27FC236}">
                  <a16:creationId xmlns:a16="http://schemas.microsoft.com/office/drawing/2014/main" id="{E56B49F4-CBD1-06CF-28EA-6E253FA6B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0" y="1931"/>
              <a:ext cx="105" cy="42"/>
            </a:xfrm>
            <a:custGeom>
              <a:avLst/>
              <a:gdLst>
                <a:gd name="T0" fmla="*/ 20 w 42"/>
                <a:gd name="T1" fmla="*/ 21 h 16"/>
                <a:gd name="T2" fmla="*/ 645 w 42"/>
                <a:gd name="T3" fmla="*/ 289 h 16"/>
                <a:gd name="T4" fmla="*/ 658 w 42"/>
                <a:gd name="T5" fmla="*/ 268 h 16"/>
                <a:gd name="T6" fmla="*/ 658 w 42"/>
                <a:gd name="T7" fmla="*/ 255 h 16"/>
                <a:gd name="T8" fmla="*/ 33 w 42"/>
                <a:gd name="T9" fmla="*/ 0 h 16"/>
                <a:gd name="T10" fmla="*/ 0 w 42"/>
                <a:gd name="T11" fmla="*/ 0 h 16"/>
                <a:gd name="T12" fmla="*/ 20 w 42"/>
                <a:gd name="T13" fmla="*/ 21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" h="16">
                  <a:moveTo>
                    <a:pt x="1" y="1"/>
                  </a:moveTo>
                  <a:cubicBezTo>
                    <a:pt x="10" y="10"/>
                    <a:pt x="21" y="12"/>
                    <a:pt x="41" y="16"/>
                  </a:cubicBezTo>
                  <a:cubicBezTo>
                    <a:pt x="42" y="16"/>
                    <a:pt x="42" y="16"/>
                    <a:pt x="42" y="15"/>
                  </a:cubicBezTo>
                  <a:cubicBezTo>
                    <a:pt x="42" y="15"/>
                    <a:pt x="42" y="14"/>
                    <a:pt x="42" y="14"/>
                  </a:cubicBezTo>
                  <a:cubicBezTo>
                    <a:pt x="21" y="10"/>
                    <a:pt x="11" y="8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" name="Freeform 2995">
              <a:extLst>
                <a:ext uri="{FF2B5EF4-FFF2-40B4-BE49-F238E27FC236}">
                  <a16:creationId xmlns:a16="http://schemas.microsoft.com/office/drawing/2014/main" id="{EA42A210-7B38-2B63-C982-B4239FD38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" y="2405"/>
              <a:ext cx="67" cy="30"/>
            </a:xfrm>
            <a:custGeom>
              <a:avLst/>
              <a:gdLst>
                <a:gd name="T0" fmla="*/ 12 w 27"/>
                <a:gd name="T1" fmla="*/ 22 h 11"/>
                <a:gd name="T2" fmla="*/ 166 w 27"/>
                <a:gd name="T3" fmla="*/ 185 h 11"/>
                <a:gd name="T4" fmla="*/ 400 w 27"/>
                <a:gd name="T5" fmla="*/ 224 h 11"/>
                <a:gd name="T6" fmla="*/ 412 w 27"/>
                <a:gd name="T7" fmla="*/ 202 h 11"/>
                <a:gd name="T8" fmla="*/ 400 w 27"/>
                <a:gd name="T9" fmla="*/ 185 h 11"/>
                <a:gd name="T10" fmla="*/ 184 w 27"/>
                <a:gd name="T11" fmla="*/ 142 h 11"/>
                <a:gd name="T12" fmla="*/ 30 w 27"/>
                <a:gd name="T13" fmla="*/ 0 h 11"/>
                <a:gd name="T14" fmla="*/ 12 w 27"/>
                <a:gd name="T15" fmla="*/ 0 h 11"/>
                <a:gd name="T16" fmla="*/ 12 w 27"/>
                <a:gd name="T17" fmla="*/ 22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" h="11">
                  <a:moveTo>
                    <a:pt x="1" y="1"/>
                  </a:moveTo>
                  <a:cubicBezTo>
                    <a:pt x="4" y="6"/>
                    <a:pt x="7" y="8"/>
                    <a:pt x="11" y="9"/>
                  </a:cubicBezTo>
                  <a:cubicBezTo>
                    <a:pt x="15" y="10"/>
                    <a:pt x="19" y="10"/>
                    <a:pt x="26" y="11"/>
                  </a:cubicBezTo>
                  <a:cubicBezTo>
                    <a:pt x="26" y="11"/>
                    <a:pt x="27" y="11"/>
                    <a:pt x="27" y="10"/>
                  </a:cubicBezTo>
                  <a:cubicBezTo>
                    <a:pt x="27" y="10"/>
                    <a:pt x="26" y="9"/>
                    <a:pt x="26" y="9"/>
                  </a:cubicBezTo>
                  <a:cubicBezTo>
                    <a:pt x="19" y="8"/>
                    <a:pt x="15" y="8"/>
                    <a:pt x="12" y="7"/>
                  </a:cubicBezTo>
                  <a:cubicBezTo>
                    <a:pt x="8" y="6"/>
                    <a:pt x="6" y="4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Freeform 2996">
              <a:extLst>
                <a:ext uri="{FF2B5EF4-FFF2-40B4-BE49-F238E27FC236}">
                  <a16:creationId xmlns:a16="http://schemas.microsoft.com/office/drawing/2014/main" id="{216AF161-A389-ED6C-364A-41F3A94C8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2" y="1877"/>
              <a:ext cx="595" cy="595"/>
            </a:xfrm>
            <a:custGeom>
              <a:avLst/>
              <a:gdLst>
                <a:gd name="T0" fmla="*/ 1000 w 238"/>
                <a:gd name="T1" fmla="*/ 35 h 223"/>
                <a:gd name="T2" fmla="*/ 2645 w 238"/>
                <a:gd name="T3" fmla="*/ 662 h 223"/>
                <a:gd name="T4" fmla="*/ 2708 w 238"/>
                <a:gd name="T5" fmla="*/ 627 h 223"/>
                <a:gd name="T6" fmla="*/ 3113 w 238"/>
                <a:gd name="T7" fmla="*/ 1062 h 223"/>
                <a:gd name="T8" fmla="*/ 3688 w 238"/>
                <a:gd name="T9" fmla="*/ 2564 h 223"/>
                <a:gd name="T10" fmla="*/ 3533 w 238"/>
                <a:gd name="T11" fmla="*/ 3325 h 223"/>
                <a:gd name="T12" fmla="*/ 3270 w 238"/>
                <a:gd name="T13" fmla="*/ 3858 h 223"/>
                <a:gd name="T14" fmla="*/ 2738 w 238"/>
                <a:gd name="T15" fmla="*/ 3952 h 223"/>
                <a:gd name="T16" fmla="*/ 2250 w 238"/>
                <a:gd name="T17" fmla="*/ 4144 h 223"/>
                <a:gd name="T18" fmla="*/ 2188 w 238"/>
                <a:gd name="T19" fmla="*/ 4101 h 223"/>
                <a:gd name="T20" fmla="*/ 1813 w 238"/>
                <a:gd name="T21" fmla="*/ 4200 h 223"/>
                <a:gd name="T22" fmla="*/ 583 w 238"/>
                <a:gd name="T23" fmla="*/ 3645 h 223"/>
                <a:gd name="T24" fmla="*/ 33 w 238"/>
                <a:gd name="T25" fmla="*/ 2868 h 223"/>
                <a:gd name="T26" fmla="*/ 125 w 238"/>
                <a:gd name="T27" fmla="*/ 2335 h 223"/>
                <a:gd name="T28" fmla="*/ 363 w 238"/>
                <a:gd name="T29" fmla="*/ 1310 h 223"/>
                <a:gd name="T30" fmla="*/ 925 w 238"/>
                <a:gd name="T31" fmla="*/ 35 h 223"/>
                <a:gd name="T32" fmla="*/ 1020 w 238"/>
                <a:gd name="T33" fmla="*/ 35 h 223"/>
                <a:gd name="T34" fmla="*/ 1000 w 238"/>
                <a:gd name="T35" fmla="*/ 35 h 223"/>
                <a:gd name="T36" fmla="*/ 1000 w 238"/>
                <a:gd name="T37" fmla="*/ 0 h 223"/>
                <a:gd name="T38" fmla="*/ 908 w 238"/>
                <a:gd name="T39" fmla="*/ 21 h 223"/>
                <a:gd name="T40" fmla="*/ 345 w 238"/>
                <a:gd name="T41" fmla="*/ 1310 h 223"/>
                <a:gd name="T42" fmla="*/ 95 w 238"/>
                <a:gd name="T43" fmla="*/ 2335 h 223"/>
                <a:gd name="T44" fmla="*/ 95 w 238"/>
                <a:gd name="T45" fmla="*/ 2335 h 223"/>
                <a:gd name="T46" fmla="*/ 208 w 238"/>
                <a:gd name="T47" fmla="*/ 3461 h 223"/>
                <a:gd name="T48" fmla="*/ 1083 w 238"/>
                <a:gd name="T49" fmla="*/ 3893 h 223"/>
                <a:gd name="T50" fmla="*/ 2175 w 238"/>
                <a:gd name="T51" fmla="*/ 4122 h 223"/>
                <a:gd name="T52" fmla="*/ 2158 w 238"/>
                <a:gd name="T53" fmla="*/ 4122 h 223"/>
                <a:gd name="T54" fmla="*/ 2250 w 238"/>
                <a:gd name="T55" fmla="*/ 4178 h 223"/>
                <a:gd name="T56" fmla="*/ 2750 w 238"/>
                <a:gd name="T57" fmla="*/ 3986 h 223"/>
                <a:gd name="T58" fmla="*/ 3283 w 238"/>
                <a:gd name="T59" fmla="*/ 3872 h 223"/>
                <a:gd name="T60" fmla="*/ 3550 w 238"/>
                <a:gd name="T61" fmla="*/ 3346 h 223"/>
                <a:gd name="T62" fmla="*/ 3720 w 238"/>
                <a:gd name="T63" fmla="*/ 2564 h 223"/>
                <a:gd name="T64" fmla="*/ 3125 w 238"/>
                <a:gd name="T65" fmla="*/ 1046 h 223"/>
                <a:gd name="T66" fmla="*/ 2708 w 238"/>
                <a:gd name="T67" fmla="*/ 606 h 223"/>
                <a:gd name="T68" fmla="*/ 2645 w 238"/>
                <a:gd name="T69" fmla="*/ 648 h 223"/>
                <a:gd name="T70" fmla="*/ 1020 w 238"/>
                <a:gd name="T71" fmla="*/ 0 h 223"/>
                <a:gd name="T72" fmla="*/ 1020 w 238"/>
                <a:gd name="T73" fmla="*/ 21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38" h="223">
                  <a:moveTo>
                    <a:pt x="65" y="1"/>
                  </a:moveTo>
                  <a:cubicBezTo>
                    <a:pt x="64" y="2"/>
                    <a:pt x="64" y="2"/>
                    <a:pt x="64" y="2"/>
                  </a:cubicBezTo>
                  <a:cubicBezTo>
                    <a:pt x="96" y="5"/>
                    <a:pt x="138" y="10"/>
                    <a:pt x="168" y="35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74" y="34"/>
                    <a:pt x="174" y="34"/>
                    <a:pt x="174" y="34"/>
                  </a:cubicBezTo>
                  <a:cubicBezTo>
                    <a:pt x="173" y="33"/>
                    <a:pt x="173" y="33"/>
                    <a:pt x="173" y="33"/>
                  </a:cubicBezTo>
                  <a:cubicBezTo>
                    <a:pt x="173" y="34"/>
                    <a:pt x="173" y="34"/>
                    <a:pt x="173" y="34"/>
                  </a:cubicBezTo>
                  <a:cubicBezTo>
                    <a:pt x="181" y="37"/>
                    <a:pt x="190" y="45"/>
                    <a:pt x="199" y="56"/>
                  </a:cubicBezTo>
                  <a:cubicBezTo>
                    <a:pt x="208" y="68"/>
                    <a:pt x="216" y="81"/>
                    <a:pt x="223" y="94"/>
                  </a:cubicBezTo>
                  <a:cubicBezTo>
                    <a:pt x="231" y="108"/>
                    <a:pt x="236" y="121"/>
                    <a:pt x="236" y="135"/>
                  </a:cubicBezTo>
                  <a:cubicBezTo>
                    <a:pt x="236" y="140"/>
                    <a:pt x="235" y="145"/>
                    <a:pt x="234" y="150"/>
                  </a:cubicBezTo>
                  <a:cubicBezTo>
                    <a:pt x="233" y="158"/>
                    <a:pt x="230" y="166"/>
                    <a:pt x="226" y="175"/>
                  </a:cubicBezTo>
                  <a:cubicBezTo>
                    <a:pt x="223" y="181"/>
                    <a:pt x="222" y="186"/>
                    <a:pt x="219" y="190"/>
                  </a:cubicBezTo>
                  <a:cubicBezTo>
                    <a:pt x="217" y="195"/>
                    <a:pt x="214" y="199"/>
                    <a:pt x="209" y="203"/>
                  </a:cubicBezTo>
                  <a:cubicBezTo>
                    <a:pt x="204" y="205"/>
                    <a:pt x="198" y="206"/>
                    <a:pt x="192" y="206"/>
                  </a:cubicBezTo>
                  <a:cubicBezTo>
                    <a:pt x="186" y="207"/>
                    <a:pt x="180" y="207"/>
                    <a:pt x="175" y="208"/>
                  </a:cubicBezTo>
                  <a:cubicBezTo>
                    <a:pt x="170" y="210"/>
                    <a:pt x="164" y="212"/>
                    <a:pt x="158" y="214"/>
                  </a:cubicBezTo>
                  <a:cubicBezTo>
                    <a:pt x="153" y="216"/>
                    <a:pt x="148" y="218"/>
                    <a:pt x="144" y="218"/>
                  </a:cubicBezTo>
                  <a:cubicBezTo>
                    <a:pt x="143" y="218"/>
                    <a:pt x="142" y="217"/>
                    <a:pt x="141" y="217"/>
                  </a:cubicBezTo>
                  <a:cubicBezTo>
                    <a:pt x="140" y="217"/>
                    <a:pt x="140" y="216"/>
                    <a:pt x="140" y="216"/>
                  </a:cubicBezTo>
                  <a:cubicBezTo>
                    <a:pt x="139" y="215"/>
                    <a:pt x="139" y="215"/>
                    <a:pt x="138" y="215"/>
                  </a:cubicBezTo>
                  <a:cubicBezTo>
                    <a:pt x="131" y="219"/>
                    <a:pt x="124" y="221"/>
                    <a:pt x="116" y="221"/>
                  </a:cubicBezTo>
                  <a:cubicBezTo>
                    <a:pt x="102" y="221"/>
                    <a:pt x="87" y="214"/>
                    <a:pt x="70" y="204"/>
                  </a:cubicBezTo>
                  <a:cubicBezTo>
                    <a:pt x="56" y="195"/>
                    <a:pt x="46" y="194"/>
                    <a:pt x="37" y="192"/>
                  </a:cubicBezTo>
                  <a:cubicBezTo>
                    <a:pt x="29" y="191"/>
                    <a:pt x="22" y="189"/>
                    <a:pt x="15" y="180"/>
                  </a:cubicBezTo>
                  <a:cubicBezTo>
                    <a:pt x="6" y="170"/>
                    <a:pt x="3" y="161"/>
                    <a:pt x="2" y="151"/>
                  </a:cubicBezTo>
                  <a:cubicBezTo>
                    <a:pt x="2" y="143"/>
                    <a:pt x="5" y="134"/>
                    <a:pt x="8" y="123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11" y="104"/>
                    <a:pt x="17" y="88"/>
                    <a:pt x="23" y="69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33" y="38"/>
                    <a:pt x="46" y="17"/>
                    <a:pt x="60" y="3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44" y="15"/>
                    <a:pt x="31" y="37"/>
                    <a:pt x="21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15" y="87"/>
                    <a:pt x="9" y="103"/>
                    <a:pt x="6" y="123"/>
                  </a:cubicBezTo>
                  <a:cubicBezTo>
                    <a:pt x="7" y="123"/>
                    <a:pt x="7" y="123"/>
                    <a:pt x="7" y="123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3" y="133"/>
                    <a:pt x="1" y="142"/>
                    <a:pt x="0" y="151"/>
                  </a:cubicBezTo>
                  <a:cubicBezTo>
                    <a:pt x="0" y="161"/>
                    <a:pt x="4" y="171"/>
                    <a:pt x="13" y="182"/>
                  </a:cubicBezTo>
                  <a:cubicBezTo>
                    <a:pt x="21" y="191"/>
                    <a:pt x="28" y="193"/>
                    <a:pt x="37" y="194"/>
                  </a:cubicBezTo>
                  <a:cubicBezTo>
                    <a:pt x="45" y="196"/>
                    <a:pt x="55" y="197"/>
                    <a:pt x="69" y="205"/>
                  </a:cubicBezTo>
                  <a:cubicBezTo>
                    <a:pt x="86" y="216"/>
                    <a:pt x="101" y="223"/>
                    <a:pt x="116" y="223"/>
                  </a:cubicBezTo>
                  <a:cubicBezTo>
                    <a:pt x="124" y="223"/>
                    <a:pt x="131" y="221"/>
                    <a:pt x="139" y="217"/>
                  </a:cubicBezTo>
                  <a:cubicBezTo>
                    <a:pt x="139" y="216"/>
                    <a:pt x="139" y="216"/>
                    <a:pt x="139" y="216"/>
                  </a:cubicBezTo>
                  <a:cubicBezTo>
                    <a:pt x="138" y="217"/>
                    <a:pt x="138" y="217"/>
                    <a:pt x="138" y="217"/>
                  </a:cubicBezTo>
                  <a:cubicBezTo>
                    <a:pt x="138" y="218"/>
                    <a:pt x="139" y="218"/>
                    <a:pt x="140" y="219"/>
                  </a:cubicBezTo>
                  <a:cubicBezTo>
                    <a:pt x="142" y="219"/>
                    <a:pt x="143" y="220"/>
                    <a:pt x="144" y="220"/>
                  </a:cubicBezTo>
                  <a:cubicBezTo>
                    <a:pt x="148" y="220"/>
                    <a:pt x="153" y="218"/>
                    <a:pt x="159" y="216"/>
                  </a:cubicBezTo>
                  <a:cubicBezTo>
                    <a:pt x="164" y="214"/>
                    <a:pt x="170" y="212"/>
                    <a:pt x="176" y="210"/>
                  </a:cubicBezTo>
                  <a:cubicBezTo>
                    <a:pt x="180" y="209"/>
                    <a:pt x="186" y="209"/>
                    <a:pt x="193" y="208"/>
                  </a:cubicBezTo>
                  <a:cubicBezTo>
                    <a:pt x="199" y="208"/>
                    <a:pt x="205" y="207"/>
                    <a:pt x="210" y="204"/>
                  </a:cubicBezTo>
                  <a:cubicBezTo>
                    <a:pt x="216" y="200"/>
                    <a:pt x="219" y="196"/>
                    <a:pt x="221" y="191"/>
                  </a:cubicBezTo>
                  <a:cubicBezTo>
                    <a:pt x="223" y="186"/>
                    <a:pt x="225" y="181"/>
                    <a:pt x="227" y="176"/>
                  </a:cubicBezTo>
                  <a:cubicBezTo>
                    <a:pt x="232" y="166"/>
                    <a:pt x="235" y="158"/>
                    <a:pt x="236" y="151"/>
                  </a:cubicBezTo>
                  <a:cubicBezTo>
                    <a:pt x="237" y="145"/>
                    <a:pt x="238" y="140"/>
                    <a:pt x="238" y="135"/>
                  </a:cubicBezTo>
                  <a:cubicBezTo>
                    <a:pt x="238" y="120"/>
                    <a:pt x="233" y="107"/>
                    <a:pt x="225" y="93"/>
                  </a:cubicBezTo>
                  <a:cubicBezTo>
                    <a:pt x="218" y="80"/>
                    <a:pt x="209" y="66"/>
                    <a:pt x="200" y="55"/>
                  </a:cubicBezTo>
                  <a:cubicBezTo>
                    <a:pt x="191" y="44"/>
                    <a:pt x="182" y="35"/>
                    <a:pt x="174" y="32"/>
                  </a:cubicBezTo>
                  <a:cubicBezTo>
                    <a:pt x="173" y="32"/>
                    <a:pt x="173" y="32"/>
                    <a:pt x="173" y="32"/>
                  </a:cubicBezTo>
                  <a:cubicBezTo>
                    <a:pt x="169" y="33"/>
                    <a:pt x="169" y="33"/>
                    <a:pt x="169" y="33"/>
                  </a:cubicBezTo>
                  <a:cubicBezTo>
                    <a:pt x="169" y="34"/>
                    <a:pt x="169" y="34"/>
                    <a:pt x="169" y="34"/>
                  </a:cubicBezTo>
                  <a:cubicBezTo>
                    <a:pt x="170" y="34"/>
                    <a:pt x="170" y="34"/>
                    <a:pt x="170" y="34"/>
                  </a:cubicBezTo>
                  <a:cubicBezTo>
                    <a:pt x="138" y="8"/>
                    <a:pt x="96" y="3"/>
                    <a:pt x="65" y="0"/>
                  </a:cubicBezTo>
                  <a:cubicBezTo>
                    <a:pt x="64" y="0"/>
                    <a:pt x="64" y="0"/>
                    <a:pt x="64" y="0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" name="Freeform 2997">
              <a:extLst>
                <a:ext uri="{FF2B5EF4-FFF2-40B4-BE49-F238E27FC236}">
                  <a16:creationId xmlns:a16="http://schemas.microsoft.com/office/drawing/2014/main" id="{584F6CBA-03F1-19E3-B5C9-36EEED914F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7" y="2280"/>
              <a:ext cx="303" cy="29"/>
            </a:xfrm>
            <a:custGeom>
              <a:avLst/>
              <a:gdLst>
                <a:gd name="T0" fmla="*/ 125 w 121"/>
                <a:gd name="T1" fmla="*/ 145 h 11"/>
                <a:gd name="T2" fmla="*/ 20 w 121"/>
                <a:gd name="T3" fmla="*/ 166 h 11"/>
                <a:gd name="T4" fmla="*/ 0 w 121"/>
                <a:gd name="T5" fmla="*/ 182 h 11"/>
                <a:gd name="T6" fmla="*/ 20 w 121"/>
                <a:gd name="T7" fmla="*/ 200 h 11"/>
                <a:gd name="T8" fmla="*/ 145 w 121"/>
                <a:gd name="T9" fmla="*/ 182 h 11"/>
                <a:gd name="T10" fmla="*/ 145 w 121"/>
                <a:gd name="T11" fmla="*/ 166 h 11"/>
                <a:gd name="T12" fmla="*/ 125 w 121"/>
                <a:gd name="T13" fmla="*/ 145 h 11"/>
                <a:gd name="T14" fmla="*/ 376 w 121"/>
                <a:gd name="T15" fmla="*/ 111 h 11"/>
                <a:gd name="T16" fmla="*/ 250 w 121"/>
                <a:gd name="T17" fmla="*/ 124 h 11"/>
                <a:gd name="T18" fmla="*/ 238 w 121"/>
                <a:gd name="T19" fmla="*/ 145 h 11"/>
                <a:gd name="T20" fmla="*/ 270 w 121"/>
                <a:gd name="T21" fmla="*/ 166 h 11"/>
                <a:gd name="T22" fmla="*/ 396 w 121"/>
                <a:gd name="T23" fmla="*/ 145 h 11"/>
                <a:gd name="T24" fmla="*/ 396 w 121"/>
                <a:gd name="T25" fmla="*/ 124 h 11"/>
                <a:gd name="T26" fmla="*/ 376 w 121"/>
                <a:gd name="T27" fmla="*/ 111 h 11"/>
                <a:gd name="T28" fmla="*/ 626 w 121"/>
                <a:gd name="T29" fmla="*/ 76 h 11"/>
                <a:gd name="T30" fmla="*/ 501 w 121"/>
                <a:gd name="T31" fmla="*/ 90 h 11"/>
                <a:gd name="T32" fmla="*/ 488 w 121"/>
                <a:gd name="T33" fmla="*/ 111 h 11"/>
                <a:gd name="T34" fmla="*/ 501 w 121"/>
                <a:gd name="T35" fmla="*/ 124 h 11"/>
                <a:gd name="T36" fmla="*/ 626 w 121"/>
                <a:gd name="T37" fmla="*/ 111 h 11"/>
                <a:gd name="T38" fmla="*/ 646 w 121"/>
                <a:gd name="T39" fmla="*/ 90 h 11"/>
                <a:gd name="T40" fmla="*/ 626 w 121"/>
                <a:gd name="T41" fmla="*/ 76 h 11"/>
                <a:gd name="T42" fmla="*/ 879 w 121"/>
                <a:gd name="T43" fmla="*/ 34 h 11"/>
                <a:gd name="T44" fmla="*/ 751 w 121"/>
                <a:gd name="T45" fmla="*/ 55 h 11"/>
                <a:gd name="T46" fmla="*/ 739 w 121"/>
                <a:gd name="T47" fmla="*/ 76 h 11"/>
                <a:gd name="T48" fmla="*/ 751 w 121"/>
                <a:gd name="T49" fmla="*/ 90 h 11"/>
                <a:gd name="T50" fmla="*/ 879 w 121"/>
                <a:gd name="T51" fmla="*/ 76 h 11"/>
                <a:gd name="T52" fmla="*/ 896 w 121"/>
                <a:gd name="T53" fmla="*/ 55 h 11"/>
                <a:gd name="T54" fmla="*/ 879 w 121"/>
                <a:gd name="T55" fmla="*/ 34 h 11"/>
                <a:gd name="T56" fmla="*/ 1129 w 121"/>
                <a:gd name="T57" fmla="*/ 0 h 11"/>
                <a:gd name="T58" fmla="*/ 1004 w 121"/>
                <a:gd name="T59" fmla="*/ 21 h 11"/>
                <a:gd name="T60" fmla="*/ 992 w 121"/>
                <a:gd name="T61" fmla="*/ 34 h 11"/>
                <a:gd name="T62" fmla="*/ 1004 w 121"/>
                <a:gd name="T63" fmla="*/ 55 h 11"/>
                <a:gd name="T64" fmla="*/ 1129 w 121"/>
                <a:gd name="T65" fmla="*/ 34 h 11"/>
                <a:gd name="T66" fmla="*/ 1147 w 121"/>
                <a:gd name="T67" fmla="*/ 21 h 11"/>
                <a:gd name="T68" fmla="*/ 1129 w 121"/>
                <a:gd name="T69" fmla="*/ 0 h 11"/>
                <a:gd name="T70" fmla="*/ 1380 w 121"/>
                <a:gd name="T71" fmla="*/ 0 h 11"/>
                <a:gd name="T72" fmla="*/ 1347 w 121"/>
                <a:gd name="T73" fmla="*/ 0 h 11"/>
                <a:gd name="T74" fmla="*/ 1255 w 121"/>
                <a:gd name="T75" fmla="*/ 0 h 11"/>
                <a:gd name="T76" fmla="*/ 1242 w 121"/>
                <a:gd name="T77" fmla="*/ 21 h 11"/>
                <a:gd name="T78" fmla="*/ 1255 w 121"/>
                <a:gd name="T79" fmla="*/ 34 h 11"/>
                <a:gd name="T80" fmla="*/ 1347 w 121"/>
                <a:gd name="T81" fmla="*/ 34 h 11"/>
                <a:gd name="T82" fmla="*/ 1380 w 121"/>
                <a:gd name="T83" fmla="*/ 34 h 11"/>
                <a:gd name="T84" fmla="*/ 1397 w 121"/>
                <a:gd name="T85" fmla="*/ 21 h 11"/>
                <a:gd name="T86" fmla="*/ 1380 w 121"/>
                <a:gd name="T87" fmla="*/ 0 h 11"/>
                <a:gd name="T88" fmla="*/ 1630 w 121"/>
                <a:gd name="T89" fmla="*/ 21 h 11"/>
                <a:gd name="T90" fmla="*/ 1505 w 121"/>
                <a:gd name="T91" fmla="*/ 0 h 11"/>
                <a:gd name="T92" fmla="*/ 1492 w 121"/>
                <a:gd name="T93" fmla="*/ 21 h 11"/>
                <a:gd name="T94" fmla="*/ 1505 w 121"/>
                <a:gd name="T95" fmla="*/ 34 h 11"/>
                <a:gd name="T96" fmla="*/ 1630 w 121"/>
                <a:gd name="T97" fmla="*/ 55 h 11"/>
                <a:gd name="T98" fmla="*/ 1650 w 121"/>
                <a:gd name="T99" fmla="*/ 34 h 11"/>
                <a:gd name="T100" fmla="*/ 1630 w 121"/>
                <a:gd name="T101" fmla="*/ 21 h 11"/>
                <a:gd name="T102" fmla="*/ 1881 w 121"/>
                <a:gd name="T103" fmla="*/ 76 h 11"/>
                <a:gd name="T104" fmla="*/ 1755 w 121"/>
                <a:gd name="T105" fmla="*/ 34 h 11"/>
                <a:gd name="T106" fmla="*/ 1743 w 121"/>
                <a:gd name="T107" fmla="*/ 55 h 11"/>
                <a:gd name="T108" fmla="*/ 1755 w 121"/>
                <a:gd name="T109" fmla="*/ 76 h 11"/>
                <a:gd name="T110" fmla="*/ 1881 w 121"/>
                <a:gd name="T111" fmla="*/ 90 h 11"/>
                <a:gd name="T112" fmla="*/ 1901 w 121"/>
                <a:gd name="T113" fmla="*/ 90 h 11"/>
                <a:gd name="T114" fmla="*/ 1881 w 121"/>
                <a:gd name="T115" fmla="*/ 76 h 1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21" h="11">
                  <a:moveTo>
                    <a:pt x="8" y="8"/>
                  </a:moveTo>
                  <a:cubicBezTo>
                    <a:pt x="5" y="9"/>
                    <a:pt x="2" y="9"/>
                    <a:pt x="1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1" y="11"/>
                  </a:cubicBezTo>
                  <a:cubicBezTo>
                    <a:pt x="3" y="11"/>
                    <a:pt x="5" y="10"/>
                    <a:pt x="9" y="10"/>
                  </a:cubicBezTo>
                  <a:cubicBezTo>
                    <a:pt x="9" y="10"/>
                    <a:pt x="10" y="9"/>
                    <a:pt x="9" y="9"/>
                  </a:cubicBezTo>
                  <a:cubicBezTo>
                    <a:pt x="9" y="8"/>
                    <a:pt x="9" y="8"/>
                    <a:pt x="8" y="8"/>
                  </a:cubicBezTo>
                  <a:close/>
                  <a:moveTo>
                    <a:pt x="24" y="6"/>
                  </a:moveTo>
                  <a:cubicBezTo>
                    <a:pt x="21" y="6"/>
                    <a:pt x="19" y="7"/>
                    <a:pt x="16" y="7"/>
                  </a:cubicBezTo>
                  <a:cubicBezTo>
                    <a:pt x="16" y="7"/>
                    <a:pt x="15" y="8"/>
                    <a:pt x="15" y="8"/>
                  </a:cubicBezTo>
                  <a:cubicBezTo>
                    <a:pt x="16" y="9"/>
                    <a:pt x="16" y="9"/>
                    <a:pt x="17" y="9"/>
                  </a:cubicBezTo>
                  <a:cubicBezTo>
                    <a:pt x="19" y="9"/>
                    <a:pt x="22" y="8"/>
                    <a:pt x="25" y="8"/>
                  </a:cubicBezTo>
                  <a:cubicBezTo>
                    <a:pt x="25" y="8"/>
                    <a:pt x="25" y="7"/>
                    <a:pt x="25" y="7"/>
                  </a:cubicBezTo>
                  <a:cubicBezTo>
                    <a:pt x="25" y="6"/>
                    <a:pt x="25" y="6"/>
                    <a:pt x="24" y="6"/>
                  </a:cubicBezTo>
                  <a:close/>
                  <a:moveTo>
                    <a:pt x="40" y="4"/>
                  </a:moveTo>
                  <a:cubicBezTo>
                    <a:pt x="37" y="4"/>
                    <a:pt x="35" y="5"/>
                    <a:pt x="32" y="5"/>
                  </a:cubicBezTo>
                  <a:cubicBezTo>
                    <a:pt x="32" y="5"/>
                    <a:pt x="31" y="5"/>
                    <a:pt x="31" y="6"/>
                  </a:cubicBezTo>
                  <a:cubicBezTo>
                    <a:pt x="31" y="7"/>
                    <a:pt x="32" y="7"/>
                    <a:pt x="32" y="7"/>
                  </a:cubicBezTo>
                  <a:cubicBezTo>
                    <a:pt x="35" y="6"/>
                    <a:pt x="38" y="6"/>
                    <a:pt x="40" y="6"/>
                  </a:cubicBezTo>
                  <a:cubicBezTo>
                    <a:pt x="41" y="6"/>
                    <a:pt x="41" y="5"/>
                    <a:pt x="41" y="5"/>
                  </a:cubicBezTo>
                  <a:cubicBezTo>
                    <a:pt x="41" y="4"/>
                    <a:pt x="41" y="4"/>
                    <a:pt x="40" y="4"/>
                  </a:cubicBezTo>
                  <a:close/>
                  <a:moveTo>
                    <a:pt x="56" y="2"/>
                  </a:moveTo>
                  <a:cubicBezTo>
                    <a:pt x="53" y="2"/>
                    <a:pt x="51" y="2"/>
                    <a:pt x="48" y="3"/>
                  </a:cubicBezTo>
                  <a:cubicBezTo>
                    <a:pt x="48" y="3"/>
                    <a:pt x="47" y="3"/>
                    <a:pt x="47" y="4"/>
                  </a:cubicBezTo>
                  <a:cubicBezTo>
                    <a:pt x="47" y="4"/>
                    <a:pt x="48" y="5"/>
                    <a:pt x="48" y="5"/>
                  </a:cubicBezTo>
                  <a:cubicBezTo>
                    <a:pt x="51" y="4"/>
                    <a:pt x="54" y="4"/>
                    <a:pt x="56" y="4"/>
                  </a:cubicBezTo>
                  <a:cubicBezTo>
                    <a:pt x="57" y="4"/>
                    <a:pt x="57" y="3"/>
                    <a:pt x="57" y="3"/>
                  </a:cubicBezTo>
                  <a:cubicBezTo>
                    <a:pt x="57" y="2"/>
                    <a:pt x="57" y="2"/>
                    <a:pt x="56" y="2"/>
                  </a:cubicBezTo>
                  <a:close/>
                  <a:moveTo>
                    <a:pt x="72" y="0"/>
                  </a:moveTo>
                  <a:cubicBezTo>
                    <a:pt x="69" y="1"/>
                    <a:pt x="67" y="1"/>
                    <a:pt x="64" y="1"/>
                  </a:cubicBezTo>
                  <a:cubicBezTo>
                    <a:pt x="63" y="1"/>
                    <a:pt x="63" y="2"/>
                    <a:pt x="63" y="2"/>
                  </a:cubicBezTo>
                  <a:cubicBezTo>
                    <a:pt x="63" y="3"/>
                    <a:pt x="64" y="3"/>
                    <a:pt x="64" y="3"/>
                  </a:cubicBezTo>
                  <a:cubicBezTo>
                    <a:pt x="67" y="3"/>
                    <a:pt x="69" y="3"/>
                    <a:pt x="72" y="2"/>
                  </a:cubicBezTo>
                  <a:cubicBezTo>
                    <a:pt x="73" y="2"/>
                    <a:pt x="73" y="2"/>
                    <a:pt x="73" y="1"/>
                  </a:cubicBezTo>
                  <a:cubicBezTo>
                    <a:pt x="73" y="1"/>
                    <a:pt x="73" y="0"/>
                    <a:pt x="72" y="0"/>
                  </a:cubicBezTo>
                  <a:close/>
                  <a:moveTo>
                    <a:pt x="88" y="0"/>
                  </a:moveTo>
                  <a:cubicBezTo>
                    <a:pt x="87" y="0"/>
                    <a:pt x="87" y="0"/>
                    <a:pt x="86" y="0"/>
                  </a:cubicBezTo>
                  <a:cubicBezTo>
                    <a:pt x="84" y="0"/>
                    <a:pt x="82" y="0"/>
                    <a:pt x="80" y="0"/>
                  </a:cubicBezTo>
                  <a:cubicBezTo>
                    <a:pt x="79" y="0"/>
                    <a:pt x="79" y="1"/>
                    <a:pt x="79" y="1"/>
                  </a:cubicBezTo>
                  <a:cubicBezTo>
                    <a:pt x="79" y="2"/>
                    <a:pt x="80" y="2"/>
                    <a:pt x="80" y="2"/>
                  </a:cubicBezTo>
                  <a:cubicBezTo>
                    <a:pt x="82" y="2"/>
                    <a:pt x="84" y="2"/>
                    <a:pt x="86" y="2"/>
                  </a:cubicBezTo>
                  <a:cubicBezTo>
                    <a:pt x="87" y="2"/>
                    <a:pt x="87" y="2"/>
                    <a:pt x="88" y="2"/>
                  </a:cubicBezTo>
                  <a:cubicBezTo>
                    <a:pt x="89" y="2"/>
                    <a:pt x="89" y="2"/>
                    <a:pt x="89" y="1"/>
                  </a:cubicBezTo>
                  <a:cubicBezTo>
                    <a:pt x="89" y="1"/>
                    <a:pt x="89" y="0"/>
                    <a:pt x="88" y="0"/>
                  </a:cubicBezTo>
                  <a:close/>
                  <a:moveTo>
                    <a:pt x="104" y="1"/>
                  </a:moveTo>
                  <a:cubicBezTo>
                    <a:pt x="101" y="1"/>
                    <a:pt x="99" y="0"/>
                    <a:pt x="96" y="0"/>
                  </a:cubicBezTo>
                  <a:cubicBezTo>
                    <a:pt x="96" y="0"/>
                    <a:pt x="95" y="1"/>
                    <a:pt x="95" y="1"/>
                  </a:cubicBezTo>
                  <a:cubicBezTo>
                    <a:pt x="95" y="2"/>
                    <a:pt x="95" y="2"/>
                    <a:pt x="96" y="2"/>
                  </a:cubicBezTo>
                  <a:cubicBezTo>
                    <a:pt x="99" y="2"/>
                    <a:pt x="101" y="3"/>
                    <a:pt x="104" y="3"/>
                  </a:cubicBezTo>
                  <a:cubicBezTo>
                    <a:pt x="104" y="3"/>
                    <a:pt x="105" y="3"/>
                    <a:pt x="105" y="2"/>
                  </a:cubicBezTo>
                  <a:cubicBezTo>
                    <a:pt x="105" y="1"/>
                    <a:pt x="105" y="1"/>
                    <a:pt x="104" y="1"/>
                  </a:cubicBezTo>
                  <a:close/>
                  <a:moveTo>
                    <a:pt x="120" y="4"/>
                  </a:moveTo>
                  <a:cubicBezTo>
                    <a:pt x="117" y="3"/>
                    <a:pt x="115" y="2"/>
                    <a:pt x="112" y="2"/>
                  </a:cubicBezTo>
                  <a:cubicBezTo>
                    <a:pt x="112" y="2"/>
                    <a:pt x="111" y="2"/>
                    <a:pt x="111" y="3"/>
                  </a:cubicBezTo>
                  <a:cubicBezTo>
                    <a:pt x="111" y="3"/>
                    <a:pt x="111" y="4"/>
                    <a:pt x="112" y="4"/>
                  </a:cubicBezTo>
                  <a:cubicBezTo>
                    <a:pt x="114" y="4"/>
                    <a:pt x="117" y="5"/>
                    <a:pt x="120" y="5"/>
                  </a:cubicBezTo>
                  <a:cubicBezTo>
                    <a:pt x="120" y="6"/>
                    <a:pt x="121" y="5"/>
                    <a:pt x="121" y="5"/>
                  </a:cubicBezTo>
                  <a:cubicBezTo>
                    <a:pt x="121" y="4"/>
                    <a:pt x="121" y="4"/>
                    <a:pt x="120" y="4"/>
                  </a:cubicBez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" name="Freeform 2998">
              <a:extLst>
                <a:ext uri="{FF2B5EF4-FFF2-40B4-BE49-F238E27FC236}">
                  <a16:creationId xmlns:a16="http://schemas.microsoft.com/office/drawing/2014/main" id="{57A3273D-77E3-9968-D7D2-74FF7EA923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2" y="2320"/>
              <a:ext cx="303" cy="32"/>
            </a:xfrm>
            <a:custGeom>
              <a:avLst/>
              <a:gdLst>
                <a:gd name="T0" fmla="*/ 1755 w 121"/>
                <a:gd name="T1" fmla="*/ 77 h 12"/>
                <a:gd name="T2" fmla="*/ 1881 w 121"/>
                <a:gd name="T3" fmla="*/ 115 h 12"/>
                <a:gd name="T4" fmla="*/ 1901 w 121"/>
                <a:gd name="T5" fmla="*/ 93 h 12"/>
                <a:gd name="T6" fmla="*/ 1881 w 121"/>
                <a:gd name="T7" fmla="*/ 77 h 12"/>
                <a:gd name="T8" fmla="*/ 1755 w 121"/>
                <a:gd name="T9" fmla="*/ 35 h 12"/>
                <a:gd name="T10" fmla="*/ 1743 w 121"/>
                <a:gd name="T11" fmla="*/ 56 h 12"/>
                <a:gd name="T12" fmla="*/ 1755 w 121"/>
                <a:gd name="T13" fmla="*/ 77 h 12"/>
                <a:gd name="T14" fmla="*/ 1505 w 121"/>
                <a:gd name="T15" fmla="*/ 35 h 12"/>
                <a:gd name="T16" fmla="*/ 1630 w 121"/>
                <a:gd name="T17" fmla="*/ 56 h 12"/>
                <a:gd name="T18" fmla="*/ 1650 w 121"/>
                <a:gd name="T19" fmla="*/ 35 h 12"/>
                <a:gd name="T20" fmla="*/ 1630 w 121"/>
                <a:gd name="T21" fmla="*/ 21 h 12"/>
                <a:gd name="T22" fmla="*/ 1505 w 121"/>
                <a:gd name="T23" fmla="*/ 0 h 12"/>
                <a:gd name="T24" fmla="*/ 1492 w 121"/>
                <a:gd name="T25" fmla="*/ 21 h 12"/>
                <a:gd name="T26" fmla="*/ 1505 w 121"/>
                <a:gd name="T27" fmla="*/ 35 h 12"/>
                <a:gd name="T28" fmla="*/ 1255 w 121"/>
                <a:gd name="T29" fmla="*/ 35 h 12"/>
                <a:gd name="T30" fmla="*/ 1347 w 121"/>
                <a:gd name="T31" fmla="*/ 35 h 12"/>
                <a:gd name="T32" fmla="*/ 1380 w 121"/>
                <a:gd name="T33" fmla="*/ 35 h 12"/>
                <a:gd name="T34" fmla="*/ 1397 w 121"/>
                <a:gd name="T35" fmla="*/ 21 h 12"/>
                <a:gd name="T36" fmla="*/ 1380 w 121"/>
                <a:gd name="T37" fmla="*/ 0 h 12"/>
                <a:gd name="T38" fmla="*/ 1347 w 121"/>
                <a:gd name="T39" fmla="*/ 0 h 12"/>
                <a:gd name="T40" fmla="*/ 1255 w 121"/>
                <a:gd name="T41" fmla="*/ 0 h 12"/>
                <a:gd name="T42" fmla="*/ 1242 w 121"/>
                <a:gd name="T43" fmla="*/ 21 h 12"/>
                <a:gd name="T44" fmla="*/ 1255 w 121"/>
                <a:gd name="T45" fmla="*/ 35 h 12"/>
                <a:gd name="T46" fmla="*/ 1004 w 121"/>
                <a:gd name="T47" fmla="*/ 56 h 12"/>
                <a:gd name="T48" fmla="*/ 1129 w 121"/>
                <a:gd name="T49" fmla="*/ 35 h 12"/>
                <a:gd name="T50" fmla="*/ 1147 w 121"/>
                <a:gd name="T51" fmla="*/ 21 h 12"/>
                <a:gd name="T52" fmla="*/ 1129 w 121"/>
                <a:gd name="T53" fmla="*/ 0 h 12"/>
                <a:gd name="T54" fmla="*/ 1004 w 121"/>
                <a:gd name="T55" fmla="*/ 21 h 12"/>
                <a:gd name="T56" fmla="*/ 992 w 121"/>
                <a:gd name="T57" fmla="*/ 35 h 12"/>
                <a:gd name="T58" fmla="*/ 1004 w 121"/>
                <a:gd name="T59" fmla="*/ 56 h 12"/>
                <a:gd name="T60" fmla="*/ 751 w 121"/>
                <a:gd name="T61" fmla="*/ 93 h 12"/>
                <a:gd name="T62" fmla="*/ 879 w 121"/>
                <a:gd name="T63" fmla="*/ 77 h 12"/>
                <a:gd name="T64" fmla="*/ 896 w 121"/>
                <a:gd name="T65" fmla="*/ 56 h 12"/>
                <a:gd name="T66" fmla="*/ 879 w 121"/>
                <a:gd name="T67" fmla="*/ 35 h 12"/>
                <a:gd name="T68" fmla="*/ 751 w 121"/>
                <a:gd name="T69" fmla="*/ 56 h 12"/>
                <a:gd name="T70" fmla="*/ 739 w 121"/>
                <a:gd name="T71" fmla="*/ 77 h 12"/>
                <a:gd name="T72" fmla="*/ 751 w 121"/>
                <a:gd name="T73" fmla="*/ 93 h 12"/>
                <a:gd name="T74" fmla="*/ 521 w 121"/>
                <a:gd name="T75" fmla="*/ 149 h 12"/>
                <a:gd name="T76" fmla="*/ 646 w 121"/>
                <a:gd name="T77" fmla="*/ 115 h 12"/>
                <a:gd name="T78" fmla="*/ 646 w 121"/>
                <a:gd name="T79" fmla="*/ 93 h 12"/>
                <a:gd name="T80" fmla="*/ 626 w 121"/>
                <a:gd name="T81" fmla="*/ 77 h 12"/>
                <a:gd name="T82" fmla="*/ 501 w 121"/>
                <a:gd name="T83" fmla="*/ 115 h 12"/>
                <a:gd name="T84" fmla="*/ 501 w 121"/>
                <a:gd name="T85" fmla="*/ 136 h 12"/>
                <a:gd name="T86" fmla="*/ 521 w 121"/>
                <a:gd name="T87" fmla="*/ 149 h 12"/>
                <a:gd name="T88" fmla="*/ 270 w 121"/>
                <a:gd name="T89" fmla="*/ 192 h 12"/>
                <a:gd name="T90" fmla="*/ 396 w 121"/>
                <a:gd name="T91" fmla="*/ 171 h 12"/>
                <a:gd name="T92" fmla="*/ 408 w 121"/>
                <a:gd name="T93" fmla="*/ 149 h 12"/>
                <a:gd name="T94" fmla="*/ 376 w 121"/>
                <a:gd name="T95" fmla="*/ 136 h 12"/>
                <a:gd name="T96" fmla="*/ 270 w 121"/>
                <a:gd name="T97" fmla="*/ 149 h 12"/>
                <a:gd name="T98" fmla="*/ 250 w 121"/>
                <a:gd name="T99" fmla="*/ 171 h 12"/>
                <a:gd name="T100" fmla="*/ 270 w 121"/>
                <a:gd name="T101" fmla="*/ 192 h 12"/>
                <a:gd name="T102" fmla="*/ 20 w 121"/>
                <a:gd name="T103" fmla="*/ 227 h 12"/>
                <a:gd name="T104" fmla="*/ 33 w 121"/>
                <a:gd name="T105" fmla="*/ 227 h 12"/>
                <a:gd name="T106" fmla="*/ 145 w 121"/>
                <a:gd name="T107" fmla="*/ 205 h 12"/>
                <a:gd name="T108" fmla="*/ 158 w 121"/>
                <a:gd name="T109" fmla="*/ 192 h 12"/>
                <a:gd name="T110" fmla="*/ 145 w 121"/>
                <a:gd name="T111" fmla="*/ 171 h 12"/>
                <a:gd name="T112" fmla="*/ 33 w 121"/>
                <a:gd name="T113" fmla="*/ 192 h 12"/>
                <a:gd name="T114" fmla="*/ 20 w 121"/>
                <a:gd name="T115" fmla="*/ 192 h 12"/>
                <a:gd name="T116" fmla="*/ 0 w 121"/>
                <a:gd name="T117" fmla="*/ 205 h 12"/>
                <a:gd name="T118" fmla="*/ 20 w 121"/>
                <a:gd name="T119" fmla="*/ 227 h 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1" h="12">
                  <a:moveTo>
                    <a:pt x="112" y="4"/>
                  </a:moveTo>
                  <a:cubicBezTo>
                    <a:pt x="114" y="5"/>
                    <a:pt x="117" y="5"/>
                    <a:pt x="120" y="6"/>
                  </a:cubicBezTo>
                  <a:cubicBezTo>
                    <a:pt x="120" y="6"/>
                    <a:pt x="121" y="6"/>
                    <a:pt x="121" y="5"/>
                  </a:cubicBezTo>
                  <a:cubicBezTo>
                    <a:pt x="121" y="5"/>
                    <a:pt x="121" y="4"/>
                    <a:pt x="120" y="4"/>
                  </a:cubicBezTo>
                  <a:cubicBezTo>
                    <a:pt x="117" y="3"/>
                    <a:pt x="115" y="3"/>
                    <a:pt x="112" y="2"/>
                  </a:cubicBezTo>
                  <a:cubicBezTo>
                    <a:pt x="112" y="2"/>
                    <a:pt x="111" y="3"/>
                    <a:pt x="111" y="3"/>
                  </a:cubicBezTo>
                  <a:cubicBezTo>
                    <a:pt x="111" y="4"/>
                    <a:pt x="111" y="4"/>
                    <a:pt x="112" y="4"/>
                  </a:cubicBezTo>
                  <a:close/>
                  <a:moveTo>
                    <a:pt x="96" y="2"/>
                  </a:moveTo>
                  <a:cubicBezTo>
                    <a:pt x="99" y="2"/>
                    <a:pt x="101" y="3"/>
                    <a:pt x="104" y="3"/>
                  </a:cubicBezTo>
                  <a:cubicBezTo>
                    <a:pt x="105" y="3"/>
                    <a:pt x="105" y="3"/>
                    <a:pt x="105" y="2"/>
                  </a:cubicBezTo>
                  <a:cubicBezTo>
                    <a:pt x="105" y="2"/>
                    <a:pt x="105" y="1"/>
                    <a:pt x="104" y="1"/>
                  </a:cubicBezTo>
                  <a:cubicBezTo>
                    <a:pt x="102" y="1"/>
                    <a:pt x="99" y="0"/>
                    <a:pt x="96" y="0"/>
                  </a:cubicBezTo>
                  <a:cubicBezTo>
                    <a:pt x="96" y="0"/>
                    <a:pt x="95" y="1"/>
                    <a:pt x="95" y="1"/>
                  </a:cubicBezTo>
                  <a:cubicBezTo>
                    <a:pt x="95" y="2"/>
                    <a:pt x="96" y="2"/>
                    <a:pt x="96" y="2"/>
                  </a:cubicBezTo>
                  <a:close/>
                  <a:moveTo>
                    <a:pt x="80" y="2"/>
                  </a:moveTo>
                  <a:cubicBezTo>
                    <a:pt x="82" y="2"/>
                    <a:pt x="84" y="2"/>
                    <a:pt x="86" y="2"/>
                  </a:cubicBezTo>
                  <a:cubicBezTo>
                    <a:pt x="86" y="2"/>
                    <a:pt x="87" y="2"/>
                    <a:pt x="88" y="2"/>
                  </a:cubicBezTo>
                  <a:cubicBezTo>
                    <a:pt x="89" y="2"/>
                    <a:pt x="89" y="1"/>
                    <a:pt x="89" y="1"/>
                  </a:cubicBezTo>
                  <a:cubicBezTo>
                    <a:pt x="89" y="0"/>
                    <a:pt x="89" y="0"/>
                    <a:pt x="88" y="0"/>
                  </a:cubicBezTo>
                  <a:cubicBezTo>
                    <a:pt x="87" y="0"/>
                    <a:pt x="87" y="0"/>
                    <a:pt x="86" y="0"/>
                  </a:cubicBezTo>
                  <a:cubicBezTo>
                    <a:pt x="84" y="0"/>
                    <a:pt x="82" y="0"/>
                    <a:pt x="80" y="0"/>
                  </a:cubicBezTo>
                  <a:cubicBezTo>
                    <a:pt x="80" y="0"/>
                    <a:pt x="79" y="0"/>
                    <a:pt x="79" y="1"/>
                  </a:cubicBezTo>
                  <a:cubicBezTo>
                    <a:pt x="79" y="2"/>
                    <a:pt x="80" y="2"/>
                    <a:pt x="80" y="2"/>
                  </a:cubicBezTo>
                  <a:close/>
                  <a:moveTo>
                    <a:pt x="64" y="3"/>
                  </a:moveTo>
                  <a:cubicBezTo>
                    <a:pt x="67" y="3"/>
                    <a:pt x="70" y="3"/>
                    <a:pt x="72" y="2"/>
                  </a:cubicBezTo>
                  <a:cubicBezTo>
                    <a:pt x="73" y="2"/>
                    <a:pt x="73" y="2"/>
                    <a:pt x="73" y="1"/>
                  </a:cubicBezTo>
                  <a:cubicBezTo>
                    <a:pt x="73" y="1"/>
                    <a:pt x="73" y="0"/>
                    <a:pt x="72" y="0"/>
                  </a:cubicBezTo>
                  <a:cubicBezTo>
                    <a:pt x="69" y="1"/>
                    <a:pt x="67" y="1"/>
                    <a:pt x="64" y="1"/>
                  </a:cubicBezTo>
                  <a:cubicBezTo>
                    <a:pt x="64" y="1"/>
                    <a:pt x="63" y="2"/>
                    <a:pt x="63" y="2"/>
                  </a:cubicBezTo>
                  <a:cubicBezTo>
                    <a:pt x="63" y="3"/>
                    <a:pt x="64" y="3"/>
                    <a:pt x="64" y="3"/>
                  </a:cubicBezTo>
                  <a:close/>
                  <a:moveTo>
                    <a:pt x="48" y="5"/>
                  </a:moveTo>
                  <a:cubicBezTo>
                    <a:pt x="51" y="5"/>
                    <a:pt x="54" y="4"/>
                    <a:pt x="56" y="4"/>
                  </a:cubicBezTo>
                  <a:cubicBezTo>
                    <a:pt x="57" y="4"/>
                    <a:pt x="57" y="3"/>
                    <a:pt x="57" y="3"/>
                  </a:cubicBezTo>
                  <a:cubicBezTo>
                    <a:pt x="57" y="2"/>
                    <a:pt x="57" y="2"/>
                    <a:pt x="56" y="2"/>
                  </a:cubicBezTo>
                  <a:cubicBezTo>
                    <a:pt x="53" y="2"/>
                    <a:pt x="51" y="3"/>
                    <a:pt x="48" y="3"/>
                  </a:cubicBezTo>
                  <a:cubicBezTo>
                    <a:pt x="48" y="3"/>
                    <a:pt x="47" y="4"/>
                    <a:pt x="47" y="4"/>
                  </a:cubicBezTo>
                  <a:cubicBezTo>
                    <a:pt x="47" y="5"/>
                    <a:pt x="48" y="5"/>
                    <a:pt x="48" y="5"/>
                  </a:cubicBezTo>
                  <a:close/>
                  <a:moveTo>
                    <a:pt x="33" y="8"/>
                  </a:moveTo>
                  <a:cubicBezTo>
                    <a:pt x="35" y="7"/>
                    <a:pt x="38" y="7"/>
                    <a:pt x="41" y="6"/>
                  </a:cubicBezTo>
                  <a:cubicBezTo>
                    <a:pt x="41" y="6"/>
                    <a:pt x="42" y="6"/>
                    <a:pt x="41" y="5"/>
                  </a:cubicBezTo>
                  <a:cubicBezTo>
                    <a:pt x="41" y="5"/>
                    <a:pt x="41" y="4"/>
                    <a:pt x="40" y="4"/>
                  </a:cubicBezTo>
                  <a:cubicBezTo>
                    <a:pt x="38" y="5"/>
                    <a:pt x="35" y="5"/>
                    <a:pt x="32" y="6"/>
                  </a:cubicBezTo>
                  <a:cubicBezTo>
                    <a:pt x="32" y="6"/>
                    <a:pt x="31" y="6"/>
                    <a:pt x="32" y="7"/>
                  </a:cubicBezTo>
                  <a:cubicBezTo>
                    <a:pt x="32" y="7"/>
                    <a:pt x="32" y="8"/>
                    <a:pt x="33" y="8"/>
                  </a:cubicBezTo>
                  <a:close/>
                  <a:moveTo>
                    <a:pt x="17" y="10"/>
                  </a:moveTo>
                  <a:cubicBezTo>
                    <a:pt x="19" y="10"/>
                    <a:pt x="22" y="9"/>
                    <a:pt x="25" y="9"/>
                  </a:cubicBezTo>
                  <a:cubicBezTo>
                    <a:pt x="25" y="9"/>
                    <a:pt x="26" y="8"/>
                    <a:pt x="26" y="8"/>
                  </a:cubicBezTo>
                  <a:cubicBezTo>
                    <a:pt x="26" y="7"/>
                    <a:pt x="25" y="7"/>
                    <a:pt x="24" y="7"/>
                  </a:cubicBezTo>
                  <a:cubicBezTo>
                    <a:pt x="22" y="7"/>
                    <a:pt x="19" y="8"/>
                    <a:pt x="17" y="8"/>
                  </a:cubicBezTo>
                  <a:cubicBezTo>
                    <a:pt x="16" y="8"/>
                    <a:pt x="16" y="9"/>
                    <a:pt x="16" y="9"/>
                  </a:cubicBezTo>
                  <a:cubicBezTo>
                    <a:pt x="16" y="10"/>
                    <a:pt x="16" y="10"/>
                    <a:pt x="17" y="10"/>
                  </a:cubicBezTo>
                  <a:close/>
                  <a:moveTo>
                    <a:pt x="1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4" y="12"/>
                    <a:pt x="6" y="11"/>
                    <a:pt x="9" y="11"/>
                  </a:cubicBezTo>
                  <a:cubicBezTo>
                    <a:pt x="9" y="11"/>
                    <a:pt x="10" y="10"/>
                    <a:pt x="10" y="10"/>
                  </a:cubicBezTo>
                  <a:cubicBezTo>
                    <a:pt x="10" y="9"/>
                    <a:pt x="9" y="9"/>
                    <a:pt x="9" y="9"/>
                  </a:cubicBezTo>
                  <a:cubicBezTo>
                    <a:pt x="6" y="9"/>
                    <a:pt x="4" y="10"/>
                    <a:pt x="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0" y="11"/>
                    <a:pt x="0" y="12"/>
                    <a:pt x="1" y="12"/>
                  </a:cubicBez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" name="Freeform 2999">
              <a:extLst>
                <a:ext uri="{FF2B5EF4-FFF2-40B4-BE49-F238E27FC236}">
                  <a16:creationId xmlns:a16="http://schemas.microsoft.com/office/drawing/2014/main" id="{0E46C06C-2757-6FFE-F2D9-E78E932148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7" y="2333"/>
              <a:ext cx="265" cy="136"/>
            </a:xfrm>
            <a:custGeom>
              <a:avLst/>
              <a:gdLst>
                <a:gd name="T0" fmla="*/ 1625 w 106"/>
                <a:gd name="T1" fmla="*/ 968 h 51"/>
                <a:gd name="T2" fmla="*/ 1645 w 106"/>
                <a:gd name="T3" fmla="*/ 931 h 51"/>
                <a:gd name="T4" fmla="*/ 1550 w 106"/>
                <a:gd name="T5" fmla="*/ 931 h 51"/>
                <a:gd name="T6" fmla="*/ 1313 w 106"/>
                <a:gd name="T7" fmla="*/ 853 h 51"/>
                <a:gd name="T8" fmla="*/ 1458 w 106"/>
                <a:gd name="T9" fmla="*/ 909 h 51"/>
                <a:gd name="T10" fmla="*/ 1333 w 106"/>
                <a:gd name="T11" fmla="*/ 832 h 51"/>
                <a:gd name="T12" fmla="*/ 1313 w 106"/>
                <a:gd name="T13" fmla="*/ 853 h 51"/>
                <a:gd name="T14" fmla="*/ 1208 w 106"/>
                <a:gd name="T15" fmla="*/ 797 h 51"/>
                <a:gd name="T16" fmla="*/ 1220 w 106"/>
                <a:gd name="T17" fmla="*/ 760 h 51"/>
                <a:gd name="T18" fmla="*/ 1083 w 106"/>
                <a:gd name="T19" fmla="*/ 704 h 51"/>
                <a:gd name="T20" fmla="*/ 875 w 106"/>
                <a:gd name="T21" fmla="*/ 589 h 51"/>
                <a:gd name="T22" fmla="*/ 1000 w 106"/>
                <a:gd name="T23" fmla="*/ 648 h 51"/>
                <a:gd name="T24" fmla="*/ 875 w 106"/>
                <a:gd name="T25" fmla="*/ 547 h 51"/>
                <a:gd name="T26" fmla="*/ 875 w 106"/>
                <a:gd name="T27" fmla="*/ 589 h 51"/>
                <a:gd name="T28" fmla="*/ 750 w 106"/>
                <a:gd name="T29" fmla="*/ 533 h 51"/>
                <a:gd name="T30" fmla="*/ 770 w 106"/>
                <a:gd name="T31" fmla="*/ 491 h 51"/>
                <a:gd name="T32" fmla="*/ 625 w 106"/>
                <a:gd name="T33" fmla="*/ 456 h 51"/>
                <a:gd name="T34" fmla="*/ 408 w 106"/>
                <a:gd name="T35" fmla="*/ 363 h 51"/>
                <a:gd name="T36" fmla="*/ 470 w 106"/>
                <a:gd name="T37" fmla="*/ 435 h 51"/>
                <a:gd name="T38" fmla="*/ 533 w 106"/>
                <a:gd name="T39" fmla="*/ 435 h 51"/>
                <a:gd name="T40" fmla="*/ 470 w 106"/>
                <a:gd name="T41" fmla="*/ 397 h 51"/>
                <a:gd name="T42" fmla="*/ 470 w 106"/>
                <a:gd name="T43" fmla="*/ 397 h 51"/>
                <a:gd name="T44" fmla="*/ 408 w 106"/>
                <a:gd name="T45" fmla="*/ 341 h 51"/>
                <a:gd name="T46" fmla="*/ 220 w 106"/>
                <a:gd name="T47" fmla="*/ 171 h 51"/>
                <a:gd name="T48" fmla="*/ 345 w 106"/>
                <a:gd name="T49" fmla="*/ 264 h 51"/>
                <a:gd name="T50" fmla="*/ 238 w 106"/>
                <a:gd name="T51" fmla="*/ 136 h 51"/>
                <a:gd name="T52" fmla="*/ 220 w 106"/>
                <a:gd name="T53" fmla="*/ 171 h 51"/>
                <a:gd name="T54" fmla="*/ 33 w 106"/>
                <a:gd name="T55" fmla="*/ 56 h 51"/>
                <a:gd name="T56" fmla="*/ 113 w 106"/>
                <a:gd name="T57" fmla="*/ 115 h 51"/>
                <a:gd name="T58" fmla="*/ 125 w 106"/>
                <a:gd name="T59" fmla="*/ 77 h 51"/>
                <a:gd name="T60" fmla="*/ 33 w 106"/>
                <a:gd name="T61" fmla="*/ 56 h 51"/>
                <a:gd name="T62" fmla="*/ 33 w 106"/>
                <a:gd name="T63" fmla="*/ 0 h 51"/>
                <a:gd name="T64" fmla="*/ 0 w 106"/>
                <a:gd name="T65" fmla="*/ 21 h 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6" h="51">
                  <a:moveTo>
                    <a:pt x="99" y="50"/>
                  </a:moveTo>
                  <a:cubicBezTo>
                    <a:pt x="101" y="51"/>
                    <a:pt x="103" y="51"/>
                    <a:pt x="104" y="51"/>
                  </a:cubicBezTo>
                  <a:cubicBezTo>
                    <a:pt x="105" y="51"/>
                    <a:pt x="105" y="51"/>
                    <a:pt x="106" y="50"/>
                  </a:cubicBezTo>
                  <a:cubicBezTo>
                    <a:pt x="106" y="50"/>
                    <a:pt x="105" y="49"/>
                    <a:pt x="105" y="49"/>
                  </a:cubicBezTo>
                  <a:cubicBezTo>
                    <a:pt x="103" y="49"/>
                    <a:pt x="101" y="49"/>
                    <a:pt x="100" y="48"/>
                  </a:cubicBezTo>
                  <a:cubicBezTo>
                    <a:pt x="99" y="48"/>
                    <a:pt x="99" y="49"/>
                    <a:pt x="99" y="49"/>
                  </a:cubicBezTo>
                  <a:cubicBezTo>
                    <a:pt x="98" y="50"/>
                    <a:pt x="99" y="50"/>
                    <a:pt x="99" y="50"/>
                  </a:cubicBezTo>
                  <a:close/>
                  <a:moveTo>
                    <a:pt x="84" y="45"/>
                  </a:moveTo>
                  <a:cubicBezTo>
                    <a:pt x="87" y="47"/>
                    <a:pt x="89" y="48"/>
                    <a:pt x="92" y="48"/>
                  </a:cubicBezTo>
                  <a:cubicBezTo>
                    <a:pt x="92" y="48"/>
                    <a:pt x="93" y="48"/>
                    <a:pt x="93" y="48"/>
                  </a:cubicBezTo>
                  <a:cubicBezTo>
                    <a:pt x="93" y="47"/>
                    <a:pt x="93" y="47"/>
                    <a:pt x="92" y="46"/>
                  </a:cubicBezTo>
                  <a:cubicBezTo>
                    <a:pt x="90" y="46"/>
                    <a:pt x="87" y="45"/>
                    <a:pt x="85" y="44"/>
                  </a:cubicBezTo>
                  <a:cubicBezTo>
                    <a:pt x="84" y="43"/>
                    <a:pt x="84" y="44"/>
                    <a:pt x="83" y="44"/>
                  </a:cubicBezTo>
                  <a:cubicBezTo>
                    <a:pt x="83" y="45"/>
                    <a:pt x="83" y="45"/>
                    <a:pt x="84" y="45"/>
                  </a:cubicBezTo>
                  <a:close/>
                  <a:moveTo>
                    <a:pt x="70" y="38"/>
                  </a:moveTo>
                  <a:cubicBezTo>
                    <a:pt x="72" y="40"/>
                    <a:pt x="74" y="41"/>
                    <a:pt x="77" y="42"/>
                  </a:cubicBezTo>
                  <a:cubicBezTo>
                    <a:pt x="77" y="42"/>
                    <a:pt x="78" y="42"/>
                    <a:pt x="78" y="42"/>
                  </a:cubicBezTo>
                  <a:cubicBezTo>
                    <a:pt x="78" y="41"/>
                    <a:pt x="78" y="41"/>
                    <a:pt x="78" y="40"/>
                  </a:cubicBezTo>
                  <a:cubicBezTo>
                    <a:pt x="75" y="39"/>
                    <a:pt x="73" y="38"/>
                    <a:pt x="71" y="37"/>
                  </a:cubicBezTo>
                  <a:cubicBezTo>
                    <a:pt x="70" y="36"/>
                    <a:pt x="69" y="36"/>
                    <a:pt x="69" y="37"/>
                  </a:cubicBezTo>
                  <a:cubicBezTo>
                    <a:pt x="69" y="37"/>
                    <a:pt x="69" y="38"/>
                    <a:pt x="70" y="38"/>
                  </a:cubicBezTo>
                  <a:close/>
                  <a:moveTo>
                    <a:pt x="56" y="31"/>
                  </a:moveTo>
                  <a:cubicBezTo>
                    <a:pt x="58" y="32"/>
                    <a:pt x="60" y="33"/>
                    <a:pt x="63" y="34"/>
                  </a:cubicBezTo>
                  <a:cubicBezTo>
                    <a:pt x="63" y="35"/>
                    <a:pt x="64" y="34"/>
                    <a:pt x="64" y="34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1" y="31"/>
                    <a:pt x="59" y="30"/>
                    <a:pt x="56" y="29"/>
                  </a:cubicBezTo>
                  <a:cubicBezTo>
                    <a:pt x="56" y="29"/>
                    <a:pt x="55" y="29"/>
                    <a:pt x="55" y="29"/>
                  </a:cubicBezTo>
                  <a:cubicBezTo>
                    <a:pt x="55" y="30"/>
                    <a:pt x="55" y="30"/>
                    <a:pt x="56" y="31"/>
                  </a:cubicBezTo>
                  <a:close/>
                  <a:moveTo>
                    <a:pt x="41" y="25"/>
                  </a:moveTo>
                  <a:cubicBezTo>
                    <a:pt x="43" y="26"/>
                    <a:pt x="46" y="27"/>
                    <a:pt x="48" y="28"/>
                  </a:cubicBezTo>
                  <a:cubicBezTo>
                    <a:pt x="49" y="28"/>
                    <a:pt x="49" y="27"/>
                    <a:pt x="50" y="27"/>
                  </a:cubicBezTo>
                  <a:cubicBezTo>
                    <a:pt x="50" y="26"/>
                    <a:pt x="50" y="26"/>
                    <a:pt x="49" y="26"/>
                  </a:cubicBezTo>
                  <a:cubicBezTo>
                    <a:pt x="46" y="25"/>
                    <a:pt x="44" y="24"/>
                    <a:pt x="41" y="23"/>
                  </a:cubicBezTo>
                  <a:cubicBezTo>
                    <a:pt x="41" y="23"/>
                    <a:pt x="40" y="24"/>
                    <a:pt x="40" y="24"/>
                  </a:cubicBezTo>
                  <a:cubicBezTo>
                    <a:pt x="40" y="25"/>
                    <a:pt x="40" y="25"/>
                    <a:pt x="41" y="25"/>
                  </a:cubicBezTo>
                  <a:close/>
                  <a:moveTo>
                    <a:pt x="26" y="19"/>
                  </a:moveTo>
                  <a:cubicBezTo>
                    <a:pt x="27" y="21"/>
                    <a:pt x="28" y="22"/>
                    <a:pt x="29" y="23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1" y="23"/>
                    <a:pt x="32" y="24"/>
                    <a:pt x="33" y="24"/>
                  </a:cubicBezTo>
                  <a:cubicBezTo>
                    <a:pt x="34" y="24"/>
                    <a:pt x="34" y="24"/>
                    <a:pt x="34" y="23"/>
                  </a:cubicBezTo>
                  <a:cubicBezTo>
                    <a:pt x="34" y="22"/>
                    <a:pt x="34" y="22"/>
                    <a:pt x="33" y="22"/>
                  </a:cubicBezTo>
                  <a:cubicBezTo>
                    <a:pt x="32" y="22"/>
                    <a:pt x="31" y="21"/>
                    <a:pt x="30" y="21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9" y="20"/>
                    <a:pt x="28" y="19"/>
                    <a:pt x="27" y="18"/>
                  </a:cubicBezTo>
                  <a:cubicBezTo>
                    <a:pt x="27" y="18"/>
                    <a:pt x="26" y="18"/>
                    <a:pt x="26" y="18"/>
                  </a:cubicBezTo>
                  <a:cubicBezTo>
                    <a:pt x="26" y="18"/>
                    <a:pt x="26" y="19"/>
                    <a:pt x="26" y="19"/>
                  </a:cubicBezTo>
                  <a:close/>
                  <a:moveTo>
                    <a:pt x="14" y="9"/>
                  </a:moveTo>
                  <a:cubicBezTo>
                    <a:pt x="16" y="10"/>
                    <a:pt x="18" y="12"/>
                    <a:pt x="20" y="14"/>
                  </a:cubicBezTo>
                  <a:cubicBezTo>
                    <a:pt x="21" y="14"/>
                    <a:pt x="21" y="14"/>
                    <a:pt x="22" y="14"/>
                  </a:cubicBezTo>
                  <a:cubicBezTo>
                    <a:pt x="22" y="13"/>
                    <a:pt x="22" y="13"/>
                    <a:pt x="22" y="12"/>
                  </a:cubicBezTo>
                  <a:cubicBezTo>
                    <a:pt x="19" y="10"/>
                    <a:pt x="17" y="9"/>
                    <a:pt x="15" y="7"/>
                  </a:cubicBezTo>
                  <a:cubicBezTo>
                    <a:pt x="15" y="7"/>
                    <a:pt x="14" y="7"/>
                    <a:pt x="14" y="8"/>
                  </a:cubicBezTo>
                  <a:cubicBezTo>
                    <a:pt x="14" y="8"/>
                    <a:pt x="14" y="9"/>
                    <a:pt x="14" y="9"/>
                  </a:cubicBezTo>
                  <a:close/>
                  <a:moveTo>
                    <a:pt x="0" y="1"/>
                  </a:moveTo>
                  <a:cubicBezTo>
                    <a:pt x="1" y="2"/>
                    <a:pt x="1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4" y="4"/>
                    <a:pt x="6" y="5"/>
                    <a:pt x="7" y="6"/>
                  </a:cubicBezTo>
                  <a:cubicBezTo>
                    <a:pt x="8" y="6"/>
                    <a:pt x="8" y="6"/>
                    <a:pt x="9" y="5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6" y="3"/>
                    <a:pt x="4" y="2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" name="Freeform 3000">
              <a:extLst>
                <a:ext uri="{FF2B5EF4-FFF2-40B4-BE49-F238E27FC236}">
                  <a16:creationId xmlns:a16="http://schemas.microsoft.com/office/drawing/2014/main" id="{E014C755-527E-D385-3583-359FC424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5" y="2288"/>
              <a:ext cx="120" cy="77"/>
            </a:xfrm>
            <a:custGeom>
              <a:avLst/>
              <a:gdLst>
                <a:gd name="T0" fmla="*/ 95 w 48"/>
                <a:gd name="T1" fmla="*/ 35 h 29"/>
                <a:gd name="T2" fmla="*/ 50 w 48"/>
                <a:gd name="T3" fmla="*/ 21 h 29"/>
                <a:gd name="T4" fmla="*/ 50 w 48"/>
                <a:gd name="T5" fmla="*/ 21 h 29"/>
                <a:gd name="T6" fmla="*/ 20 w 48"/>
                <a:gd name="T7" fmla="*/ 21 h 29"/>
                <a:gd name="T8" fmla="*/ 0 w 48"/>
                <a:gd name="T9" fmla="*/ 21 h 29"/>
                <a:gd name="T10" fmla="*/ 20 w 48"/>
                <a:gd name="T11" fmla="*/ 56 h 29"/>
                <a:gd name="T12" fmla="*/ 50 w 48"/>
                <a:gd name="T13" fmla="*/ 56 h 29"/>
                <a:gd name="T14" fmla="*/ 50 w 48"/>
                <a:gd name="T15" fmla="*/ 35 h 29"/>
                <a:gd name="T16" fmla="*/ 50 w 48"/>
                <a:gd name="T17" fmla="*/ 56 h 29"/>
                <a:gd name="T18" fmla="*/ 83 w 48"/>
                <a:gd name="T19" fmla="*/ 77 h 29"/>
                <a:gd name="T20" fmla="*/ 113 w 48"/>
                <a:gd name="T21" fmla="*/ 56 h 29"/>
                <a:gd name="T22" fmla="*/ 95 w 48"/>
                <a:gd name="T23" fmla="*/ 35 h 29"/>
                <a:gd name="T24" fmla="*/ 333 w 48"/>
                <a:gd name="T25" fmla="*/ 170 h 29"/>
                <a:gd name="T26" fmla="*/ 220 w 48"/>
                <a:gd name="T27" fmla="*/ 93 h 29"/>
                <a:gd name="T28" fmla="*/ 188 w 48"/>
                <a:gd name="T29" fmla="*/ 112 h 29"/>
                <a:gd name="T30" fmla="*/ 208 w 48"/>
                <a:gd name="T31" fmla="*/ 133 h 29"/>
                <a:gd name="T32" fmla="*/ 313 w 48"/>
                <a:gd name="T33" fmla="*/ 204 h 29"/>
                <a:gd name="T34" fmla="*/ 333 w 48"/>
                <a:gd name="T35" fmla="*/ 191 h 29"/>
                <a:gd name="T36" fmla="*/ 333 w 48"/>
                <a:gd name="T37" fmla="*/ 170 h 29"/>
                <a:gd name="T38" fmla="*/ 533 w 48"/>
                <a:gd name="T39" fmla="*/ 337 h 29"/>
                <a:gd name="T40" fmla="*/ 438 w 48"/>
                <a:gd name="T41" fmla="*/ 247 h 29"/>
                <a:gd name="T42" fmla="*/ 408 w 48"/>
                <a:gd name="T43" fmla="*/ 247 h 29"/>
                <a:gd name="T44" fmla="*/ 425 w 48"/>
                <a:gd name="T45" fmla="*/ 281 h 29"/>
                <a:gd name="T46" fmla="*/ 520 w 48"/>
                <a:gd name="T47" fmla="*/ 353 h 29"/>
                <a:gd name="T48" fmla="*/ 550 w 48"/>
                <a:gd name="T49" fmla="*/ 353 h 29"/>
                <a:gd name="T50" fmla="*/ 533 w 48"/>
                <a:gd name="T51" fmla="*/ 337 h 29"/>
                <a:gd name="T52" fmla="*/ 738 w 48"/>
                <a:gd name="T53" fmla="*/ 507 h 29"/>
                <a:gd name="T54" fmla="*/ 645 w 48"/>
                <a:gd name="T55" fmla="*/ 409 h 29"/>
                <a:gd name="T56" fmla="*/ 613 w 48"/>
                <a:gd name="T57" fmla="*/ 409 h 29"/>
                <a:gd name="T58" fmla="*/ 625 w 48"/>
                <a:gd name="T59" fmla="*/ 451 h 29"/>
                <a:gd name="T60" fmla="*/ 720 w 48"/>
                <a:gd name="T61" fmla="*/ 542 h 29"/>
                <a:gd name="T62" fmla="*/ 738 w 48"/>
                <a:gd name="T63" fmla="*/ 542 h 29"/>
                <a:gd name="T64" fmla="*/ 738 w 48"/>
                <a:gd name="T65" fmla="*/ 507 h 2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8" h="29">
                  <a:moveTo>
                    <a:pt x="6" y="2"/>
                  </a:moveTo>
                  <a:cubicBezTo>
                    <a:pt x="5" y="2"/>
                    <a:pt x="4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5" y="3"/>
                    <a:pt x="5" y="4"/>
                  </a:cubicBezTo>
                  <a:cubicBezTo>
                    <a:pt x="6" y="4"/>
                    <a:pt x="7" y="4"/>
                    <a:pt x="7" y="3"/>
                  </a:cubicBezTo>
                  <a:cubicBezTo>
                    <a:pt x="7" y="3"/>
                    <a:pt x="7" y="2"/>
                    <a:pt x="6" y="2"/>
                  </a:cubicBezTo>
                  <a:close/>
                  <a:moveTo>
                    <a:pt x="21" y="9"/>
                  </a:moveTo>
                  <a:cubicBezTo>
                    <a:pt x="18" y="7"/>
                    <a:pt x="16" y="6"/>
                    <a:pt x="14" y="5"/>
                  </a:cubicBezTo>
                  <a:cubicBezTo>
                    <a:pt x="13" y="5"/>
                    <a:pt x="13" y="5"/>
                    <a:pt x="12" y="6"/>
                  </a:cubicBezTo>
                  <a:cubicBezTo>
                    <a:pt x="12" y="6"/>
                    <a:pt x="12" y="7"/>
                    <a:pt x="13" y="7"/>
                  </a:cubicBezTo>
                  <a:cubicBezTo>
                    <a:pt x="15" y="8"/>
                    <a:pt x="17" y="9"/>
                    <a:pt x="20" y="11"/>
                  </a:cubicBezTo>
                  <a:cubicBezTo>
                    <a:pt x="20" y="11"/>
                    <a:pt x="21" y="11"/>
                    <a:pt x="21" y="10"/>
                  </a:cubicBezTo>
                  <a:cubicBezTo>
                    <a:pt x="21" y="10"/>
                    <a:pt x="21" y="9"/>
                    <a:pt x="21" y="9"/>
                  </a:cubicBezTo>
                  <a:close/>
                  <a:moveTo>
                    <a:pt x="34" y="18"/>
                  </a:moveTo>
                  <a:cubicBezTo>
                    <a:pt x="32" y="16"/>
                    <a:pt x="30" y="14"/>
                    <a:pt x="28" y="13"/>
                  </a:cubicBezTo>
                  <a:cubicBezTo>
                    <a:pt x="27" y="13"/>
                    <a:pt x="27" y="13"/>
                    <a:pt x="26" y="13"/>
                  </a:cubicBezTo>
                  <a:cubicBezTo>
                    <a:pt x="26" y="14"/>
                    <a:pt x="26" y="14"/>
                    <a:pt x="27" y="15"/>
                  </a:cubicBezTo>
                  <a:cubicBezTo>
                    <a:pt x="29" y="16"/>
                    <a:pt x="31" y="18"/>
                    <a:pt x="33" y="19"/>
                  </a:cubicBezTo>
                  <a:cubicBezTo>
                    <a:pt x="34" y="20"/>
                    <a:pt x="34" y="19"/>
                    <a:pt x="35" y="19"/>
                  </a:cubicBezTo>
                  <a:cubicBezTo>
                    <a:pt x="35" y="18"/>
                    <a:pt x="35" y="18"/>
                    <a:pt x="34" y="18"/>
                  </a:cubicBezTo>
                  <a:close/>
                  <a:moveTo>
                    <a:pt x="47" y="27"/>
                  </a:moveTo>
                  <a:cubicBezTo>
                    <a:pt x="45" y="25"/>
                    <a:pt x="43" y="24"/>
                    <a:pt x="41" y="22"/>
                  </a:cubicBezTo>
                  <a:cubicBezTo>
                    <a:pt x="40" y="22"/>
                    <a:pt x="40" y="22"/>
                    <a:pt x="39" y="22"/>
                  </a:cubicBezTo>
                  <a:cubicBezTo>
                    <a:pt x="39" y="23"/>
                    <a:pt x="39" y="24"/>
                    <a:pt x="40" y="24"/>
                  </a:cubicBezTo>
                  <a:cubicBezTo>
                    <a:pt x="42" y="25"/>
                    <a:pt x="44" y="27"/>
                    <a:pt x="46" y="29"/>
                  </a:cubicBezTo>
                  <a:cubicBezTo>
                    <a:pt x="46" y="29"/>
                    <a:pt x="47" y="29"/>
                    <a:pt x="47" y="29"/>
                  </a:cubicBezTo>
                  <a:cubicBezTo>
                    <a:pt x="48" y="28"/>
                    <a:pt x="48" y="27"/>
                    <a:pt x="47" y="27"/>
                  </a:cubicBez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" name="Freeform 3001">
              <a:extLst>
                <a:ext uri="{FF2B5EF4-FFF2-40B4-BE49-F238E27FC236}">
                  <a16:creationId xmlns:a16="http://schemas.microsoft.com/office/drawing/2014/main" id="{E1C1F358-27A7-20FF-1AD8-261CACB37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2" y="1877"/>
              <a:ext cx="595" cy="595"/>
            </a:xfrm>
            <a:custGeom>
              <a:avLst/>
              <a:gdLst>
                <a:gd name="T0" fmla="*/ 1000 w 238"/>
                <a:gd name="T1" fmla="*/ 35 h 223"/>
                <a:gd name="T2" fmla="*/ 2645 w 238"/>
                <a:gd name="T3" fmla="*/ 662 h 223"/>
                <a:gd name="T4" fmla="*/ 2708 w 238"/>
                <a:gd name="T5" fmla="*/ 627 h 223"/>
                <a:gd name="T6" fmla="*/ 3113 w 238"/>
                <a:gd name="T7" fmla="*/ 1062 h 223"/>
                <a:gd name="T8" fmla="*/ 3688 w 238"/>
                <a:gd name="T9" fmla="*/ 2564 h 223"/>
                <a:gd name="T10" fmla="*/ 3533 w 238"/>
                <a:gd name="T11" fmla="*/ 3325 h 223"/>
                <a:gd name="T12" fmla="*/ 3270 w 238"/>
                <a:gd name="T13" fmla="*/ 3858 h 223"/>
                <a:gd name="T14" fmla="*/ 2738 w 238"/>
                <a:gd name="T15" fmla="*/ 3952 h 223"/>
                <a:gd name="T16" fmla="*/ 2250 w 238"/>
                <a:gd name="T17" fmla="*/ 4144 h 223"/>
                <a:gd name="T18" fmla="*/ 2188 w 238"/>
                <a:gd name="T19" fmla="*/ 4101 h 223"/>
                <a:gd name="T20" fmla="*/ 1813 w 238"/>
                <a:gd name="T21" fmla="*/ 4200 h 223"/>
                <a:gd name="T22" fmla="*/ 583 w 238"/>
                <a:gd name="T23" fmla="*/ 3645 h 223"/>
                <a:gd name="T24" fmla="*/ 33 w 238"/>
                <a:gd name="T25" fmla="*/ 2868 h 223"/>
                <a:gd name="T26" fmla="*/ 125 w 238"/>
                <a:gd name="T27" fmla="*/ 2335 h 223"/>
                <a:gd name="T28" fmla="*/ 363 w 238"/>
                <a:gd name="T29" fmla="*/ 1310 h 223"/>
                <a:gd name="T30" fmla="*/ 925 w 238"/>
                <a:gd name="T31" fmla="*/ 35 h 223"/>
                <a:gd name="T32" fmla="*/ 1020 w 238"/>
                <a:gd name="T33" fmla="*/ 35 h 223"/>
                <a:gd name="T34" fmla="*/ 1000 w 238"/>
                <a:gd name="T35" fmla="*/ 35 h 223"/>
                <a:gd name="T36" fmla="*/ 1000 w 238"/>
                <a:gd name="T37" fmla="*/ 0 h 223"/>
                <a:gd name="T38" fmla="*/ 908 w 238"/>
                <a:gd name="T39" fmla="*/ 21 h 223"/>
                <a:gd name="T40" fmla="*/ 345 w 238"/>
                <a:gd name="T41" fmla="*/ 1310 h 223"/>
                <a:gd name="T42" fmla="*/ 95 w 238"/>
                <a:gd name="T43" fmla="*/ 2335 h 223"/>
                <a:gd name="T44" fmla="*/ 95 w 238"/>
                <a:gd name="T45" fmla="*/ 2335 h 223"/>
                <a:gd name="T46" fmla="*/ 208 w 238"/>
                <a:gd name="T47" fmla="*/ 3461 h 223"/>
                <a:gd name="T48" fmla="*/ 1083 w 238"/>
                <a:gd name="T49" fmla="*/ 3893 h 223"/>
                <a:gd name="T50" fmla="*/ 2175 w 238"/>
                <a:gd name="T51" fmla="*/ 4122 h 223"/>
                <a:gd name="T52" fmla="*/ 2158 w 238"/>
                <a:gd name="T53" fmla="*/ 4122 h 223"/>
                <a:gd name="T54" fmla="*/ 2250 w 238"/>
                <a:gd name="T55" fmla="*/ 4178 h 223"/>
                <a:gd name="T56" fmla="*/ 2750 w 238"/>
                <a:gd name="T57" fmla="*/ 3986 h 223"/>
                <a:gd name="T58" fmla="*/ 3283 w 238"/>
                <a:gd name="T59" fmla="*/ 3872 h 223"/>
                <a:gd name="T60" fmla="*/ 3550 w 238"/>
                <a:gd name="T61" fmla="*/ 3346 h 223"/>
                <a:gd name="T62" fmla="*/ 3720 w 238"/>
                <a:gd name="T63" fmla="*/ 2564 h 223"/>
                <a:gd name="T64" fmla="*/ 3125 w 238"/>
                <a:gd name="T65" fmla="*/ 1046 h 223"/>
                <a:gd name="T66" fmla="*/ 2708 w 238"/>
                <a:gd name="T67" fmla="*/ 606 h 223"/>
                <a:gd name="T68" fmla="*/ 2645 w 238"/>
                <a:gd name="T69" fmla="*/ 648 h 223"/>
                <a:gd name="T70" fmla="*/ 1020 w 238"/>
                <a:gd name="T71" fmla="*/ 0 h 223"/>
                <a:gd name="T72" fmla="*/ 1020 w 238"/>
                <a:gd name="T73" fmla="*/ 21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38" h="223">
                  <a:moveTo>
                    <a:pt x="65" y="1"/>
                  </a:moveTo>
                  <a:cubicBezTo>
                    <a:pt x="64" y="2"/>
                    <a:pt x="64" y="2"/>
                    <a:pt x="64" y="2"/>
                  </a:cubicBezTo>
                  <a:cubicBezTo>
                    <a:pt x="96" y="5"/>
                    <a:pt x="138" y="10"/>
                    <a:pt x="168" y="35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74" y="34"/>
                    <a:pt x="174" y="34"/>
                    <a:pt x="174" y="34"/>
                  </a:cubicBezTo>
                  <a:cubicBezTo>
                    <a:pt x="173" y="33"/>
                    <a:pt x="173" y="33"/>
                    <a:pt x="173" y="33"/>
                  </a:cubicBezTo>
                  <a:cubicBezTo>
                    <a:pt x="173" y="34"/>
                    <a:pt x="173" y="34"/>
                    <a:pt x="173" y="34"/>
                  </a:cubicBezTo>
                  <a:cubicBezTo>
                    <a:pt x="181" y="37"/>
                    <a:pt x="190" y="45"/>
                    <a:pt x="199" y="56"/>
                  </a:cubicBezTo>
                  <a:cubicBezTo>
                    <a:pt x="208" y="68"/>
                    <a:pt x="216" y="81"/>
                    <a:pt x="223" y="94"/>
                  </a:cubicBezTo>
                  <a:cubicBezTo>
                    <a:pt x="231" y="108"/>
                    <a:pt x="236" y="121"/>
                    <a:pt x="236" y="135"/>
                  </a:cubicBezTo>
                  <a:cubicBezTo>
                    <a:pt x="236" y="140"/>
                    <a:pt x="235" y="145"/>
                    <a:pt x="234" y="150"/>
                  </a:cubicBezTo>
                  <a:cubicBezTo>
                    <a:pt x="233" y="158"/>
                    <a:pt x="230" y="166"/>
                    <a:pt x="226" y="175"/>
                  </a:cubicBezTo>
                  <a:cubicBezTo>
                    <a:pt x="223" y="181"/>
                    <a:pt x="222" y="186"/>
                    <a:pt x="219" y="190"/>
                  </a:cubicBezTo>
                  <a:cubicBezTo>
                    <a:pt x="217" y="195"/>
                    <a:pt x="214" y="199"/>
                    <a:pt x="209" y="203"/>
                  </a:cubicBezTo>
                  <a:cubicBezTo>
                    <a:pt x="204" y="205"/>
                    <a:pt x="198" y="206"/>
                    <a:pt x="192" y="206"/>
                  </a:cubicBezTo>
                  <a:cubicBezTo>
                    <a:pt x="186" y="207"/>
                    <a:pt x="180" y="207"/>
                    <a:pt x="175" y="208"/>
                  </a:cubicBezTo>
                  <a:cubicBezTo>
                    <a:pt x="170" y="210"/>
                    <a:pt x="164" y="212"/>
                    <a:pt x="158" y="214"/>
                  </a:cubicBezTo>
                  <a:cubicBezTo>
                    <a:pt x="153" y="216"/>
                    <a:pt x="148" y="218"/>
                    <a:pt x="144" y="218"/>
                  </a:cubicBezTo>
                  <a:cubicBezTo>
                    <a:pt x="143" y="218"/>
                    <a:pt x="142" y="217"/>
                    <a:pt x="141" y="217"/>
                  </a:cubicBezTo>
                  <a:cubicBezTo>
                    <a:pt x="140" y="217"/>
                    <a:pt x="140" y="216"/>
                    <a:pt x="140" y="216"/>
                  </a:cubicBezTo>
                  <a:cubicBezTo>
                    <a:pt x="139" y="215"/>
                    <a:pt x="139" y="215"/>
                    <a:pt x="138" y="215"/>
                  </a:cubicBezTo>
                  <a:cubicBezTo>
                    <a:pt x="131" y="219"/>
                    <a:pt x="124" y="221"/>
                    <a:pt x="116" y="221"/>
                  </a:cubicBezTo>
                  <a:cubicBezTo>
                    <a:pt x="102" y="221"/>
                    <a:pt x="87" y="214"/>
                    <a:pt x="70" y="204"/>
                  </a:cubicBezTo>
                  <a:cubicBezTo>
                    <a:pt x="56" y="195"/>
                    <a:pt x="46" y="194"/>
                    <a:pt x="37" y="192"/>
                  </a:cubicBezTo>
                  <a:cubicBezTo>
                    <a:pt x="29" y="191"/>
                    <a:pt x="22" y="189"/>
                    <a:pt x="15" y="180"/>
                  </a:cubicBezTo>
                  <a:cubicBezTo>
                    <a:pt x="6" y="170"/>
                    <a:pt x="3" y="161"/>
                    <a:pt x="2" y="151"/>
                  </a:cubicBezTo>
                  <a:cubicBezTo>
                    <a:pt x="2" y="143"/>
                    <a:pt x="5" y="134"/>
                    <a:pt x="8" y="123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11" y="104"/>
                    <a:pt x="17" y="88"/>
                    <a:pt x="23" y="69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33" y="38"/>
                    <a:pt x="46" y="17"/>
                    <a:pt x="60" y="3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44" y="15"/>
                    <a:pt x="31" y="37"/>
                    <a:pt x="21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15" y="87"/>
                    <a:pt x="9" y="103"/>
                    <a:pt x="6" y="123"/>
                  </a:cubicBezTo>
                  <a:cubicBezTo>
                    <a:pt x="7" y="123"/>
                    <a:pt x="7" y="123"/>
                    <a:pt x="7" y="123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3" y="133"/>
                    <a:pt x="1" y="142"/>
                    <a:pt x="0" y="151"/>
                  </a:cubicBezTo>
                  <a:cubicBezTo>
                    <a:pt x="0" y="161"/>
                    <a:pt x="4" y="171"/>
                    <a:pt x="13" y="182"/>
                  </a:cubicBezTo>
                  <a:cubicBezTo>
                    <a:pt x="21" y="191"/>
                    <a:pt x="28" y="193"/>
                    <a:pt x="37" y="194"/>
                  </a:cubicBezTo>
                  <a:cubicBezTo>
                    <a:pt x="45" y="196"/>
                    <a:pt x="55" y="197"/>
                    <a:pt x="69" y="205"/>
                  </a:cubicBezTo>
                  <a:cubicBezTo>
                    <a:pt x="86" y="216"/>
                    <a:pt x="101" y="223"/>
                    <a:pt x="116" y="223"/>
                  </a:cubicBezTo>
                  <a:cubicBezTo>
                    <a:pt x="124" y="223"/>
                    <a:pt x="131" y="221"/>
                    <a:pt x="139" y="217"/>
                  </a:cubicBezTo>
                  <a:cubicBezTo>
                    <a:pt x="139" y="216"/>
                    <a:pt x="139" y="216"/>
                    <a:pt x="139" y="216"/>
                  </a:cubicBezTo>
                  <a:cubicBezTo>
                    <a:pt x="138" y="217"/>
                    <a:pt x="138" y="217"/>
                    <a:pt x="138" y="217"/>
                  </a:cubicBezTo>
                  <a:cubicBezTo>
                    <a:pt x="138" y="218"/>
                    <a:pt x="139" y="218"/>
                    <a:pt x="140" y="219"/>
                  </a:cubicBezTo>
                  <a:cubicBezTo>
                    <a:pt x="142" y="219"/>
                    <a:pt x="143" y="220"/>
                    <a:pt x="144" y="220"/>
                  </a:cubicBezTo>
                  <a:cubicBezTo>
                    <a:pt x="148" y="220"/>
                    <a:pt x="153" y="218"/>
                    <a:pt x="159" y="216"/>
                  </a:cubicBezTo>
                  <a:cubicBezTo>
                    <a:pt x="164" y="214"/>
                    <a:pt x="170" y="212"/>
                    <a:pt x="176" y="210"/>
                  </a:cubicBezTo>
                  <a:cubicBezTo>
                    <a:pt x="180" y="209"/>
                    <a:pt x="186" y="209"/>
                    <a:pt x="193" y="208"/>
                  </a:cubicBezTo>
                  <a:cubicBezTo>
                    <a:pt x="199" y="208"/>
                    <a:pt x="205" y="207"/>
                    <a:pt x="210" y="204"/>
                  </a:cubicBezTo>
                  <a:cubicBezTo>
                    <a:pt x="216" y="200"/>
                    <a:pt x="219" y="196"/>
                    <a:pt x="221" y="191"/>
                  </a:cubicBezTo>
                  <a:cubicBezTo>
                    <a:pt x="223" y="186"/>
                    <a:pt x="225" y="181"/>
                    <a:pt x="227" y="176"/>
                  </a:cubicBezTo>
                  <a:cubicBezTo>
                    <a:pt x="232" y="166"/>
                    <a:pt x="235" y="158"/>
                    <a:pt x="236" y="151"/>
                  </a:cubicBezTo>
                  <a:cubicBezTo>
                    <a:pt x="237" y="145"/>
                    <a:pt x="238" y="140"/>
                    <a:pt x="238" y="135"/>
                  </a:cubicBezTo>
                  <a:cubicBezTo>
                    <a:pt x="238" y="120"/>
                    <a:pt x="233" y="107"/>
                    <a:pt x="225" y="93"/>
                  </a:cubicBezTo>
                  <a:cubicBezTo>
                    <a:pt x="218" y="80"/>
                    <a:pt x="209" y="66"/>
                    <a:pt x="200" y="55"/>
                  </a:cubicBezTo>
                  <a:cubicBezTo>
                    <a:pt x="191" y="44"/>
                    <a:pt x="182" y="35"/>
                    <a:pt x="174" y="32"/>
                  </a:cubicBezTo>
                  <a:cubicBezTo>
                    <a:pt x="173" y="32"/>
                    <a:pt x="173" y="32"/>
                    <a:pt x="173" y="32"/>
                  </a:cubicBezTo>
                  <a:cubicBezTo>
                    <a:pt x="169" y="33"/>
                    <a:pt x="169" y="33"/>
                    <a:pt x="169" y="33"/>
                  </a:cubicBezTo>
                  <a:cubicBezTo>
                    <a:pt x="169" y="34"/>
                    <a:pt x="169" y="34"/>
                    <a:pt x="169" y="34"/>
                  </a:cubicBezTo>
                  <a:cubicBezTo>
                    <a:pt x="170" y="34"/>
                    <a:pt x="170" y="34"/>
                    <a:pt x="170" y="34"/>
                  </a:cubicBezTo>
                  <a:cubicBezTo>
                    <a:pt x="138" y="8"/>
                    <a:pt x="96" y="3"/>
                    <a:pt x="65" y="0"/>
                  </a:cubicBezTo>
                  <a:cubicBezTo>
                    <a:pt x="64" y="0"/>
                    <a:pt x="64" y="0"/>
                    <a:pt x="64" y="0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" name="Freeform 3002">
              <a:extLst>
                <a:ext uri="{FF2B5EF4-FFF2-40B4-BE49-F238E27FC236}">
                  <a16:creationId xmlns:a16="http://schemas.microsoft.com/office/drawing/2014/main" id="{E3F7419C-95F8-EF8D-1F22-C6C1B3209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7" y="2339"/>
              <a:ext cx="460" cy="1229"/>
            </a:xfrm>
            <a:custGeom>
              <a:avLst/>
              <a:gdLst>
                <a:gd name="T0" fmla="*/ 2533 w 184"/>
                <a:gd name="T1" fmla="*/ 8144 h 461"/>
                <a:gd name="T2" fmla="*/ 2408 w 184"/>
                <a:gd name="T3" fmla="*/ 7505 h 461"/>
                <a:gd name="T4" fmla="*/ 2033 w 184"/>
                <a:gd name="T5" fmla="*/ 6937 h 461"/>
                <a:gd name="T6" fmla="*/ 1783 w 184"/>
                <a:gd name="T7" fmla="*/ 6156 h 461"/>
                <a:gd name="T8" fmla="*/ 1375 w 184"/>
                <a:gd name="T9" fmla="*/ 4905 h 461"/>
                <a:gd name="T10" fmla="*/ 970 w 184"/>
                <a:gd name="T11" fmla="*/ 3810 h 461"/>
                <a:gd name="T12" fmla="*/ 520 w 184"/>
                <a:gd name="T13" fmla="*/ 4889 h 461"/>
                <a:gd name="T14" fmla="*/ 375 w 184"/>
                <a:gd name="T15" fmla="*/ 5777 h 461"/>
                <a:gd name="T16" fmla="*/ 613 w 184"/>
                <a:gd name="T17" fmla="*/ 7163 h 461"/>
                <a:gd name="T18" fmla="*/ 970 w 184"/>
                <a:gd name="T19" fmla="*/ 7846 h 461"/>
                <a:gd name="T20" fmla="*/ 770 w 184"/>
                <a:gd name="T21" fmla="*/ 7905 h 461"/>
                <a:gd name="T22" fmla="*/ 395 w 184"/>
                <a:gd name="T23" fmla="*/ 7163 h 461"/>
                <a:gd name="T24" fmla="*/ 188 w 184"/>
                <a:gd name="T25" fmla="*/ 5665 h 461"/>
                <a:gd name="T26" fmla="*/ 313 w 184"/>
                <a:gd name="T27" fmla="*/ 4833 h 461"/>
                <a:gd name="T28" fmla="*/ 800 w 184"/>
                <a:gd name="T29" fmla="*/ 3562 h 461"/>
                <a:gd name="T30" fmla="*/ 1220 w 184"/>
                <a:gd name="T31" fmla="*/ 2239 h 461"/>
                <a:gd name="T32" fmla="*/ 1658 w 184"/>
                <a:gd name="T33" fmla="*/ 989 h 461"/>
                <a:gd name="T34" fmla="*/ 1583 w 184"/>
                <a:gd name="T35" fmla="*/ 21 h 461"/>
                <a:gd name="T36" fmla="*/ 1863 w 184"/>
                <a:gd name="T37" fmla="*/ 909 h 461"/>
                <a:gd name="T38" fmla="*/ 1408 w 184"/>
                <a:gd name="T39" fmla="*/ 2389 h 461"/>
                <a:gd name="T40" fmla="*/ 1270 w 184"/>
                <a:gd name="T41" fmla="*/ 3276 h 461"/>
                <a:gd name="T42" fmla="*/ 1345 w 184"/>
                <a:gd name="T43" fmla="*/ 4186 h 461"/>
                <a:gd name="T44" fmla="*/ 1875 w 184"/>
                <a:gd name="T45" fmla="*/ 4777 h 461"/>
                <a:gd name="T46" fmla="*/ 2300 w 184"/>
                <a:gd name="T47" fmla="*/ 5436 h 461"/>
                <a:gd name="T48" fmla="*/ 2875 w 184"/>
                <a:gd name="T49" fmla="*/ 5798 h 461"/>
                <a:gd name="T50" fmla="*/ 2083 w 184"/>
                <a:gd name="T51" fmla="*/ 5457 h 461"/>
                <a:gd name="T52" fmla="*/ 1800 w 184"/>
                <a:gd name="T53" fmla="*/ 5017 h 461"/>
                <a:gd name="T54" fmla="*/ 1583 w 184"/>
                <a:gd name="T55" fmla="*/ 4924 h 461"/>
                <a:gd name="T56" fmla="*/ 1908 w 184"/>
                <a:gd name="T57" fmla="*/ 5948 h 461"/>
                <a:gd name="T58" fmla="*/ 2238 w 184"/>
                <a:gd name="T59" fmla="*/ 6937 h 461"/>
                <a:gd name="T60" fmla="*/ 2408 w 184"/>
                <a:gd name="T61" fmla="*/ 7257 h 461"/>
                <a:gd name="T62" fmla="*/ 2770 w 184"/>
                <a:gd name="T63" fmla="*/ 7918 h 461"/>
                <a:gd name="T64" fmla="*/ 2800 w 184"/>
                <a:gd name="T65" fmla="*/ 8622 h 46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84" h="461">
                  <a:moveTo>
                    <a:pt x="179" y="455"/>
                  </a:moveTo>
                  <a:cubicBezTo>
                    <a:pt x="154" y="461"/>
                    <a:pt x="155" y="441"/>
                    <a:pt x="162" y="430"/>
                  </a:cubicBezTo>
                  <a:cubicBezTo>
                    <a:pt x="168" y="419"/>
                    <a:pt x="166" y="409"/>
                    <a:pt x="163" y="400"/>
                  </a:cubicBezTo>
                  <a:cubicBezTo>
                    <a:pt x="163" y="397"/>
                    <a:pt x="163" y="396"/>
                    <a:pt x="154" y="396"/>
                  </a:cubicBezTo>
                  <a:cubicBezTo>
                    <a:pt x="145" y="396"/>
                    <a:pt x="145" y="396"/>
                    <a:pt x="145" y="396"/>
                  </a:cubicBezTo>
                  <a:cubicBezTo>
                    <a:pt x="130" y="394"/>
                    <a:pt x="130" y="377"/>
                    <a:pt x="130" y="366"/>
                  </a:cubicBezTo>
                  <a:cubicBezTo>
                    <a:pt x="130" y="360"/>
                    <a:pt x="130" y="360"/>
                    <a:pt x="130" y="360"/>
                  </a:cubicBezTo>
                  <a:cubicBezTo>
                    <a:pt x="129" y="349"/>
                    <a:pt x="124" y="332"/>
                    <a:pt x="114" y="325"/>
                  </a:cubicBezTo>
                  <a:cubicBezTo>
                    <a:pt x="97" y="314"/>
                    <a:pt x="88" y="297"/>
                    <a:pt x="87" y="276"/>
                  </a:cubicBezTo>
                  <a:cubicBezTo>
                    <a:pt x="88" y="259"/>
                    <a:pt x="88" y="259"/>
                    <a:pt x="88" y="259"/>
                  </a:cubicBezTo>
                  <a:cubicBezTo>
                    <a:pt x="88" y="243"/>
                    <a:pt x="88" y="237"/>
                    <a:pt x="80" y="234"/>
                  </a:cubicBezTo>
                  <a:cubicBezTo>
                    <a:pt x="66" y="228"/>
                    <a:pt x="64" y="210"/>
                    <a:pt x="62" y="201"/>
                  </a:cubicBezTo>
                  <a:cubicBezTo>
                    <a:pt x="57" y="204"/>
                    <a:pt x="44" y="219"/>
                    <a:pt x="44" y="227"/>
                  </a:cubicBezTo>
                  <a:cubicBezTo>
                    <a:pt x="44" y="239"/>
                    <a:pt x="36" y="247"/>
                    <a:pt x="33" y="258"/>
                  </a:cubicBezTo>
                  <a:cubicBezTo>
                    <a:pt x="31" y="269"/>
                    <a:pt x="28" y="279"/>
                    <a:pt x="28" y="286"/>
                  </a:cubicBezTo>
                  <a:cubicBezTo>
                    <a:pt x="29" y="293"/>
                    <a:pt x="27" y="299"/>
                    <a:pt x="24" y="305"/>
                  </a:cubicBezTo>
                  <a:cubicBezTo>
                    <a:pt x="21" y="312"/>
                    <a:pt x="12" y="337"/>
                    <a:pt x="17" y="347"/>
                  </a:cubicBezTo>
                  <a:cubicBezTo>
                    <a:pt x="26" y="364"/>
                    <a:pt x="39" y="368"/>
                    <a:pt x="39" y="378"/>
                  </a:cubicBezTo>
                  <a:cubicBezTo>
                    <a:pt x="39" y="387"/>
                    <a:pt x="39" y="387"/>
                    <a:pt x="39" y="387"/>
                  </a:cubicBezTo>
                  <a:cubicBezTo>
                    <a:pt x="40" y="397"/>
                    <a:pt x="50" y="406"/>
                    <a:pt x="62" y="414"/>
                  </a:cubicBezTo>
                  <a:cubicBezTo>
                    <a:pt x="66" y="416"/>
                    <a:pt x="72" y="420"/>
                    <a:pt x="72" y="420"/>
                  </a:cubicBezTo>
                  <a:cubicBezTo>
                    <a:pt x="72" y="420"/>
                    <a:pt x="66" y="424"/>
                    <a:pt x="49" y="417"/>
                  </a:cubicBezTo>
                  <a:cubicBezTo>
                    <a:pt x="36" y="411"/>
                    <a:pt x="27" y="405"/>
                    <a:pt x="26" y="388"/>
                  </a:cubicBezTo>
                  <a:cubicBezTo>
                    <a:pt x="25" y="378"/>
                    <a:pt x="25" y="378"/>
                    <a:pt x="25" y="378"/>
                  </a:cubicBezTo>
                  <a:cubicBezTo>
                    <a:pt x="26" y="369"/>
                    <a:pt x="15" y="370"/>
                    <a:pt x="8" y="356"/>
                  </a:cubicBezTo>
                  <a:cubicBezTo>
                    <a:pt x="0" y="341"/>
                    <a:pt x="8" y="308"/>
                    <a:pt x="12" y="299"/>
                  </a:cubicBezTo>
                  <a:cubicBezTo>
                    <a:pt x="14" y="295"/>
                    <a:pt x="15" y="291"/>
                    <a:pt x="15" y="287"/>
                  </a:cubicBezTo>
                  <a:cubicBezTo>
                    <a:pt x="14" y="278"/>
                    <a:pt x="17" y="267"/>
                    <a:pt x="20" y="255"/>
                  </a:cubicBezTo>
                  <a:cubicBezTo>
                    <a:pt x="23" y="243"/>
                    <a:pt x="30" y="237"/>
                    <a:pt x="30" y="227"/>
                  </a:cubicBezTo>
                  <a:cubicBezTo>
                    <a:pt x="31" y="210"/>
                    <a:pt x="50" y="189"/>
                    <a:pt x="51" y="188"/>
                  </a:cubicBezTo>
                  <a:cubicBezTo>
                    <a:pt x="58" y="171"/>
                    <a:pt x="73" y="168"/>
                    <a:pt x="70" y="153"/>
                  </a:cubicBezTo>
                  <a:cubicBezTo>
                    <a:pt x="68" y="140"/>
                    <a:pt x="68" y="133"/>
                    <a:pt x="78" y="118"/>
                  </a:cubicBezTo>
                  <a:cubicBezTo>
                    <a:pt x="84" y="110"/>
                    <a:pt x="90" y="101"/>
                    <a:pt x="95" y="92"/>
                  </a:cubicBezTo>
                  <a:cubicBezTo>
                    <a:pt x="102" y="78"/>
                    <a:pt x="110" y="66"/>
                    <a:pt x="106" y="52"/>
                  </a:cubicBezTo>
                  <a:cubicBezTo>
                    <a:pt x="104" y="45"/>
                    <a:pt x="96" y="20"/>
                    <a:pt x="95" y="9"/>
                  </a:cubicBezTo>
                  <a:cubicBezTo>
                    <a:pt x="94" y="5"/>
                    <a:pt x="97" y="1"/>
                    <a:pt x="101" y="1"/>
                  </a:cubicBezTo>
                  <a:cubicBezTo>
                    <a:pt x="104" y="0"/>
                    <a:pt x="108" y="3"/>
                    <a:pt x="108" y="7"/>
                  </a:cubicBezTo>
                  <a:cubicBezTo>
                    <a:pt x="110" y="17"/>
                    <a:pt x="117" y="41"/>
                    <a:pt x="119" y="48"/>
                  </a:cubicBezTo>
                  <a:cubicBezTo>
                    <a:pt x="123" y="62"/>
                    <a:pt x="117" y="79"/>
                    <a:pt x="107" y="99"/>
                  </a:cubicBezTo>
                  <a:cubicBezTo>
                    <a:pt x="102" y="108"/>
                    <a:pt x="95" y="118"/>
                    <a:pt x="90" y="126"/>
                  </a:cubicBezTo>
                  <a:cubicBezTo>
                    <a:pt x="81" y="138"/>
                    <a:pt x="82" y="143"/>
                    <a:pt x="84" y="151"/>
                  </a:cubicBezTo>
                  <a:cubicBezTo>
                    <a:pt x="86" y="161"/>
                    <a:pt x="83" y="166"/>
                    <a:pt x="81" y="173"/>
                  </a:cubicBezTo>
                  <a:cubicBezTo>
                    <a:pt x="80" y="175"/>
                    <a:pt x="77" y="182"/>
                    <a:pt x="76" y="191"/>
                  </a:cubicBezTo>
                  <a:cubicBezTo>
                    <a:pt x="74" y="203"/>
                    <a:pt x="80" y="219"/>
                    <a:pt x="86" y="221"/>
                  </a:cubicBezTo>
                  <a:cubicBezTo>
                    <a:pt x="95" y="225"/>
                    <a:pt x="99" y="231"/>
                    <a:pt x="100" y="239"/>
                  </a:cubicBezTo>
                  <a:cubicBezTo>
                    <a:pt x="107" y="246"/>
                    <a:pt x="114" y="249"/>
                    <a:pt x="120" y="252"/>
                  </a:cubicBezTo>
                  <a:cubicBezTo>
                    <a:pt x="124" y="254"/>
                    <a:pt x="124" y="254"/>
                    <a:pt x="124" y="254"/>
                  </a:cubicBezTo>
                  <a:cubicBezTo>
                    <a:pt x="132" y="258"/>
                    <a:pt x="146" y="272"/>
                    <a:pt x="147" y="287"/>
                  </a:cubicBezTo>
                  <a:cubicBezTo>
                    <a:pt x="147" y="291"/>
                    <a:pt x="148" y="298"/>
                    <a:pt x="160" y="300"/>
                  </a:cubicBezTo>
                  <a:cubicBezTo>
                    <a:pt x="163" y="300"/>
                    <a:pt x="184" y="306"/>
                    <a:pt x="184" y="306"/>
                  </a:cubicBezTo>
                  <a:cubicBezTo>
                    <a:pt x="184" y="306"/>
                    <a:pt x="172" y="307"/>
                    <a:pt x="168" y="306"/>
                  </a:cubicBezTo>
                  <a:cubicBezTo>
                    <a:pt x="161" y="306"/>
                    <a:pt x="134" y="305"/>
                    <a:pt x="133" y="288"/>
                  </a:cubicBezTo>
                  <a:cubicBezTo>
                    <a:pt x="133" y="279"/>
                    <a:pt x="124" y="269"/>
                    <a:pt x="118" y="266"/>
                  </a:cubicBezTo>
                  <a:cubicBezTo>
                    <a:pt x="115" y="265"/>
                    <a:pt x="115" y="265"/>
                    <a:pt x="115" y="265"/>
                  </a:cubicBezTo>
                  <a:cubicBezTo>
                    <a:pt x="111" y="263"/>
                    <a:pt x="106" y="261"/>
                    <a:pt x="101" y="257"/>
                  </a:cubicBezTo>
                  <a:cubicBezTo>
                    <a:pt x="101" y="258"/>
                    <a:pt x="101" y="259"/>
                    <a:pt x="101" y="260"/>
                  </a:cubicBezTo>
                  <a:cubicBezTo>
                    <a:pt x="101" y="275"/>
                    <a:pt x="101" y="275"/>
                    <a:pt x="101" y="275"/>
                  </a:cubicBezTo>
                  <a:cubicBezTo>
                    <a:pt x="102" y="292"/>
                    <a:pt x="109" y="305"/>
                    <a:pt x="122" y="314"/>
                  </a:cubicBezTo>
                  <a:cubicBezTo>
                    <a:pt x="138" y="324"/>
                    <a:pt x="143" y="348"/>
                    <a:pt x="143" y="359"/>
                  </a:cubicBezTo>
                  <a:cubicBezTo>
                    <a:pt x="143" y="366"/>
                    <a:pt x="143" y="366"/>
                    <a:pt x="143" y="366"/>
                  </a:cubicBezTo>
                  <a:cubicBezTo>
                    <a:pt x="143" y="372"/>
                    <a:pt x="143" y="382"/>
                    <a:pt x="146" y="382"/>
                  </a:cubicBezTo>
                  <a:cubicBezTo>
                    <a:pt x="154" y="383"/>
                    <a:pt x="154" y="383"/>
                    <a:pt x="154" y="383"/>
                  </a:cubicBezTo>
                  <a:cubicBezTo>
                    <a:pt x="161" y="383"/>
                    <a:pt x="174" y="383"/>
                    <a:pt x="177" y="397"/>
                  </a:cubicBezTo>
                  <a:cubicBezTo>
                    <a:pt x="177" y="401"/>
                    <a:pt x="177" y="418"/>
                    <a:pt x="177" y="418"/>
                  </a:cubicBezTo>
                  <a:cubicBezTo>
                    <a:pt x="175" y="428"/>
                    <a:pt x="170" y="433"/>
                    <a:pt x="169" y="443"/>
                  </a:cubicBezTo>
                  <a:cubicBezTo>
                    <a:pt x="167" y="452"/>
                    <a:pt x="169" y="456"/>
                    <a:pt x="179" y="455"/>
                  </a:cubicBezTo>
                </a:path>
              </a:pathLst>
            </a:custGeom>
            <a:solidFill>
              <a:srgbClr val="E878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0" name="Freeform 3003">
              <a:extLst>
                <a:ext uri="{FF2B5EF4-FFF2-40B4-BE49-F238E27FC236}">
                  <a16:creationId xmlns:a16="http://schemas.microsoft.com/office/drawing/2014/main" id="{C9E26E89-CBF3-CF1A-3F98-4147E9C5A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" y="2872"/>
              <a:ext cx="280" cy="677"/>
            </a:xfrm>
            <a:custGeom>
              <a:avLst/>
              <a:gdLst>
                <a:gd name="T0" fmla="*/ 0 w 112"/>
                <a:gd name="T1" fmla="*/ 21 h 254"/>
                <a:gd name="T2" fmla="*/ 375 w 112"/>
                <a:gd name="T3" fmla="*/ 704 h 254"/>
                <a:gd name="T4" fmla="*/ 470 w 112"/>
                <a:gd name="T5" fmla="*/ 965 h 254"/>
                <a:gd name="T6" fmla="*/ 470 w 112"/>
                <a:gd name="T7" fmla="*/ 1135 h 254"/>
                <a:gd name="T8" fmla="*/ 458 w 112"/>
                <a:gd name="T9" fmla="*/ 1455 h 254"/>
                <a:gd name="T10" fmla="*/ 895 w 112"/>
                <a:gd name="T11" fmla="*/ 2423 h 254"/>
                <a:gd name="T12" fmla="*/ 1125 w 112"/>
                <a:gd name="T13" fmla="*/ 3047 h 254"/>
                <a:gd name="T14" fmla="*/ 1125 w 112"/>
                <a:gd name="T15" fmla="*/ 3161 h 254"/>
                <a:gd name="T16" fmla="*/ 1125 w 112"/>
                <a:gd name="T17" fmla="*/ 3238 h 254"/>
                <a:gd name="T18" fmla="*/ 1125 w 112"/>
                <a:gd name="T19" fmla="*/ 3297 h 254"/>
                <a:gd name="T20" fmla="*/ 1345 w 112"/>
                <a:gd name="T21" fmla="*/ 3694 h 254"/>
                <a:gd name="T22" fmla="*/ 1488 w 112"/>
                <a:gd name="T23" fmla="*/ 3708 h 254"/>
                <a:gd name="T24" fmla="*/ 1645 w 112"/>
                <a:gd name="T25" fmla="*/ 3865 h 254"/>
                <a:gd name="T26" fmla="*/ 1675 w 112"/>
                <a:gd name="T27" fmla="*/ 4070 h 254"/>
                <a:gd name="T28" fmla="*/ 1595 w 112"/>
                <a:gd name="T29" fmla="*/ 4334 h 254"/>
                <a:gd name="T30" fmla="*/ 1520 w 112"/>
                <a:gd name="T31" fmla="*/ 4659 h 254"/>
                <a:gd name="T32" fmla="*/ 1550 w 112"/>
                <a:gd name="T33" fmla="*/ 4808 h 254"/>
                <a:gd name="T34" fmla="*/ 1595 w 112"/>
                <a:gd name="T35" fmla="*/ 4752 h 254"/>
                <a:gd name="T36" fmla="*/ 1658 w 112"/>
                <a:gd name="T37" fmla="*/ 4377 h 254"/>
                <a:gd name="T38" fmla="*/ 1708 w 112"/>
                <a:gd name="T39" fmla="*/ 3843 h 254"/>
                <a:gd name="T40" fmla="*/ 1500 w 112"/>
                <a:gd name="T41" fmla="*/ 3638 h 254"/>
                <a:gd name="T42" fmla="*/ 1363 w 112"/>
                <a:gd name="T43" fmla="*/ 3617 h 254"/>
                <a:gd name="T44" fmla="*/ 1188 w 112"/>
                <a:gd name="T45" fmla="*/ 3238 h 254"/>
                <a:gd name="T46" fmla="*/ 1188 w 112"/>
                <a:gd name="T47" fmla="*/ 3161 h 254"/>
                <a:gd name="T48" fmla="*/ 1188 w 112"/>
                <a:gd name="T49" fmla="*/ 3047 h 254"/>
                <a:gd name="T50" fmla="*/ 938 w 112"/>
                <a:gd name="T51" fmla="*/ 2367 h 254"/>
                <a:gd name="T52" fmla="*/ 520 w 112"/>
                <a:gd name="T53" fmla="*/ 1455 h 254"/>
                <a:gd name="T54" fmla="*/ 533 w 112"/>
                <a:gd name="T55" fmla="*/ 1135 h 254"/>
                <a:gd name="T56" fmla="*/ 395 w 112"/>
                <a:gd name="T57" fmla="*/ 626 h 254"/>
                <a:gd name="T58" fmla="*/ 63 w 112"/>
                <a:gd name="T59" fmla="*/ 0 h 254"/>
                <a:gd name="T60" fmla="*/ 0 w 112"/>
                <a:gd name="T61" fmla="*/ 21 h 25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2" h="254">
                  <a:moveTo>
                    <a:pt x="0" y="1"/>
                  </a:moveTo>
                  <a:cubicBezTo>
                    <a:pt x="0" y="4"/>
                    <a:pt x="6" y="29"/>
                    <a:pt x="24" y="37"/>
                  </a:cubicBezTo>
                  <a:cubicBezTo>
                    <a:pt x="28" y="39"/>
                    <a:pt x="30" y="42"/>
                    <a:pt x="30" y="51"/>
                  </a:cubicBezTo>
                  <a:cubicBezTo>
                    <a:pt x="30" y="54"/>
                    <a:pt x="30" y="57"/>
                    <a:pt x="30" y="60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30" y="99"/>
                    <a:pt x="40" y="116"/>
                    <a:pt x="57" y="128"/>
                  </a:cubicBezTo>
                  <a:cubicBezTo>
                    <a:pt x="66" y="134"/>
                    <a:pt x="71" y="151"/>
                    <a:pt x="72" y="161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2"/>
                    <a:pt x="72" y="173"/>
                    <a:pt x="72" y="174"/>
                  </a:cubicBezTo>
                  <a:cubicBezTo>
                    <a:pt x="72" y="183"/>
                    <a:pt x="73" y="194"/>
                    <a:pt x="86" y="195"/>
                  </a:cubicBezTo>
                  <a:cubicBezTo>
                    <a:pt x="95" y="196"/>
                    <a:pt x="95" y="196"/>
                    <a:pt x="95" y="196"/>
                  </a:cubicBezTo>
                  <a:cubicBezTo>
                    <a:pt x="101" y="196"/>
                    <a:pt x="104" y="199"/>
                    <a:pt x="105" y="204"/>
                  </a:cubicBezTo>
                  <a:cubicBezTo>
                    <a:pt x="106" y="208"/>
                    <a:pt x="107" y="212"/>
                    <a:pt x="107" y="215"/>
                  </a:cubicBezTo>
                  <a:cubicBezTo>
                    <a:pt x="107" y="219"/>
                    <a:pt x="106" y="223"/>
                    <a:pt x="102" y="229"/>
                  </a:cubicBezTo>
                  <a:cubicBezTo>
                    <a:pt x="100" y="233"/>
                    <a:pt x="97" y="240"/>
                    <a:pt x="97" y="246"/>
                  </a:cubicBezTo>
                  <a:cubicBezTo>
                    <a:pt x="97" y="249"/>
                    <a:pt x="97" y="252"/>
                    <a:pt x="99" y="254"/>
                  </a:cubicBezTo>
                  <a:cubicBezTo>
                    <a:pt x="102" y="251"/>
                    <a:pt x="102" y="251"/>
                    <a:pt x="102" y="251"/>
                  </a:cubicBezTo>
                  <a:cubicBezTo>
                    <a:pt x="99" y="247"/>
                    <a:pt x="102" y="238"/>
                    <a:pt x="106" y="231"/>
                  </a:cubicBezTo>
                  <a:cubicBezTo>
                    <a:pt x="112" y="219"/>
                    <a:pt x="111" y="213"/>
                    <a:pt x="109" y="203"/>
                  </a:cubicBezTo>
                  <a:cubicBezTo>
                    <a:pt x="107" y="196"/>
                    <a:pt x="103" y="192"/>
                    <a:pt x="96" y="192"/>
                  </a:cubicBezTo>
                  <a:cubicBezTo>
                    <a:pt x="87" y="191"/>
                    <a:pt x="87" y="191"/>
                    <a:pt x="87" y="191"/>
                  </a:cubicBezTo>
                  <a:cubicBezTo>
                    <a:pt x="76" y="190"/>
                    <a:pt x="76" y="183"/>
                    <a:pt x="76" y="171"/>
                  </a:cubicBezTo>
                  <a:cubicBezTo>
                    <a:pt x="76" y="167"/>
                    <a:pt x="76" y="167"/>
                    <a:pt x="76" y="167"/>
                  </a:cubicBezTo>
                  <a:cubicBezTo>
                    <a:pt x="76" y="161"/>
                    <a:pt x="76" y="161"/>
                    <a:pt x="76" y="161"/>
                  </a:cubicBezTo>
                  <a:cubicBezTo>
                    <a:pt x="75" y="151"/>
                    <a:pt x="70" y="132"/>
                    <a:pt x="60" y="125"/>
                  </a:cubicBezTo>
                  <a:cubicBezTo>
                    <a:pt x="43" y="114"/>
                    <a:pt x="34" y="97"/>
                    <a:pt x="33" y="77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45"/>
                    <a:pt x="34" y="37"/>
                    <a:pt x="25" y="33"/>
                  </a:cubicBezTo>
                  <a:cubicBezTo>
                    <a:pt x="13" y="28"/>
                    <a:pt x="6" y="10"/>
                    <a:pt x="4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" name="Freeform 3004">
              <a:extLst>
                <a:ext uri="{FF2B5EF4-FFF2-40B4-BE49-F238E27FC236}">
                  <a16:creationId xmlns:a16="http://schemas.microsoft.com/office/drawing/2014/main" id="{C59F5D65-213E-5BA7-F8AE-72A5D0AF0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0" y="2397"/>
              <a:ext cx="282" cy="1043"/>
            </a:xfrm>
            <a:custGeom>
              <a:avLst/>
              <a:gdLst>
                <a:gd name="T0" fmla="*/ 1475 w 113"/>
                <a:gd name="T1" fmla="*/ 21 h 391"/>
                <a:gd name="T2" fmla="*/ 1600 w 113"/>
                <a:gd name="T3" fmla="*/ 491 h 391"/>
                <a:gd name="T4" fmla="*/ 1650 w 113"/>
                <a:gd name="T5" fmla="*/ 627 h 391"/>
                <a:gd name="T6" fmla="*/ 1525 w 113"/>
                <a:gd name="T7" fmla="*/ 1288 h 391"/>
                <a:gd name="T8" fmla="*/ 1495 w 113"/>
                <a:gd name="T9" fmla="*/ 1344 h 391"/>
                <a:gd name="T10" fmla="*/ 1245 w 113"/>
                <a:gd name="T11" fmla="*/ 1801 h 391"/>
                <a:gd name="T12" fmla="*/ 1121 w 113"/>
                <a:gd name="T13" fmla="*/ 2526 h 391"/>
                <a:gd name="T14" fmla="*/ 996 w 113"/>
                <a:gd name="T15" fmla="*/ 2846 h 391"/>
                <a:gd name="T16" fmla="*/ 809 w 113"/>
                <a:gd name="T17" fmla="*/ 3153 h 391"/>
                <a:gd name="T18" fmla="*/ 791 w 113"/>
                <a:gd name="T19" fmla="*/ 3166 h 391"/>
                <a:gd name="T20" fmla="*/ 479 w 113"/>
                <a:gd name="T21" fmla="*/ 3913 h 391"/>
                <a:gd name="T22" fmla="*/ 417 w 113"/>
                <a:gd name="T23" fmla="*/ 4199 h 391"/>
                <a:gd name="T24" fmla="*/ 324 w 113"/>
                <a:gd name="T25" fmla="*/ 4425 h 391"/>
                <a:gd name="T26" fmla="*/ 250 w 113"/>
                <a:gd name="T27" fmla="*/ 5052 h 391"/>
                <a:gd name="T28" fmla="*/ 200 w 113"/>
                <a:gd name="T29" fmla="*/ 5279 h 391"/>
                <a:gd name="T30" fmla="*/ 137 w 113"/>
                <a:gd name="T31" fmla="*/ 6375 h 391"/>
                <a:gd name="T32" fmla="*/ 324 w 113"/>
                <a:gd name="T33" fmla="*/ 6645 h 391"/>
                <a:gd name="T34" fmla="*/ 417 w 113"/>
                <a:gd name="T35" fmla="*/ 6773 h 391"/>
                <a:gd name="T36" fmla="*/ 417 w 113"/>
                <a:gd name="T37" fmla="*/ 6968 h 391"/>
                <a:gd name="T38" fmla="*/ 591 w 113"/>
                <a:gd name="T39" fmla="*/ 7421 h 391"/>
                <a:gd name="T40" fmla="*/ 624 w 113"/>
                <a:gd name="T41" fmla="*/ 7365 h 391"/>
                <a:gd name="T42" fmla="*/ 479 w 113"/>
                <a:gd name="T43" fmla="*/ 6968 h 391"/>
                <a:gd name="T44" fmla="*/ 479 w 113"/>
                <a:gd name="T45" fmla="*/ 6773 h 391"/>
                <a:gd name="T46" fmla="*/ 374 w 113"/>
                <a:gd name="T47" fmla="*/ 6567 h 391"/>
                <a:gd name="T48" fmla="*/ 200 w 113"/>
                <a:gd name="T49" fmla="*/ 6341 h 391"/>
                <a:gd name="T50" fmla="*/ 262 w 113"/>
                <a:gd name="T51" fmla="*/ 5295 h 391"/>
                <a:gd name="T52" fmla="*/ 312 w 113"/>
                <a:gd name="T53" fmla="*/ 5052 h 391"/>
                <a:gd name="T54" fmla="*/ 387 w 113"/>
                <a:gd name="T55" fmla="*/ 4441 h 391"/>
                <a:gd name="T56" fmla="*/ 467 w 113"/>
                <a:gd name="T57" fmla="*/ 4212 h 391"/>
                <a:gd name="T58" fmla="*/ 542 w 113"/>
                <a:gd name="T59" fmla="*/ 3913 h 391"/>
                <a:gd name="T60" fmla="*/ 841 w 113"/>
                <a:gd name="T61" fmla="*/ 3222 h 391"/>
                <a:gd name="T62" fmla="*/ 871 w 113"/>
                <a:gd name="T63" fmla="*/ 3188 h 391"/>
                <a:gd name="T64" fmla="*/ 1041 w 113"/>
                <a:gd name="T65" fmla="*/ 2902 h 391"/>
                <a:gd name="T66" fmla="*/ 1165 w 113"/>
                <a:gd name="T67" fmla="*/ 2505 h 391"/>
                <a:gd name="T68" fmla="*/ 1290 w 113"/>
                <a:gd name="T69" fmla="*/ 1857 h 391"/>
                <a:gd name="T70" fmla="*/ 1557 w 113"/>
                <a:gd name="T71" fmla="*/ 1387 h 391"/>
                <a:gd name="T72" fmla="*/ 1570 w 113"/>
                <a:gd name="T73" fmla="*/ 1331 h 391"/>
                <a:gd name="T74" fmla="*/ 1694 w 113"/>
                <a:gd name="T75" fmla="*/ 606 h 391"/>
                <a:gd name="T76" fmla="*/ 1662 w 113"/>
                <a:gd name="T77" fmla="*/ 456 h 391"/>
                <a:gd name="T78" fmla="*/ 1507 w 113"/>
                <a:gd name="T79" fmla="*/ 0 h 391"/>
                <a:gd name="T80" fmla="*/ 1475 w 113"/>
                <a:gd name="T81" fmla="*/ 21 h 39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13" h="391">
                  <a:moveTo>
                    <a:pt x="95" y="1"/>
                  </a:moveTo>
                  <a:cubicBezTo>
                    <a:pt x="97" y="9"/>
                    <a:pt x="100" y="19"/>
                    <a:pt x="103" y="26"/>
                  </a:cubicBezTo>
                  <a:cubicBezTo>
                    <a:pt x="106" y="33"/>
                    <a:pt x="106" y="33"/>
                    <a:pt x="106" y="33"/>
                  </a:cubicBezTo>
                  <a:cubicBezTo>
                    <a:pt x="109" y="45"/>
                    <a:pt x="104" y="55"/>
                    <a:pt x="98" y="68"/>
                  </a:cubicBezTo>
                  <a:cubicBezTo>
                    <a:pt x="96" y="71"/>
                    <a:pt x="96" y="71"/>
                    <a:pt x="96" y="71"/>
                  </a:cubicBezTo>
                  <a:cubicBezTo>
                    <a:pt x="92" y="79"/>
                    <a:pt x="86" y="88"/>
                    <a:pt x="80" y="95"/>
                  </a:cubicBezTo>
                  <a:cubicBezTo>
                    <a:pt x="69" y="111"/>
                    <a:pt x="69" y="119"/>
                    <a:pt x="72" y="133"/>
                  </a:cubicBezTo>
                  <a:cubicBezTo>
                    <a:pt x="73" y="140"/>
                    <a:pt x="69" y="144"/>
                    <a:pt x="64" y="150"/>
                  </a:cubicBezTo>
                  <a:cubicBezTo>
                    <a:pt x="60" y="154"/>
                    <a:pt x="55" y="159"/>
                    <a:pt x="52" y="166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46" y="173"/>
                    <a:pt x="32" y="191"/>
                    <a:pt x="31" y="206"/>
                  </a:cubicBezTo>
                  <a:cubicBezTo>
                    <a:pt x="31" y="211"/>
                    <a:pt x="29" y="216"/>
                    <a:pt x="27" y="221"/>
                  </a:cubicBezTo>
                  <a:cubicBezTo>
                    <a:pt x="25" y="224"/>
                    <a:pt x="23" y="228"/>
                    <a:pt x="21" y="233"/>
                  </a:cubicBezTo>
                  <a:cubicBezTo>
                    <a:pt x="18" y="245"/>
                    <a:pt x="15" y="257"/>
                    <a:pt x="16" y="266"/>
                  </a:cubicBezTo>
                  <a:cubicBezTo>
                    <a:pt x="16" y="270"/>
                    <a:pt x="15" y="274"/>
                    <a:pt x="13" y="278"/>
                  </a:cubicBezTo>
                  <a:cubicBezTo>
                    <a:pt x="10" y="286"/>
                    <a:pt x="0" y="320"/>
                    <a:pt x="9" y="336"/>
                  </a:cubicBezTo>
                  <a:cubicBezTo>
                    <a:pt x="13" y="344"/>
                    <a:pt x="18" y="347"/>
                    <a:pt x="21" y="350"/>
                  </a:cubicBezTo>
                  <a:cubicBezTo>
                    <a:pt x="25" y="352"/>
                    <a:pt x="27" y="354"/>
                    <a:pt x="27" y="357"/>
                  </a:cubicBezTo>
                  <a:cubicBezTo>
                    <a:pt x="27" y="367"/>
                    <a:pt x="27" y="367"/>
                    <a:pt x="27" y="367"/>
                  </a:cubicBezTo>
                  <a:cubicBezTo>
                    <a:pt x="28" y="380"/>
                    <a:pt x="29" y="386"/>
                    <a:pt x="38" y="391"/>
                  </a:cubicBezTo>
                  <a:cubicBezTo>
                    <a:pt x="40" y="388"/>
                    <a:pt x="40" y="388"/>
                    <a:pt x="40" y="388"/>
                  </a:cubicBezTo>
                  <a:cubicBezTo>
                    <a:pt x="33" y="384"/>
                    <a:pt x="32" y="379"/>
                    <a:pt x="31" y="367"/>
                  </a:cubicBezTo>
                  <a:cubicBezTo>
                    <a:pt x="31" y="357"/>
                    <a:pt x="31" y="357"/>
                    <a:pt x="31" y="357"/>
                  </a:cubicBezTo>
                  <a:cubicBezTo>
                    <a:pt x="31" y="352"/>
                    <a:pt x="27" y="349"/>
                    <a:pt x="24" y="346"/>
                  </a:cubicBezTo>
                  <a:cubicBezTo>
                    <a:pt x="20" y="344"/>
                    <a:pt x="16" y="341"/>
                    <a:pt x="13" y="334"/>
                  </a:cubicBezTo>
                  <a:cubicBezTo>
                    <a:pt x="5" y="320"/>
                    <a:pt x="13" y="289"/>
                    <a:pt x="17" y="279"/>
                  </a:cubicBezTo>
                  <a:cubicBezTo>
                    <a:pt x="19" y="275"/>
                    <a:pt x="20" y="271"/>
                    <a:pt x="20" y="266"/>
                  </a:cubicBezTo>
                  <a:cubicBezTo>
                    <a:pt x="19" y="257"/>
                    <a:pt x="22" y="246"/>
                    <a:pt x="25" y="234"/>
                  </a:cubicBezTo>
                  <a:cubicBezTo>
                    <a:pt x="26" y="230"/>
                    <a:pt x="28" y="226"/>
                    <a:pt x="30" y="222"/>
                  </a:cubicBezTo>
                  <a:cubicBezTo>
                    <a:pt x="33" y="217"/>
                    <a:pt x="35" y="212"/>
                    <a:pt x="35" y="206"/>
                  </a:cubicBezTo>
                  <a:cubicBezTo>
                    <a:pt x="36" y="197"/>
                    <a:pt x="42" y="185"/>
                    <a:pt x="54" y="170"/>
                  </a:cubicBezTo>
                  <a:cubicBezTo>
                    <a:pt x="56" y="168"/>
                    <a:pt x="56" y="168"/>
                    <a:pt x="56" y="168"/>
                  </a:cubicBezTo>
                  <a:cubicBezTo>
                    <a:pt x="58" y="161"/>
                    <a:pt x="63" y="157"/>
                    <a:pt x="67" y="153"/>
                  </a:cubicBezTo>
                  <a:cubicBezTo>
                    <a:pt x="72" y="147"/>
                    <a:pt x="77" y="142"/>
                    <a:pt x="75" y="132"/>
                  </a:cubicBezTo>
                  <a:cubicBezTo>
                    <a:pt x="73" y="119"/>
                    <a:pt x="73" y="112"/>
                    <a:pt x="83" y="98"/>
                  </a:cubicBezTo>
                  <a:cubicBezTo>
                    <a:pt x="89" y="90"/>
                    <a:pt x="95" y="81"/>
                    <a:pt x="100" y="73"/>
                  </a:cubicBezTo>
                  <a:cubicBezTo>
                    <a:pt x="101" y="70"/>
                    <a:pt x="101" y="70"/>
                    <a:pt x="101" y="70"/>
                  </a:cubicBezTo>
                  <a:cubicBezTo>
                    <a:pt x="108" y="56"/>
                    <a:pt x="113" y="46"/>
                    <a:pt x="109" y="32"/>
                  </a:cubicBezTo>
                  <a:cubicBezTo>
                    <a:pt x="107" y="24"/>
                    <a:pt x="107" y="24"/>
                    <a:pt x="107" y="24"/>
                  </a:cubicBezTo>
                  <a:cubicBezTo>
                    <a:pt x="104" y="17"/>
                    <a:pt x="99" y="8"/>
                    <a:pt x="97" y="0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2" name="Freeform 3005">
              <a:extLst>
                <a:ext uri="{FF2B5EF4-FFF2-40B4-BE49-F238E27FC236}">
                  <a16:creationId xmlns:a16="http://schemas.microsoft.com/office/drawing/2014/main" id="{0C0B45B9-6843-43EE-ABEB-68DBB89C1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379"/>
              <a:ext cx="760" cy="1317"/>
            </a:xfrm>
            <a:custGeom>
              <a:avLst/>
              <a:gdLst>
                <a:gd name="T0" fmla="*/ 4688 w 304"/>
                <a:gd name="T1" fmla="*/ 6801 h 494"/>
                <a:gd name="T2" fmla="*/ 4395 w 304"/>
                <a:gd name="T3" fmla="*/ 6140 h 494"/>
                <a:gd name="T4" fmla="*/ 3408 w 304"/>
                <a:gd name="T5" fmla="*/ 4791 h 494"/>
                <a:gd name="T6" fmla="*/ 2875 w 304"/>
                <a:gd name="T7" fmla="*/ 4130 h 494"/>
                <a:gd name="T8" fmla="*/ 2813 w 304"/>
                <a:gd name="T9" fmla="*/ 3946 h 494"/>
                <a:gd name="T10" fmla="*/ 800 w 304"/>
                <a:gd name="T11" fmla="*/ 760 h 494"/>
                <a:gd name="T12" fmla="*/ 783 w 304"/>
                <a:gd name="T13" fmla="*/ 717 h 494"/>
                <a:gd name="T14" fmla="*/ 2845 w 304"/>
                <a:gd name="T15" fmla="*/ 1421 h 494"/>
                <a:gd name="T16" fmla="*/ 3300 w 304"/>
                <a:gd name="T17" fmla="*/ 1309 h 494"/>
                <a:gd name="T18" fmla="*/ 3720 w 304"/>
                <a:gd name="T19" fmla="*/ 1330 h 494"/>
                <a:gd name="T20" fmla="*/ 3833 w 304"/>
                <a:gd name="T21" fmla="*/ 1514 h 494"/>
                <a:gd name="T22" fmla="*/ 3770 w 304"/>
                <a:gd name="T23" fmla="*/ 1216 h 494"/>
                <a:gd name="T24" fmla="*/ 3188 w 304"/>
                <a:gd name="T25" fmla="*/ 1080 h 494"/>
                <a:gd name="T26" fmla="*/ 2863 w 304"/>
                <a:gd name="T27" fmla="*/ 1173 h 494"/>
                <a:gd name="T28" fmla="*/ 1250 w 304"/>
                <a:gd name="T29" fmla="*/ 627 h 494"/>
                <a:gd name="T30" fmla="*/ 595 w 304"/>
                <a:gd name="T31" fmla="*/ 320 h 494"/>
                <a:gd name="T32" fmla="*/ 83 w 304"/>
                <a:gd name="T33" fmla="*/ 93 h 494"/>
                <a:gd name="T34" fmla="*/ 0 w 304"/>
                <a:gd name="T35" fmla="*/ 0 h 494"/>
                <a:gd name="T36" fmla="*/ 625 w 304"/>
                <a:gd name="T37" fmla="*/ 909 h 494"/>
                <a:gd name="T38" fmla="*/ 2708 w 304"/>
                <a:gd name="T39" fmla="*/ 4570 h 494"/>
                <a:gd name="T40" fmla="*/ 2750 w 304"/>
                <a:gd name="T41" fmla="*/ 5756 h 494"/>
                <a:gd name="T42" fmla="*/ 2688 w 304"/>
                <a:gd name="T43" fmla="*/ 6140 h 494"/>
                <a:gd name="T44" fmla="*/ 2595 w 304"/>
                <a:gd name="T45" fmla="*/ 6609 h 494"/>
                <a:gd name="T46" fmla="*/ 2408 w 304"/>
                <a:gd name="T47" fmla="*/ 6860 h 494"/>
                <a:gd name="T48" fmla="*/ 2425 w 304"/>
                <a:gd name="T49" fmla="*/ 7505 h 494"/>
                <a:gd name="T50" fmla="*/ 2270 w 304"/>
                <a:gd name="T51" fmla="*/ 9168 h 494"/>
                <a:gd name="T52" fmla="*/ 2033 w 304"/>
                <a:gd name="T53" fmla="*/ 9155 h 494"/>
                <a:gd name="T54" fmla="*/ 2470 w 304"/>
                <a:gd name="T55" fmla="*/ 9155 h 494"/>
                <a:gd name="T56" fmla="*/ 2613 w 304"/>
                <a:gd name="T57" fmla="*/ 7393 h 494"/>
                <a:gd name="T58" fmla="*/ 2595 w 304"/>
                <a:gd name="T59" fmla="*/ 6950 h 494"/>
                <a:gd name="T60" fmla="*/ 2675 w 304"/>
                <a:gd name="T61" fmla="*/ 6860 h 494"/>
                <a:gd name="T62" fmla="*/ 2908 w 304"/>
                <a:gd name="T63" fmla="*/ 6156 h 494"/>
                <a:gd name="T64" fmla="*/ 2938 w 304"/>
                <a:gd name="T65" fmla="*/ 5927 h 494"/>
                <a:gd name="T66" fmla="*/ 2958 w 304"/>
                <a:gd name="T67" fmla="*/ 5948 h 494"/>
                <a:gd name="T68" fmla="*/ 3220 w 304"/>
                <a:gd name="T69" fmla="*/ 6212 h 494"/>
                <a:gd name="T70" fmla="*/ 3408 w 304"/>
                <a:gd name="T71" fmla="*/ 6860 h 494"/>
                <a:gd name="T72" fmla="*/ 3408 w 304"/>
                <a:gd name="T73" fmla="*/ 6860 h 494"/>
                <a:gd name="T74" fmla="*/ 3688 w 304"/>
                <a:gd name="T75" fmla="*/ 7790 h 494"/>
                <a:gd name="T76" fmla="*/ 3800 w 304"/>
                <a:gd name="T77" fmla="*/ 7846 h 494"/>
                <a:gd name="T78" fmla="*/ 4175 w 304"/>
                <a:gd name="T79" fmla="*/ 8166 h 494"/>
                <a:gd name="T80" fmla="*/ 4083 w 304"/>
                <a:gd name="T81" fmla="*/ 8545 h 494"/>
                <a:gd name="T82" fmla="*/ 4283 w 304"/>
                <a:gd name="T83" fmla="*/ 8281 h 494"/>
                <a:gd name="T84" fmla="*/ 3875 w 304"/>
                <a:gd name="T85" fmla="*/ 7598 h 494"/>
                <a:gd name="T86" fmla="*/ 3783 w 304"/>
                <a:gd name="T87" fmla="*/ 7563 h 494"/>
                <a:gd name="T88" fmla="*/ 3595 w 304"/>
                <a:gd name="T89" fmla="*/ 6950 h 494"/>
                <a:gd name="T90" fmla="*/ 3425 w 304"/>
                <a:gd name="T91" fmla="*/ 6097 h 494"/>
                <a:gd name="T92" fmla="*/ 3063 w 304"/>
                <a:gd name="T93" fmla="*/ 5721 h 494"/>
                <a:gd name="T94" fmla="*/ 3000 w 304"/>
                <a:gd name="T95" fmla="*/ 5572 h 494"/>
                <a:gd name="T96" fmla="*/ 2988 w 304"/>
                <a:gd name="T97" fmla="*/ 4697 h 494"/>
                <a:gd name="T98" fmla="*/ 3063 w 304"/>
                <a:gd name="T99" fmla="*/ 4719 h 494"/>
                <a:gd name="T100" fmla="*/ 3270 w 304"/>
                <a:gd name="T101" fmla="*/ 4961 h 494"/>
                <a:gd name="T102" fmla="*/ 4208 w 304"/>
                <a:gd name="T103" fmla="*/ 6233 h 494"/>
                <a:gd name="T104" fmla="*/ 4595 w 304"/>
                <a:gd name="T105" fmla="*/ 6972 h 494"/>
                <a:gd name="T106" fmla="*/ 4533 w 304"/>
                <a:gd name="T107" fmla="*/ 7462 h 494"/>
                <a:gd name="T108" fmla="*/ 4645 w 304"/>
                <a:gd name="T109" fmla="*/ 7313 h 494"/>
                <a:gd name="T110" fmla="*/ 4688 w 304"/>
                <a:gd name="T111" fmla="*/ 6801 h 4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04" h="494">
                  <a:moveTo>
                    <a:pt x="300" y="359"/>
                  </a:moveTo>
                  <a:cubicBezTo>
                    <a:pt x="297" y="348"/>
                    <a:pt x="285" y="333"/>
                    <a:pt x="281" y="324"/>
                  </a:cubicBezTo>
                  <a:cubicBezTo>
                    <a:pt x="272" y="301"/>
                    <a:pt x="243" y="275"/>
                    <a:pt x="218" y="253"/>
                  </a:cubicBezTo>
                  <a:cubicBezTo>
                    <a:pt x="202" y="239"/>
                    <a:pt x="187" y="225"/>
                    <a:pt x="184" y="218"/>
                  </a:cubicBezTo>
                  <a:cubicBezTo>
                    <a:pt x="180" y="208"/>
                    <a:pt x="180" y="208"/>
                    <a:pt x="180" y="208"/>
                  </a:cubicBezTo>
                  <a:cubicBezTo>
                    <a:pt x="168" y="175"/>
                    <a:pt x="57" y="52"/>
                    <a:pt x="51" y="40"/>
                  </a:cubicBezTo>
                  <a:cubicBezTo>
                    <a:pt x="51" y="39"/>
                    <a:pt x="51" y="39"/>
                    <a:pt x="50" y="38"/>
                  </a:cubicBezTo>
                  <a:cubicBezTo>
                    <a:pt x="71" y="46"/>
                    <a:pt x="152" y="78"/>
                    <a:pt x="182" y="75"/>
                  </a:cubicBezTo>
                  <a:cubicBezTo>
                    <a:pt x="192" y="75"/>
                    <a:pt x="202" y="72"/>
                    <a:pt x="211" y="69"/>
                  </a:cubicBezTo>
                  <a:cubicBezTo>
                    <a:pt x="228" y="64"/>
                    <a:pt x="237" y="66"/>
                    <a:pt x="238" y="70"/>
                  </a:cubicBezTo>
                  <a:cubicBezTo>
                    <a:pt x="240" y="74"/>
                    <a:pt x="245" y="80"/>
                    <a:pt x="245" y="80"/>
                  </a:cubicBezTo>
                  <a:cubicBezTo>
                    <a:pt x="245" y="80"/>
                    <a:pt x="242" y="69"/>
                    <a:pt x="241" y="64"/>
                  </a:cubicBezTo>
                  <a:cubicBezTo>
                    <a:pt x="234" y="46"/>
                    <a:pt x="221" y="52"/>
                    <a:pt x="204" y="57"/>
                  </a:cubicBezTo>
                  <a:cubicBezTo>
                    <a:pt x="195" y="59"/>
                    <a:pt x="192" y="61"/>
                    <a:pt x="183" y="62"/>
                  </a:cubicBezTo>
                  <a:cubicBezTo>
                    <a:pt x="168" y="63"/>
                    <a:pt x="118" y="49"/>
                    <a:pt x="80" y="33"/>
                  </a:cubicBezTo>
                  <a:cubicBezTo>
                    <a:pt x="66" y="32"/>
                    <a:pt x="53" y="25"/>
                    <a:pt x="38" y="17"/>
                  </a:cubicBezTo>
                  <a:cubicBezTo>
                    <a:pt x="23" y="8"/>
                    <a:pt x="13" y="7"/>
                    <a:pt x="5" y="5"/>
                  </a:cubicBezTo>
                  <a:cubicBezTo>
                    <a:pt x="3" y="3"/>
                    <a:pt x="2" y="2"/>
                    <a:pt x="0" y="0"/>
                  </a:cubicBezTo>
                  <a:cubicBezTo>
                    <a:pt x="11" y="12"/>
                    <a:pt x="25" y="26"/>
                    <a:pt x="40" y="48"/>
                  </a:cubicBezTo>
                  <a:cubicBezTo>
                    <a:pt x="75" y="103"/>
                    <a:pt x="164" y="175"/>
                    <a:pt x="173" y="241"/>
                  </a:cubicBezTo>
                  <a:cubicBezTo>
                    <a:pt x="176" y="257"/>
                    <a:pt x="176" y="279"/>
                    <a:pt x="176" y="304"/>
                  </a:cubicBezTo>
                  <a:cubicBezTo>
                    <a:pt x="174" y="310"/>
                    <a:pt x="173" y="316"/>
                    <a:pt x="172" y="324"/>
                  </a:cubicBezTo>
                  <a:cubicBezTo>
                    <a:pt x="172" y="331"/>
                    <a:pt x="169" y="347"/>
                    <a:pt x="166" y="349"/>
                  </a:cubicBezTo>
                  <a:cubicBezTo>
                    <a:pt x="161" y="351"/>
                    <a:pt x="156" y="355"/>
                    <a:pt x="154" y="362"/>
                  </a:cubicBezTo>
                  <a:cubicBezTo>
                    <a:pt x="149" y="372"/>
                    <a:pt x="152" y="385"/>
                    <a:pt x="155" y="396"/>
                  </a:cubicBezTo>
                  <a:cubicBezTo>
                    <a:pt x="167" y="444"/>
                    <a:pt x="150" y="485"/>
                    <a:pt x="145" y="484"/>
                  </a:cubicBezTo>
                  <a:cubicBezTo>
                    <a:pt x="145" y="484"/>
                    <a:pt x="139" y="484"/>
                    <a:pt x="130" y="483"/>
                  </a:cubicBezTo>
                  <a:cubicBezTo>
                    <a:pt x="140" y="494"/>
                    <a:pt x="154" y="490"/>
                    <a:pt x="158" y="483"/>
                  </a:cubicBezTo>
                  <a:cubicBezTo>
                    <a:pt x="162" y="474"/>
                    <a:pt x="181" y="432"/>
                    <a:pt x="167" y="390"/>
                  </a:cubicBezTo>
                  <a:cubicBezTo>
                    <a:pt x="165" y="383"/>
                    <a:pt x="164" y="373"/>
                    <a:pt x="166" y="367"/>
                  </a:cubicBezTo>
                  <a:cubicBezTo>
                    <a:pt x="167" y="365"/>
                    <a:pt x="169" y="362"/>
                    <a:pt x="171" y="362"/>
                  </a:cubicBezTo>
                  <a:cubicBezTo>
                    <a:pt x="182" y="358"/>
                    <a:pt x="184" y="342"/>
                    <a:pt x="186" y="325"/>
                  </a:cubicBezTo>
                  <a:cubicBezTo>
                    <a:pt x="187" y="321"/>
                    <a:pt x="187" y="317"/>
                    <a:pt x="188" y="313"/>
                  </a:cubicBezTo>
                  <a:cubicBezTo>
                    <a:pt x="189" y="314"/>
                    <a:pt x="189" y="314"/>
                    <a:pt x="189" y="314"/>
                  </a:cubicBezTo>
                  <a:cubicBezTo>
                    <a:pt x="195" y="318"/>
                    <a:pt x="204" y="323"/>
                    <a:pt x="206" y="328"/>
                  </a:cubicBezTo>
                  <a:cubicBezTo>
                    <a:pt x="212" y="340"/>
                    <a:pt x="219" y="358"/>
                    <a:pt x="218" y="362"/>
                  </a:cubicBezTo>
                  <a:cubicBezTo>
                    <a:pt x="218" y="362"/>
                    <a:pt x="218" y="362"/>
                    <a:pt x="218" y="362"/>
                  </a:cubicBezTo>
                  <a:cubicBezTo>
                    <a:pt x="213" y="373"/>
                    <a:pt x="224" y="405"/>
                    <a:pt x="236" y="411"/>
                  </a:cubicBezTo>
                  <a:cubicBezTo>
                    <a:pt x="243" y="414"/>
                    <a:pt x="243" y="414"/>
                    <a:pt x="243" y="414"/>
                  </a:cubicBezTo>
                  <a:cubicBezTo>
                    <a:pt x="251" y="417"/>
                    <a:pt x="262" y="416"/>
                    <a:pt x="267" y="431"/>
                  </a:cubicBezTo>
                  <a:cubicBezTo>
                    <a:pt x="270" y="442"/>
                    <a:pt x="261" y="451"/>
                    <a:pt x="261" y="451"/>
                  </a:cubicBezTo>
                  <a:cubicBezTo>
                    <a:pt x="261" y="451"/>
                    <a:pt x="273" y="451"/>
                    <a:pt x="274" y="437"/>
                  </a:cubicBezTo>
                  <a:cubicBezTo>
                    <a:pt x="275" y="422"/>
                    <a:pt x="268" y="408"/>
                    <a:pt x="248" y="401"/>
                  </a:cubicBezTo>
                  <a:cubicBezTo>
                    <a:pt x="242" y="399"/>
                    <a:pt x="242" y="399"/>
                    <a:pt x="242" y="399"/>
                  </a:cubicBezTo>
                  <a:cubicBezTo>
                    <a:pt x="237" y="396"/>
                    <a:pt x="229" y="373"/>
                    <a:pt x="230" y="367"/>
                  </a:cubicBezTo>
                  <a:cubicBezTo>
                    <a:pt x="235" y="356"/>
                    <a:pt x="220" y="325"/>
                    <a:pt x="219" y="322"/>
                  </a:cubicBezTo>
                  <a:cubicBezTo>
                    <a:pt x="215" y="314"/>
                    <a:pt x="205" y="308"/>
                    <a:pt x="196" y="302"/>
                  </a:cubicBezTo>
                  <a:cubicBezTo>
                    <a:pt x="192" y="294"/>
                    <a:pt x="192" y="294"/>
                    <a:pt x="192" y="294"/>
                  </a:cubicBezTo>
                  <a:cubicBezTo>
                    <a:pt x="192" y="287"/>
                    <a:pt x="194" y="270"/>
                    <a:pt x="191" y="248"/>
                  </a:cubicBezTo>
                  <a:cubicBezTo>
                    <a:pt x="196" y="249"/>
                    <a:pt x="196" y="249"/>
                    <a:pt x="196" y="249"/>
                  </a:cubicBezTo>
                  <a:cubicBezTo>
                    <a:pt x="200" y="253"/>
                    <a:pt x="204" y="257"/>
                    <a:pt x="209" y="262"/>
                  </a:cubicBezTo>
                  <a:cubicBezTo>
                    <a:pt x="232" y="283"/>
                    <a:pt x="261" y="308"/>
                    <a:pt x="269" y="329"/>
                  </a:cubicBezTo>
                  <a:cubicBezTo>
                    <a:pt x="275" y="342"/>
                    <a:pt x="292" y="362"/>
                    <a:pt x="294" y="368"/>
                  </a:cubicBezTo>
                  <a:cubicBezTo>
                    <a:pt x="295" y="372"/>
                    <a:pt x="295" y="386"/>
                    <a:pt x="290" y="394"/>
                  </a:cubicBezTo>
                  <a:cubicBezTo>
                    <a:pt x="289" y="397"/>
                    <a:pt x="295" y="389"/>
                    <a:pt x="297" y="386"/>
                  </a:cubicBezTo>
                  <a:cubicBezTo>
                    <a:pt x="304" y="375"/>
                    <a:pt x="302" y="367"/>
                    <a:pt x="300" y="359"/>
                  </a:cubicBezTo>
                  <a:close/>
                </a:path>
              </a:pathLst>
            </a:custGeom>
            <a:solidFill>
              <a:srgbClr val="E878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3" name="Freeform 3006">
              <a:extLst>
                <a:ext uri="{FF2B5EF4-FFF2-40B4-BE49-F238E27FC236}">
                  <a16:creationId xmlns:a16="http://schemas.microsoft.com/office/drawing/2014/main" id="{C902BE32-06C8-E1CB-A342-82D5FBD6B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0" y="3048"/>
              <a:ext cx="240" cy="315"/>
            </a:xfrm>
            <a:custGeom>
              <a:avLst/>
              <a:gdLst>
                <a:gd name="T0" fmla="*/ 0 w 96"/>
                <a:gd name="T1" fmla="*/ 56 h 118"/>
                <a:gd name="T2" fmla="*/ 220 w 96"/>
                <a:gd name="T3" fmla="*/ 264 h 118"/>
                <a:gd name="T4" fmla="*/ 750 w 96"/>
                <a:gd name="T5" fmla="*/ 876 h 118"/>
                <a:gd name="T6" fmla="*/ 1125 w 96"/>
                <a:gd name="T7" fmla="*/ 1482 h 118"/>
                <a:gd name="T8" fmla="*/ 1313 w 96"/>
                <a:gd name="T9" fmla="*/ 1903 h 118"/>
                <a:gd name="T10" fmla="*/ 1395 w 96"/>
                <a:gd name="T11" fmla="*/ 2109 h 118"/>
                <a:gd name="T12" fmla="*/ 1438 w 96"/>
                <a:gd name="T13" fmla="*/ 2224 h 118"/>
                <a:gd name="T14" fmla="*/ 1470 w 96"/>
                <a:gd name="T15" fmla="*/ 2245 h 118"/>
                <a:gd name="T16" fmla="*/ 1488 w 96"/>
                <a:gd name="T17" fmla="*/ 2210 h 118"/>
                <a:gd name="T18" fmla="*/ 1438 w 96"/>
                <a:gd name="T19" fmla="*/ 2074 h 118"/>
                <a:gd name="T20" fmla="*/ 1158 w 96"/>
                <a:gd name="T21" fmla="*/ 1447 h 118"/>
                <a:gd name="T22" fmla="*/ 783 w 96"/>
                <a:gd name="T23" fmla="*/ 833 h 118"/>
                <a:gd name="T24" fmla="*/ 250 w 96"/>
                <a:gd name="T25" fmla="*/ 227 h 118"/>
                <a:gd name="T26" fmla="*/ 33 w 96"/>
                <a:gd name="T27" fmla="*/ 21 h 118"/>
                <a:gd name="T28" fmla="*/ 0 w 96"/>
                <a:gd name="T29" fmla="*/ 21 h 118"/>
                <a:gd name="T30" fmla="*/ 0 w 96"/>
                <a:gd name="T31" fmla="*/ 56 h 11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6" h="118">
                  <a:moveTo>
                    <a:pt x="0" y="3"/>
                  </a:moveTo>
                  <a:cubicBezTo>
                    <a:pt x="5" y="7"/>
                    <a:pt x="9" y="10"/>
                    <a:pt x="14" y="14"/>
                  </a:cubicBezTo>
                  <a:cubicBezTo>
                    <a:pt x="25" y="25"/>
                    <a:pt x="38" y="35"/>
                    <a:pt x="48" y="46"/>
                  </a:cubicBezTo>
                  <a:cubicBezTo>
                    <a:pt x="59" y="57"/>
                    <a:pt x="68" y="68"/>
                    <a:pt x="72" y="78"/>
                  </a:cubicBezTo>
                  <a:cubicBezTo>
                    <a:pt x="74" y="84"/>
                    <a:pt x="79" y="93"/>
                    <a:pt x="84" y="100"/>
                  </a:cubicBezTo>
                  <a:cubicBezTo>
                    <a:pt x="86" y="104"/>
                    <a:pt x="88" y="108"/>
                    <a:pt x="89" y="111"/>
                  </a:cubicBezTo>
                  <a:cubicBezTo>
                    <a:pt x="91" y="114"/>
                    <a:pt x="92" y="116"/>
                    <a:pt x="92" y="117"/>
                  </a:cubicBezTo>
                  <a:cubicBezTo>
                    <a:pt x="93" y="118"/>
                    <a:pt x="93" y="118"/>
                    <a:pt x="94" y="118"/>
                  </a:cubicBezTo>
                  <a:cubicBezTo>
                    <a:pt x="95" y="118"/>
                    <a:pt x="96" y="117"/>
                    <a:pt x="95" y="116"/>
                  </a:cubicBezTo>
                  <a:cubicBezTo>
                    <a:pt x="95" y="115"/>
                    <a:pt x="94" y="112"/>
                    <a:pt x="92" y="109"/>
                  </a:cubicBezTo>
                  <a:cubicBezTo>
                    <a:pt x="87" y="100"/>
                    <a:pt x="78" y="86"/>
                    <a:pt x="74" y="76"/>
                  </a:cubicBezTo>
                  <a:cubicBezTo>
                    <a:pt x="70" y="66"/>
                    <a:pt x="61" y="55"/>
                    <a:pt x="50" y="44"/>
                  </a:cubicBezTo>
                  <a:cubicBezTo>
                    <a:pt x="40" y="33"/>
                    <a:pt x="27" y="22"/>
                    <a:pt x="16" y="12"/>
                  </a:cubicBezTo>
                  <a:cubicBezTo>
                    <a:pt x="10" y="7"/>
                    <a:pt x="6" y="5"/>
                    <a:pt x="2" y="1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4" name="Freeform 3007">
              <a:extLst>
                <a:ext uri="{FF2B5EF4-FFF2-40B4-BE49-F238E27FC236}">
                  <a16:creationId xmlns:a16="http://schemas.microsoft.com/office/drawing/2014/main" id="{64E9EC7B-9572-1C87-AA6B-12A931BCE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" y="3216"/>
              <a:ext cx="173" cy="280"/>
            </a:xfrm>
            <a:custGeom>
              <a:avLst/>
              <a:gdLst>
                <a:gd name="T0" fmla="*/ 33 w 69"/>
                <a:gd name="T1" fmla="*/ 21 h 105"/>
                <a:gd name="T2" fmla="*/ 145 w 69"/>
                <a:gd name="T3" fmla="*/ 115 h 105"/>
                <a:gd name="T4" fmla="*/ 301 w 69"/>
                <a:gd name="T5" fmla="*/ 248 h 105"/>
                <a:gd name="T6" fmla="*/ 471 w 69"/>
                <a:gd name="T7" fmla="*/ 888 h 105"/>
                <a:gd name="T8" fmla="*/ 471 w 69"/>
                <a:gd name="T9" fmla="*/ 875 h 105"/>
                <a:gd name="T10" fmla="*/ 772 w 69"/>
                <a:gd name="T11" fmla="*/ 1856 h 105"/>
                <a:gd name="T12" fmla="*/ 880 w 69"/>
                <a:gd name="T13" fmla="*/ 1912 h 105"/>
                <a:gd name="T14" fmla="*/ 993 w 69"/>
                <a:gd name="T15" fmla="*/ 1955 h 105"/>
                <a:gd name="T16" fmla="*/ 1088 w 69"/>
                <a:gd name="T17" fmla="*/ 1992 h 105"/>
                <a:gd name="T18" fmla="*/ 1088 w 69"/>
                <a:gd name="T19" fmla="*/ 1971 h 105"/>
                <a:gd name="T20" fmla="*/ 1038 w 69"/>
                <a:gd name="T21" fmla="*/ 1933 h 105"/>
                <a:gd name="T22" fmla="*/ 805 w 69"/>
                <a:gd name="T23" fmla="*/ 1784 h 105"/>
                <a:gd name="T24" fmla="*/ 534 w 69"/>
                <a:gd name="T25" fmla="*/ 909 h 105"/>
                <a:gd name="T26" fmla="*/ 364 w 69"/>
                <a:gd name="T27" fmla="*/ 264 h 105"/>
                <a:gd name="T28" fmla="*/ 125 w 69"/>
                <a:gd name="T29" fmla="*/ 77 h 105"/>
                <a:gd name="T30" fmla="*/ 0 w 69"/>
                <a:gd name="T31" fmla="*/ 0 h 105"/>
                <a:gd name="T32" fmla="*/ 33 w 69"/>
                <a:gd name="T33" fmla="*/ 21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9" h="105">
                  <a:moveTo>
                    <a:pt x="2" y="1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13" y="8"/>
                    <a:pt x="18" y="11"/>
                    <a:pt x="19" y="13"/>
                  </a:cubicBezTo>
                  <a:cubicBezTo>
                    <a:pt x="26" y="27"/>
                    <a:pt x="31" y="44"/>
                    <a:pt x="30" y="47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26" y="58"/>
                    <a:pt x="37" y="91"/>
                    <a:pt x="49" y="98"/>
                  </a:cubicBezTo>
                  <a:cubicBezTo>
                    <a:pt x="56" y="101"/>
                    <a:pt x="56" y="101"/>
                    <a:pt x="56" y="101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9" y="105"/>
                    <a:pt x="69" y="105"/>
                    <a:pt x="69" y="105"/>
                  </a:cubicBezTo>
                  <a:cubicBezTo>
                    <a:pt x="69" y="104"/>
                    <a:pt x="69" y="104"/>
                    <a:pt x="69" y="104"/>
                  </a:cubicBezTo>
                  <a:cubicBezTo>
                    <a:pt x="66" y="102"/>
                    <a:pt x="66" y="102"/>
                    <a:pt x="66" y="102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40" y="89"/>
                    <a:pt x="30" y="57"/>
                    <a:pt x="34" y="48"/>
                  </a:cubicBezTo>
                  <a:cubicBezTo>
                    <a:pt x="35" y="42"/>
                    <a:pt x="28" y="25"/>
                    <a:pt x="23" y="14"/>
                  </a:cubicBezTo>
                  <a:cubicBezTo>
                    <a:pt x="21" y="10"/>
                    <a:pt x="13" y="6"/>
                    <a:pt x="8" y="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5" name="Freeform 3008">
              <a:extLst>
                <a:ext uri="{FF2B5EF4-FFF2-40B4-BE49-F238E27FC236}">
                  <a16:creationId xmlns:a16="http://schemas.microsoft.com/office/drawing/2014/main" id="{1BC3074C-280D-224A-8EC9-A18C21FA4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2" y="2413"/>
              <a:ext cx="420" cy="1259"/>
            </a:xfrm>
            <a:custGeom>
              <a:avLst/>
              <a:gdLst>
                <a:gd name="T0" fmla="*/ 0 w 168"/>
                <a:gd name="T1" fmla="*/ 0 h 472"/>
                <a:gd name="T2" fmla="*/ 83 w 168"/>
                <a:gd name="T3" fmla="*/ 149 h 472"/>
                <a:gd name="T4" fmla="*/ 458 w 168"/>
                <a:gd name="T5" fmla="*/ 718 h 472"/>
                <a:gd name="T6" fmla="*/ 1250 w 168"/>
                <a:gd name="T7" fmla="*/ 1915 h 472"/>
                <a:gd name="T8" fmla="*/ 2533 w 168"/>
                <a:gd name="T9" fmla="*/ 4305 h 472"/>
                <a:gd name="T10" fmla="*/ 2563 w 168"/>
                <a:gd name="T11" fmla="*/ 5372 h 472"/>
                <a:gd name="T12" fmla="*/ 2563 w 168"/>
                <a:gd name="T13" fmla="*/ 5508 h 472"/>
                <a:gd name="T14" fmla="*/ 2520 w 168"/>
                <a:gd name="T15" fmla="*/ 5863 h 472"/>
                <a:gd name="T16" fmla="*/ 2395 w 168"/>
                <a:gd name="T17" fmla="*/ 6362 h 472"/>
                <a:gd name="T18" fmla="*/ 2220 w 168"/>
                <a:gd name="T19" fmla="*/ 6588 h 472"/>
                <a:gd name="T20" fmla="*/ 2188 w 168"/>
                <a:gd name="T21" fmla="*/ 6831 h 472"/>
                <a:gd name="T22" fmla="*/ 2238 w 168"/>
                <a:gd name="T23" fmla="*/ 7271 h 472"/>
                <a:gd name="T24" fmla="*/ 2300 w 168"/>
                <a:gd name="T25" fmla="*/ 7911 h 472"/>
                <a:gd name="T26" fmla="*/ 2113 w 168"/>
                <a:gd name="T27" fmla="*/ 8880 h 472"/>
                <a:gd name="T28" fmla="*/ 2113 w 168"/>
                <a:gd name="T29" fmla="*/ 8936 h 472"/>
                <a:gd name="T30" fmla="*/ 2145 w 168"/>
                <a:gd name="T31" fmla="*/ 8880 h 472"/>
                <a:gd name="T32" fmla="*/ 2300 w 168"/>
                <a:gd name="T33" fmla="*/ 7250 h 472"/>
                <a:gd name="T34" fmla="*/ 2283 w 168"/>
                <a:gd name="T35" fmla="*/ 6602 h 472"/>
                <a:gd name="T36" fmla="*/ 2425 w 168"/>
                <a:gd name="T37" fmla="*/ 6431 h 472"/>
                <a:gd name="T38" fmla="*/ 2583 w 168"/>
                <a:gd name="T39" fmla="*/ 5884 h 472"/>
                <a:gd name="T40" fmla="*/ 2625 w 168"/>
                <a:gd name="T41" fmla="*/ 5521 h 472"/>
                <a:gd name="T42" fmla="*/ 2625 w 168"/>
                <a:gd name="T43" fmla="*/ 5508 h 472"/>
                <a:gd name="T44" fmla="*/ 2625 w 168"/>
                <a:gd name="T45" fmla="*/ 5372 h 472"/>
                <a:gd name="T46" fmla="*/ 2595 w 168"/>
                <a:gd name="T47" fmla="*/ 4289 h 472"/>
                <a:gd name="T48" fmla="*/ 1300 w 168"/>
                <a:gd name="T49" fmla="*/ 1856 h 472"/>
                <a:gd name="T50" fmla="*/ 500 w 168"/>
                <a:gd name="T51" fmla="*/ 683 h 472"/>
                <a:gd name="T52" fmla="*/ 125 w 168"/>
                <a:gd name="T53" fmla="*/ 149 h 472"/>
                <a:gd name="T54" fmla="*/ 0 w 168"/>
                <a:gd name="T55" fmla="*/ 0 h 4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68" h="472">
                  <a:moveTo>
                    <a:pt x="0" y="0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13" y="16"/>
                    <a:pt x="22" y="28"/>
                    <a:pt x="29" y="38"/>
                  </a:cubicBezTo>
                  <a:cubicBezTo>
                    <a:pt x="41" y="58"/>
                    <a:pt x="60" y="79"/>
                    <a:pt x="80" y="101"/>
                  </a:cubicBezTo>
                  <a:cubicBezTo>
                    <a:pt x="116" y="140"/>
                    <a:pt x="156" y="185"/>
                    <a:pt x="162" y="227"/>
                  </a:cubicBezTo>
                  <a:cubicBezTo>
                    <a:pt x="164" y="241"/>
                    <a:pt x="164" y="261"/>
                    <a:pt x="164" y="283"/>
                  </a:cubicBezTo>
                  <a:cubicBezTo>
                    <a:pt x="164" y="290"/>
                    <a:pt x="164" y="290"/>
                    <a:pt x="164" y="290"/>
                  </a:cubicBezTo>
                  <a:cubicBezTo>
                    <a:pt x="163" y="296"/>
                    <a:pt x="162" y="303"/>
                    <a:pt x="161" y="309"/>
                  </a:cubicBezTo>
                  <a:cubicBezTo>
                    <a:pt x="160" y="318"/>
                    <a:pt x="155" y="334"/>
                    <a:pt x="153" y="335"/>
                  </a:cubicBezTo>
                  <a:cubicBezTo>
                    <a:pt x="147" y="338"/>
                    <a:pt x="145" y="340"/>
                    <a:pt x="142" y="347"/>
                  </a:cubicBezTo>
                  <a:cubicBezTo>
                    <a:pt x="141" y="351"/>
                    <a:pt x="140" y="355"/>
                    <a:pt x="140" y="360"/>
                  </a:cubicBezTo>
                  <a:cubicBezTo>
                    <a:pt x="140" y="367"/>
                    <a:pt x="141" y="375"/>
                    <a:pt x="143" y="383"/>
                  </a:cubicBezTo>
                  <a:cubicBezTo>
                    <a:pt x="146" y="395"/>
                    <a:pt x="147" y="406"/>
                    <a:pt x="147" y="417"/>
                  </a:cubicBezTo>
                  <a:cubicBezTo>
                    <a:pt x="147" y="446"/>
                    <a:pt x="139" y="467"/>
                    <a:pt x="135" y="468"/>
                  </a:cubicBezTo>
                  <a:cubicBezTo>
                    <a:pt x="135" y="471"/>
                    <a:pt x="135" y="471"/>
                    <a:pt x="135" y="471"/>
                  </a:cubicBezTo>
                  <a:cubicBezTo>
                    <a:pt x="135" y="472"/>
                    <a:pt x="135" y="470"/>
                    <a:pt x="137" y="468"/>
                  </a:cubicBezTo>
                  <a:cubicBezTo>
                    <a:pt x="143" y="461"/>
                    <a:pt x="158" y="427"/>
                    <a:pt x="147" y="382"/>
                  </a:cubicBezTo>
                  <a:cubicBezTo>
                    <a:pt x="144" y="370"/>
                    <a:pt x="142" y="357"/>
                    <a:pt x="146" y="348"/>
                  </a:cubicBezTo>
                  <a:cubicBezTo>
                    <a:pt x="148" y="342"/>
                    <a:pt x="150" y="341"/>
                    <a:pt x="155" y="339"/>
                  </a:cubicBezTo>
                  <a:cubicBezTo>
                    <a:pt x="160" y="337"/>
                    <a:pt x="165" y="312"/>
                    <a:pt x="165" y="310"/>
                  </a:cubicBezTo>
                  <a:cubicBezTo>
                    <a:pt x="166" y="303"/>
                    <a:pt x="167" y="296"/>
                    <a:pt x="168" y="291"/>
                  </a:cubicBezTo>
                  <a:cubicBezTo>
                    <a:pt x="168" y="290"/>
                    <a:pt x="168" y="290"/>
                    <a:pt x="168" y="290"/>
                  </a:cubicBezTo>
                  <a:cubicBezTo>
                    <a:pt x="168" y="283"/>
                    <a:pt x="168" y="283"/>
                    <a:pt x="168" y="283"/>
                  </a:cubicBezTo>
                  <a:cubicBezTo>
                    <a:pt x="168" y="260"/>
                    <a:pt x="168" y="241"/>
                    <a:pt x="166" y="226"/>
                  </a:cubicBezTo>
                  <a:cubicBezTo>
                    <a:pt x="160" y="183"/>
                    <a:pt x="121" y="140"/>
                    <a:pt x="83" y="98"/>
                  </a:cubicBezTo>
                  <a:cubicBezTo>
                    <a:pt x="63" y="76"/>
                    <a:pt x="44" y="55"/>
                    <a:pt x="32" y="36"/>
                  </a:cubicBezTo>
                  <a:cubicBezTo>
                    <a:pt x="25" y="25"/>
                    <a:pt x="15" y="16"/>
                    <a:pt x="8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6" name="Freeform 3009">
              <a:extLst>
                <a:ext uri="{FF2B5EF4-FFF2-40B4-BE49-F238E27FC236}">
                  <a16:creationId xmlns:a16="http://schemas.microsoft.com/office/drawing/2014/main" id="{4F3C6DB9-B431-E1A1-9FCD-7EBD5DE20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0" y="2475"/>
              <a:ext cx="360" cy="85"/>
            </a:xfrm>
            <a:custGeom>
              <a:avLst/>
              <a:gdLst>
                <a:gd name="T0" fmla="*/ 0 w 144"/>
                <a:gd name="T1" fmla="*/ 21 h 32"/>
                <a:gd name="T2" fmla="*/ 1488 w 144"/>
                <a:gd name="T3" fmla="*/ 579 h 32"/>
                <a:gd name="T4" fmla="*/ 1738 w 144"/>
                <a:gd name="T5" fmla="*/ 507 h 32"/>
                <a:gd name="T6" fmla="*/ 1908 w 144"/>
                <a:gd name="T7" fmla="*/ 452 h 32"/>
                <a:gd name="T8" fmla="*/ 2250 w 144"/>
                <a:gd name="T9" fmla="*/ 340 h 32"/>
                <a:gd name="T10" fmla="*/ 1895 w 144"/>
                <a:gd name="T11" fmla="*/ 375 h 32"/>
                <a:gd name="T12" fmla="*/ 1720 w 144"/>
                <a:gd name="T13" fmla="*/ 430 h 32"/>
                <a:gd name="T14" fmla="*/ 1488 w 144"/>
                <a:gd name="T15" fmla="*/ 507 h 32"/>
                <a:gd name="T16" fmla="*/ 0 w 144"/>
                <a:gd name="T17" fmla="*/ 0 h 32"/>
                <a:gd name="T18" fmla="*/ 0 w 144"/>
                <a:gd name="T19" fmla="*/ 21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4" h="32">
                  <a:moveTo>
                    <a:pt x="0" y="1"/>
                  </a:moveTo>
                  <a:cubicBezTo>
                    <a:pt x="29" y="12"/>
                    <a:pt x="80" y="32"/>
                    <a:pt x="95" y="31"/>
                  </a:cubicBezTo>
                  <a:cubicBezTo>
                    <a:pt x="102" y="30"/>
                    <a:pt x="106" y="29"/>
                    <a:pt x="111" y="27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30" y="22"/>
                    <a:pt x="139" y="17"/>
                    <a:pt x="144" y="18"/>
                  </a:cubicBezTo>
                  <a:cubicBezTo>
                    <a:pt x="138" y="16"/>
                    <a:pt x="130" y="18"/>
                    <a:pt x="121" y="20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05" y="25"/>
                    <a:pt x="101" y="26"/>
                    <a:pt x="95" y="27"/>
                  </a:cubicBezTo>
                  <a:cubicBezTo>
                    <a:pt x="84" y="28"/>
                    <a:pt x="49" y="19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7" name="Freeform 3010">
              <a:extLst>
                <a:ext uri="{FF2B5EF4-FFF2-40B4-BE49-F238E27FC236}">
                  <a16:creationId xmlns:a16="http://schemas.microsoft.com/office/drawing/2014/main" id="{D6DE09CF-7BB1-2054-B026-9A32DDAAA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7" y="2376"/>
              <a:ext cx="760" cy="1312"/>
            </a:xfrm>
            <a:custGeom>
              <a:avLst/>
              <a:gdLst>
                <a:gd name="T0" fmla="*/ 3095 w 304"/>
                <a:gd name="T1" fmla="*/ 4416 h 492"/>
                <a:gd name="T2" fmla="*/ 2458 w 304"/>
                <a:gd name="T3" fmla="*/ 3221 h 492"/>
                <a:gd name="T4" fmla="*/ 833 w 304"/>
                <a:gd name="T5" fmla="*/ 760 h 492"/>
                <a:gd name="T6" fmla="*/ 2863 w 304"/>
                <a:gd name="T7" fmla="*/ 1459 h 492"/>
                <a:gd name="T8" fmla="*/ 3845 w 304"/>
                <a:gd name="T9" fmla="*/ 1536 h 492"/>
                <a:gd name="T10" fmla="*/ 2875 w 304"/>
                <a:gd name="T11" fmla="*/ 1173 h 492"/>
                <a:gd name="T12" fmla="*/ 95 w 304"/>
                <a:gd name="T13" fmla="*/ 93 h 492"/>
                <a:gd name="T14" fmla="*/ 0 w 304"/>
                <a:gd name="T15" fmla="*/ 21 h 492"/>
                <a:gd name="T16" fmla="*/ 2708 w 304"/>
                <a:gd name="T17" fmla="*/ 4587 h 492"/>
                <a:gd name="T18" fmla="*/ 2658 w 304"/>
                <a:gd name="T19" fmla="*/ 6429 h 492"/>
                <a:gd name="T20" fmla="*/ 2408 w 304"/>
                <a:gd name="T21" fmla="*/ 6861 h 492"/>
                <a:gd name="T22" fmla="*/ 2300 w 304"/>
                <a:gd name="T23" fmla="*/ 9160 h 492"/>
                <a:gd name="T24" fmla="*/ 2050 w 304"/>
                <a:gd name="T25" fmla="*/ 9160 h 492"/>
                <a:gd name="T26" fmla="*/ 2720 w 304"/>
                <a:gd name="T27" fmla="*/ 8021 h 492"/>
                <a:gd name="T28" fmla="*/ 2938 w 304"/>
                <a:gd name="T29" fmla="*/ 6179 h 492"/>
                <a:gd name="T30" fmla="*/ 3125 w 304"/>
                <a:gd name="T31" fmla="*/ 6109 h 492"/>
                <a:gd name="T32" fmla="*/ 3438 w 304"/>
                <a:gd name="T33" fmla="*/ 6904 h 492"/>
                <a:gd name="T34" fmla="*/ 3688 w 304"/>
                <a:gd name="T35" fmla="*/ 7829 h 492"/>
                <a:gd name="T36" fmla="*/ 4175 w 304"/>
                <a:gd name="T37" fmla="*/ 8285 h 492"/>
                <a:gd name="T38" fmla="*/ 4095 w 304"/>
                <a:gd name="T39" fmla="*/ 8589 h 492"/>
                <a:gd name="T40" fmla="*/ 3895 w 304"/>
                <a:gd name="T41" fmla="*/ 7603 h 492"/>
                <a:gd name="T42" fmla="*/ 3625 w 304"/>
                <a:gd name="T43" fmla="*/ 7019 h 492"/>
                <a:gd name="T44" fmla="*/ 3458 w 304"/>
                <a:gd name="T45" fmla="*/ 6109 h 492"/>
                <a:gd name="T46" fmla="*/ 3033 w 304"/>
                <a:gd name="T47" fmla="*/ 5597 h 492"/>
                <a:gd name="T48" fmla="*/ 3083 w 304"/>
                <a:gd name="T49" fmla="*/ 4744 h 492"/>
                <a:gd name="T50" fmla="*/ 4595 w 304"/>
                <a:gd name="T51" fmla="*/ 6997 h 492"/>
                <a:gd name="T52" fmla="*/ 4550 w 304"/>
                <a:gd name="T53" fmla="*/ 7509 h 492"/>
                <a:gd name="T54" fmla="*/ 4708 w 304"/>
                <a:gd name="T55" fmla="*/ 6827 h 492"/>
                <a:gd name="T56" fmla="*/ 4550 w 304"/>
                <a:gd name="T57" fmla="*/ 7475 h 492"/>
                <a:gd name="T58" fmla="*/ 4550 w 304"/>
                <a:gd name="T59" fmla="*/ 7475 h 492"/>
                <a:gd name="T60" fmla="*/ 4550 w 304"/>
                <a:gd name="T61" fmla="*/ 7488 h 492"/>
                <a:gd name="T62" fmla="*/ 4563 w 304"/>
                <a:gd name="T63" fmla="*/ 7488 h 492"/>
                <a:gd name="T64" fmla="*/ 4563 w 304"/>
                <a:gd name="T65" fmla="*/ 7488 h 492"/>
                <a:gd name="T66" fmla="*/ 4563 w 304"/>
                <a:gd name="T67" fmla="*/ 7509 h 492"/>
                <a:gd name="T68" fmla="*/ 4238 w 304"/>
                <a:gd name="T69" fmla="*/ 6259 h 492"/>
                <a:gd name="T70" fmla="*/ 2988 w 304"/>
                <a:gd name="T71" fmla="*/ 4723 h 492"/>
                <a:gd name="T72" fmla="*/ 3425 w 304"/>
                <a:gd name="T73" fmla="*/ 6123 h 492"/>
                <a:gd name="T74" fmla="*/ 3658 w 304"/>
                <a:gd name="T75" fmla="*/ 7339 h 492"/>
                <a:gd name="T76" fmla="*/ 4283 w 304"/>
                <a:gd name="T77" fmla="*/ 8248 h 492"/>
                <a:gd name="T78" fmla="*/ 4095 w 304"/>
                <a:gd name="T79" fmla="*/ 8555 h 492"/>
                <a:gd name="T80" fmla="*/ 3813 w 304"/>
                <a:gd name="T81" fmla="*/ 7851 h 492"/>
                <a:gd name="T82" fmla="*/ 3500 w 304"/>
                <a:gd name="T83" fmla="*/ 7475 h 492"/>
                <a:gd name="T84" fmla="*/ 3425 w 304"/>
                <a:gd name="T85" fmla="*/ 6883 h 492"/>
                <a:gd name="T86" fmla="*/ 2970 w 304"/>
                <a:gd name="T87" fmla="*/ 5952 h 492"/>
                <a:gd name="T88" fmla="*/ 2908 w 304"/>
                <a:gd name="T89" fmla="*/ 6179 h 492"/>
                <a:gd name="T90" fmla="*/ 2688 w 304"/>
                <a:gd name="T91" fmla="*/ 8021 h 492"/>
                <a:gd name="T92" fmla="*/ 2050 w 304"/>
                <a:gd name="T93" fmla="*/ 9181 h 492"/>
                <a:gd name="T94" fmla="*/ 2283 w 304"/>
                <a:gd name="T95" fmla="*/ 9216 h 492"/>
                <a:gd name="T96" fmla="*/ 2438 w 304"/>
                <a:gd name="T97" fmla="*/ 6883 h 492"/>
                <a:gd name="T98" fmla="*/ 2783 w 304"/>
                <a:gd name="T99" fmla="*/ 5781 h 492"/>
                <a:gd name="T100" fmla="*/ 658 w 304"/>
                <a:gd name="T101" fmla="*/ 931 h 492"/>
                <a:gd name="T102" fmla="*/ 95 w 304"/>
                <a:gd name="T103" fmla="*/ 136 h 492"/>
                <a:gd name="T104" fmla="*/ 2845 w 304"/>
                <a:gd name="T105" fmla="*/ 1216 h 492"/>
                <a:gd name="T106" fmla="*/ 3800 w 304"/>
                <a:gd name="T107" fmla="*/ 1421 h 492"/>
                <a:gd name="T108" fmla="*/ 3708 w 304"/>
                <a:gd name="T109" fmla="*/ 1288 h 492"/>
                <a:gd name="T110" fmla="*/ 813 w 304"/>
                <a:gd name="T111" fmla="*/ 717 h 492"/>
                <a:gd name="T112" fmla="*/ 1958 w 304"/>
                <a:gd name="T113" fmla="*/ 2504 h 492"/>
                <a:gd name="T114" fmla="*/ 2895 w 304"/>
                <a:gd name="T115" fmla="*/ 4173 h 492"/>
                <a:gd name="T116" fmla="*/ 4708 w 304"/>
                <a:gd name="T117" fmla="*/ 6827 h 49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04" h="492">
                  <a:moveTo>
                    <a:pt x="301" y="360"/>
                  </a:moveTo>
                  <a:cubicBezTo>
                    <a:pt x="302" y="360"/>
                    <a:pt x="302" y="360"/>
                    <a:pt x="302" y="360"/>
                  </a:cubicBezTo>
                  <a:cubicBezTo>
                    <a:pt x="301" y="354"/>
                    <a:pt x="297" y="348"/>
                    <a:pt x="293" y="342"/>
                  </a:cubicBezTo>
                  <a:cubicBezTo>
                    <a:pt x="289" y="335"/>
                    <a:pt x="285" y="329"/>
                    <a:pt x="283" y="325"/>
                  </a:cubicBezTo>
                  <a:cubicBezTo>
                    <a:pt x="273" y="301"/>
                    <a:pt x="245" y="276"/>
                    <a:pt x="219" y="253"/>
                  </a:cubicBezTo>
                  <a:cubicBezTo>
                    <a:pt x="212" y="246"/>
                    <a:pt x="204" y="239"/>
                    <a:pt x="198" y="233"/>
                  </a:cubicBezTo>
                  <a:cubicBezTo>
                    <a:pt x="192" y="227"/>
                    <a:pt x="187" y="222"/>
                    <a:pt x="186" y="219"/>
                  </a:cubicBezTo>
                  <a:cubicBezTo>
                    <a:pt x="186" y="219"/>
                    <a:pt x="186" y="219"/>
                    <a:pt x="186" y="219"/>
                  </a:cubicBezTo>
                  <a:cubicBezTo>
                    <a:pt x="182" y="208"/>
                    <a:pt x="182" y="208"/>
                    <a:pt x="182" y="208"/>
                  </a:cubicBezTo>
                  <a:cubicBezTo>
                    <a:pt x="181" y="209"/>
                    <a:pt x="181" y="209"/>
                    <a:pt x="181" y="209"/>
                  </a:cubicBezTo>
                  <a:cubicBezTo>
                    <a:pt x="182" y="208"/>
                    <a:pt x="182" y="208"/>
                    <a:pt x="182" y="208"/>
                  </a:cubicBezTo>
                  <a:cubicBezTo>
                    <a:pt x="179" y="200"/>
                    <a:pt x="169" y="186"/>
                    <a:pt x="157" y="170"/>
                  </a:cubicBezTo>
                  <a:cubicBezTo>
                    <a:pt x="139" y="145"/>
                    <a:pt x="114" y="115"/>
                    <a:pt x="93" y="90"/>
                  </a:cubicBezTo>
                  <a:cubicBezTo>
                    <a:pt x="82" y="78"/>
                    <a:pt x="73" y="66"/>
                    <a:pt x="66" y="57"/>
                  </a:cubicBezTo>
                  <a:cubicBezTo>
                    <a:pt x="62" y="53"/>
                    <a:pt x="59" y="49"/>
                    <a:pt x="57" y="46"/>
                  </a:cubicBezTo>
                  <a:cubicBezTo>
                    <a:pt x="55" y="43"/>
                    <a:pt x="53" y="41"/>
                    <a:pt x="53" y="40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39"/>
                    <a:pt x="52" y="39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61" y="44"/>
                    <a:pt x="85" y="53"/>
                    <a:pt x="111" y="62"/>
                  </a:cubicBezTo>
                  <a:cubicBezTo>
                    <a:pt x="136" y="70"/>
                    <a:pt x="163" y="78"/>
                    <a:pt x="179" y="78"/>
                  </a:cubicBezTo>
                  <a:cubicBezTo>
                    <a:pt x="180" y="78"/>
                    <a:pt x="182" y="78"/>
                    <a:pt x="183" y="77"/>
                  </a:cubicBezTo>
                  <a:cubicBezTo>
                    <a:pt x="193" y="77"/>
                    <a:pt x="203" y="74"/>
                    <a:pt x="212" y="71"/>
                  </a:cubicBezTo>
                  <a:cubicBezTo>
                    <a:pt x="219" y="69"/>
                    <a:pt x="225" y="68"/>
                    <a:pt x="229" y="68"/>
                  </a:cubicBezTo>
                  <a:cubicBezTo>
                    <a:pt x="232" y="68"/>
                    <a:pt x="234" y="69"/>
                    <a:pt x="236" y="69"/>
                  </a:cubicBezTo>
                  <a:cubicBezTo>
                    <a:pt x="237" y="70"/>
                    <a:pt x="238" y="71"/>
                    <a:pt x="238" y="72"/>
                  </a:cubicBezTo>
                  <a:cubicBezTo>
                    <a:pt x="240" y="76"/>
                    <a:pt x="245" y="81"/>
                    <a:pt x="245" y="81"/>
                  </a:cubicBezTo>
                  <a:cubicBezTo>
                    <a:pt x="245" y="82"/>
                    <a:pt x="246" y="82"/>
                    <a:pt x="246" y="81"/>
                  </a:cubicBezTo>
                  <a:cubicBezTo>
                    <a:pt x="247" y="81"/>
                    <a:pt x="247" y="81"/>
                    <a:pt x="247" y="80"/>
                  </a:cubicBezTo>
                  <a:cubicBezTo>
                    <a:pt x="247" y="80"/>
                    <a:pt x="244" y="69"/>
                    <a:pt x="243" y="65"/>
                  </a:cubicBezTo>
                  <a:cubicBezTo>
                    <a:pt x="241" y="60"/>
                    <a:pt x="239" y="57"/>
                    <a:pt x="236" y="55"/>
                  </a:cubicBezTo>
                  <a:cubicBezTo>
                    <a:pt x="233" y="53"/>
                    <a:pt x="230" y="52"/>
                    <a:pt x="227" y="52"/>
                  </a:cubicBezTo>
                  <a:cubicBezTo>
                    <a:pt x="220" y="52"/>
                    <a:pt x="213" y="55"/>
                    <a:pt x="204" y="57"/>
                  </a:cubicBezTo>
                  <a:cubicBezTo>
                    <a:pt x="196" y="60"/>
                    <a:pt x="193" y="61"/>
                    <a:pt x="184" y="62"/>
                  </a:cubicBezTo>
                  <a:cubicBezTo>
                    <a:pt x="183" y="62"/>
                    <a:pt x="182" y="62"/>
                    <a:pt x="182" y="62"/>
                  </a:cubicBezTo>
                  <a:cubicBezTo>
                    <a:pt x="173" y="62"/>
                    <a:pt x="157" y="58"/>
                    <a:pt x="139" y="53"/>
                  </a:cubicBezTo>
                  <a:cubicBezTo>
                    <a:pt x="120" y="48"/>
                    <a:pt x="99" y="41"/>
                    <a:pt x="81" y="33"/>
                  </a:cubicBezTo>
                  <a:cubicBezTo>
                    <a:pt x="81" y="33"/>
                    <a:pt x="81" y="33"/>
                    <a:pt x="81" y="33"/>
                  </a:cubicBezTo>
                  <a:cubicBezTo>
                    <a:pt x="68" y="32"/>
                    <a:pt x="55" y="25"/>
                    <a:pt x="40" y="17"/>
                  </a:cubicBezTo>
                  <a:cubicBezTo>
                    <a:pt x="25" y="8"/>
                    <a:pt x="14" y="7"/>
                    <a:pt x="6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3" y="2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1" y="14"/>
                    <a:pt x="25" y="28"/>
                    <a:pt x="40" y="50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58" y="78"/>
                    <a:pt x="89" y="109"/>
                    <a:pt x="117" y="142"/>
                  </a:cubicBezTo>
                  <a:cubicBezTo>
                    <a:pt x="144" y="175"/>
                    <a:pt x="169" y="209"/>
                    <a:pt x="173" y="242"/>
                  </a:cubicBezTo>
                  <a:cubicBezTo>
                    <a:pt x="173" y="242"/>
                    <a:pt x="173" y="242"/>
                    <a:pt x="173" y="242"/>
                  </a:cubicBezTo>
                  <a:cubicBezTo>
                    <a:pt x="176" y="258"/>
                    <a:pt x="176" y="280"/>
                    <a:pt x="176" y="305"/>
                  </a:cubicBezTo>
                  <a:cubicBezTo>
                    <a:pt x="177" y="305"/>
                    <a:pt x="177" y="305"/>
                    <a:pt x="177" y="305"/>
                  </a:cubicBezTo>
                  <a:cubicBezTo>
                    <a:pt x="176" y="305"/>
                    <a:pt x="176" y="305"/>
                    <a:pt x="176" y="305"/>
                  </a:cubicBezTo>
                  <a:cubicBezTo>
                    <a:pt x="174" y="310"/>
                    <a:pt x="173" y="317"/>
                    <a:pt x="172" y="324"/>
                  </a:cubicBezTo>
                  <a:cubicBezTo>
                    <a:pt x="172" y="328"/>
                    <a:pt x="171" y="334"/>
                    <a:pt x="170" y="339"/>
                  </a:cubicBezTo>
                  <a:cubicBezTo>
                    <a:pt x="170" y="342"/>
                    <a:pt x="169" y="344"/>
                    <a:pt x="169" y="346"/>
                  </a:cubicBezTo>
                  <a:cubicBezTo>
                    <a:pt x="168" y="347"/>
                    <a:pt x="168" y="347"/>
                    <a:pt x="168" y="348"/>
                  </a:cubicBezTo>
                  <a:cubicBezTo>
                    <a:pt x="167" y="349"/>
                    <a:pt x="167" y="349"/>
                    <a:pt x="167" y="349"/>
                  </a:cubicBezTo>
                  <a:cubicBezTo>
                    <a:pt x="167" y="350"/>
                    <a:pt x="167" y="350"/>
                    <a:pt x="167" y="350"/>
                  </a:cubicBezTo>
                  <a:cubicBezTo>
                    <a:pt x="167" y="349"/>
                    <a:pt x="167" y="349"/>
                    <a:pt x="167" y="349"/>
                  </a:cubicBezTo>
                  <a:cubicBezTo>
                    <a:pt x="161" y="351"/>
                    <a:pt x="156" y="356"/>
                    <a:pt x="154" y="362"/>
                  </a:cubicBezTo>
                  <a:cubicBezTo>
                    <a:pt x="152" y="366"/>
                    <a:pt x="151" y="371"/>
                    <a:pt x="151" y="375"/>
                  </a:cubicBezTo>
                  <a:cubicBezTo>
                    <a:pt x="151" y="383"/>
                    <a:pt x="153" y="390"/>
                    <a:pt x="155" y="397"/>
                  </a:cubicBezTo>
                  <a:cubicBezTo>
                    <a:pt x="158" y="410"/>
                    <a:pt x="159" y="421"/>
                    <a:pt x="159" y="432"/>
                  </a:cubicBezTo>
                  <a:cubicBezTo>
                    <a:pt x="159" y="447"/>
                    <a:pt x="157" y="460"/>
                    <a:pt x="154" y="470"/>
                  </a:cubicBezTo>
                  <a:cubicBezTo>
                    <a:pt x="152" y="474"/>
                    <a:pt x="151" y="478"/>
                    <a:pt x="149" y="480"/>
                  </a:cubicBezTo>
                  <a:cubicBezTo>
                    <a:pt x="149" y="482"/>
                    <a:pt x="148" y="482"/>
                    <a:pt x="147" y="483"/>
                  </a:cubicBezTo>
                  <a:cubicBezTo>
                    <a:pt x="147" y="484"/>
                    <a:pt x="146" y="484"/>
                    <a:pt x="146" y="484"/>
                  </a:cubicBezTo>
                  <a:cubicBezTo>
                    <a:pt x="146" y="484"/>
                    <a:pt x="146" y="484"/>
                    <a:pt x="146" y="484"/>
                  </a:cubicBezTo>
                  <a:cubicBezTo>
                    <a:pt x="146" y="484"/>
                    <a:pt x="146" y="484"/>
                    <a:pt x="146" y="484"/>
                  </a:cubicBezTo>
                  <a:cubicBezTo>
                    <a:pt x="146" y="484"/>
                    <a:pt x="145" y="484"/>
                    <a:pt x="145" y="484"/>
                  </a:cubicBezTo>
                  <a:cubicBezTo>
                    <a:pt x="144" y="484"/>
                    <a:pt x="143" y="484"/>
                    <a:pt x="142" y="484"/>
                  </a:cubicBezTo>
                  <a:cubicBezTo>
                    <a:pt x="139" y="484"/>
                    <a:pt x="136" y="484"/>
                    <a:pt x="131" y="483"/>
                  </a:cubicBezTo>
                  <a:cubicBezTo>
                    <a:pt x="130" y="483"/>
                    <a:pt x="130" y="483"/>
                    <a:pt x="130" y="484"/>
                  </a:cubicBezTo>
                  <a:cubicBezTo>
                    <a:pt x="130" y="484"/>
                    <a:pt x="130" y="485"/>
                    <a:pt x="130" y="485"/>
                  </a:cubicBezTo>
                  <a:cubicBezTo>
                    <a:pt x="135" y="490"/>
                    <a:pt x="140" y="492"/>
                    <a:pt x="145" y="492"/>
                  </a:cubicBezTo>
                  <a:cubicBezTo>
                    <a:pt x="152" y="492"/>
                    <a:pt x="157" y="489"/>
                    <a:pt x="160" y="485"/>
                  </a:cubicBezTo>
                  <a:cubicBezTo>
                    <a:pt x="160" y="485"/>
                    <a:pt x="160" y="485"/>
                    <a:pt x="160" y="485"/>
                  </a:cubicBezTo>
                  <a:cubicBezTo>
                    <a:pt x="163" y="478"/>
                    <a:pt x="174" y="452"/>
                    <a:pt x="174" y="423"/>
                  </a:cubicBezTo>
                  <a:cubicBezTo>
                    <a:pt x="174" y="412"/>
                    <a:pt x="173" y="402"/>
                    <a:pt x="169" y="391"/>
                  </a:cubicBezTo>
                  <a:cubicBezTo>
                    <a:pt x="168" y="387"/>
                    <a:pt x="167" y="382"/>
                    <a:pt x="167" y="377"/>
                  </a:cubicBezTo>
                  <a:cubicBezTo>
                    <a:pt x="167" y="374"/>
                    <a:pt x="167" y="371"/>
                    <a:pt x="168" y="368"/>
                  </a:cubicBezTo>
                  <a:cubicBezTo>
                    <a:pt x="169" y="366"/>
                    <a:pt x="170" y="364"/>
                    <a:pt x="172" y="364"/>
                  </a:cubicBezTo>
                  <a:cubicBezTo>
                    <a:pt x="178" y="361"/>
                    <a:pt x="182" y="356"/>
                    <a:pt x="184" y="349"/>
                  </a:cubicBezTo>
                  <a:cubicBezTo>
                    <a:pt x="186" y="343"/>
                    <a:pt x="187" y="335"/>
                    <a:pt x="188" y="326"/>
                  </a:cubicBezTo>
                  <a:cubicBezTo>
                    <a:pt x="188" y="322"/>
                    <a:pt x="189" y="318"/>
                    <a:pt x="190" y="314"/>
                  </a:cubicBezTo>
                  <a:cubicBezTo>
                    <a:pt x="189" y="314"/>
                    <a:pt x="189" y="314"/>
                    <a:pt x="189" y="314"/>
                  </a:cubicBezTo>
                  <a:cubicBezTo>
                    <a:pt x="188" y="315"/>
                    <a:pt x="188" y="315"/>
                    <a:pt x="188" y="315"/>
                  </a:cubicBezTo>
                  <a:cubicBezTo>
                    <a:pt x="189" y="316"/>
                    <a:pt x="189" y="316"/>
                    <a:pt x="189" y="316"/>
                  </a:cubicBezTo>
                  <a:cubicBezTo>
                    <a:pt x="189" y="316"/>
                    <a:pt x="189" y="316"/>
                    <a:pt x="189" y="316"/>
                  </a:cubicBezTo>
                  <a:cubicBezTo>
                    <a:pt x="192" y="318"/>
                    <a:pt x="196" y="320"/>
                    <a:pt x="200" y="322"/>
                  </a:cubicBezTo>
                  <a:cubicBezTo>
                    <a:pt x="203" y="325"/>
                    <a:pt x="206" y="327"/>
                    <a:pt x="207" y="329"/>
                  </a:cubicBezTo>
                  <a:cubicBezTo>
                    <a:pt x="209" y="335"/>
                    <a:pt x="212" y="342"/>
                    <a:pt x="214" y="348"/>
                  </a:cubicBezTo>
                  <a:cubicBezTo>
                    <a:pt x="216" y="354"/>
                    <a:pt x="218" y="360"/>
                    <a:pt x="218" y="362"/>
                  </a:cubicBezTo>
                  <a:cubicBezTo>
                    <a:pt x="218" y="363"/>
                    <a:pt x="218" y="363"/>
                    <a:pt x="218" y="363"/>
                  </a:cubicBezTo>
                  <a:cubicBezTo>
                    <a:pt x="218" y="364"/>
                    <a:pt x="218" y="364"/>
                    <a:pt x="218" y="364"/>
                  </a:cubicBezTo>
                  <a:cubicBezTo>
                    <a:pt x="219" y="365"/>
                    <a:pt x="219" y="364"/>
                    <a:pt x="220" y="364"/>
                  </a:cubicBezTo>
                  <a:cubicBezTo>
                    <a:pt x="220" y="364"/>
                    <a:pt x="220" y="364"/>
                    <a:pt x="220" y="364"/>
                  </a:cubicBezTo>
                  <a:cubicBezTo>
                    <a:pt x="220" y="363"/>
                    <a:pt x="220" y="362"/>
                    <a:pt x="219" y="362"/>
                  </a:cubicBezTo>
                  <a:cubicBezTo>
                    <a:pt x="219" y="362"/>
                    <a:pt x="218" y="362"/>
                    <a:pt x="218" y="363"/>
                  </a:cubicBezTo>
                  <a:cubicBezTo>
                    <a:pt x="217" y="365"/>
                    <a:pt x="217" y="367"/>
                    <a:pt x="217" y="370"/>
                  </a:cubicBezTo>
                  <a:cubicBezTo>
                    <a:pt x="217" y="376"/>
                    <a:pt x="219" y="386"/>
                    <a:pt x="223" y="394"/>
                  </a:cubicBezTo>
                  <a:cubicBezTo>
                    <a:pt x="226" y="403"/>
                    <a:pt x="231" y="410"/>
                    <a:pt x="236" y="413"/>
                  </a:cubicBezTo>
                  <a:cubicBezTo>
                    <a:pt x="236" y="413"/>
                    <a:pt x="236" y="413"/>
                    <a:pt x="236" y="413"/>
                  </a:cubicBezTo>
                  <a:cubicBezTo>
                    <a:pt x="243" y="416"/>
                    <a:pt x="243" y="416"/>
                    <a:pt x="243" y="416"/>
                  </a:cubicBezTo>
                  <a:cubicBezTo>
                    <a:pt x="243" y="416"/>
                    <a:pt x="243" y="416"/>
                    <a:pt x="243" y="416"/>
                  </a:cubicBezTo>
                  <a:cubicBezTo>
                    <a:pt x="248" y="418"/>
                    <a:pt x="252" y="418"/>
                    <a:pt x="257" y="420"/>
                  </a:cubicBezTo>
                  <a:cubicBezTo>
                    <a:pt x="261" y="422"/>
                    <a:pt x="264" y="425"/>
                    <a:pt x="267" y="432"/>
                  </a:cubicBezTo>
                  <a:cubicBezTo>
                    <a:pt x="267" y="434"/>
                    <a:pt x="267" y="436"/>
                    <a:pt x="267" y="437"/>
                  </a:cubicBezTo>
                  <a:cubicBezTo>
                    <a:pt x="267" y="441"/>
                    <a:pt x="266" y="445"/>
                    <a:pt x="264" y="447"/>
                  </a:cubicBezTo>
                  <a:cubicBezTo>
                    <a:pt x="264" y="448"/>
                    <a:pt x="263" y="449"/>
                    <a:pt x="262" y="450"/>
                  </a:cubicBezTo>
                  <a:cubicBezTo>
                    <a:pt x="261" y="451"/>
                    <a:pt x="261" y="451"/>
                    <a:pt x="261" y="451"/>
                  </a:cubicBezTo>
                  <a:cubicBezTo>
                    <a:pt x="261" y="451"/>
                    <a:pt x="261" y="451"/>
                    <a:pt x="261" y="451"/>
                  </a:cubicBezTo>
                  <a:cubicBezTo>
                    <a:pt x="261" y="451"/>
                    <a:pt x="261" y="452"/>
                    <a:pt x="261" y="452"/>
                  </a:cubicBezTo>
                  <a:cubicBezTo>
                    <a:pt x="261" y="453"/>
                    <a:pt x="261" y="453"/>
                    <a:pt x="262" y="453"/>
                  </a:cubicBezTo>
                  <a:cubicBezTo>
                    <a:pt x="262" y="453"/>
                    <a:pt x="265" y="453"/>
                    <a:pt x="269" y="451"/>
                  </a:cubicBezTo>
                  <a:cubicBezTo>
                    <a:pt x="272" y="449"/>
                    <a:pt x="276" y="445"/>
                    <a:pt x="276" y="438"/>
                  </a:cubicBezTo>
                  <a:cubicBezTo>
                    <a:pt x="276" y="437"/>
                    <a:pt x="276" y="436"/>
                    <a:pt x="276" y="435"/>
                  </a:cubicBezTo>
                  <a:cubicBezTo>
                    <a:pt x="276" y="421"/>
                    <a:pt x="269" y="408"/>
                    <a:pt x="249" y="401"/>
                  </a:cubicBezTo>
                  <a:cubicBezTo>
                    <a:pt x="249" y="402"/>
                    <a:pt x="249" y="402"/>
                    <a:pt x="249" y="402"/>
                  </a:cubicBezTo>
                  <a:cubicBezTo>
                    <a:pt x="249" y="401"/>
                    <a:pt x="249" y="401"/>
                    <a:pt x="249" y="401"/>
                  </a:cubicBezTo>
                  <a:cubicBezTo>
                    <a:pt x="243" y="399"/>
                    <a:pt x="243" y="399"/>
                    <a:pt x="243" y="399"/>
                  </a:cubicBezTo>
                  <a:cubicBezTo>
                    <a:pt x="243" y="400"/>
                    <a:pt x="243" y="400"/>
                    <a:pt x="243" y="400"/>
                  </a:cubicBezTo>
                  <a:cubicBezTo>
                    <a:pt x="243" y="399"/>
                    <a:pt x="243" y="399"/>
                    <a:pt x="243" y="399"/>
                  </a:cubicBezTo>
                  <a:cubicBezTo>
                    <a:pt x="243" y="399"/>
                    <a:pt x="241" y="397"/>
                    <a:pt x="240" y="395"/>
                  </a:cubicBezTo>
                  <a:cubicBezTo>
                    <a:pt x="238" y="391"/>
                    <a:pt x="236" y="386"/>
                    <a:pt x="235" y="382"/>
                  </a:cubicBezTo>
                  <a:cubicBezTo>
                    <a:pt x="233" y="377"/>
                    <a:pt x="232" y="373"/>
                    <a:pt x="232" y="370"/>
                  </a:cubicBezTo>
                  <a:cubicBezTo>
                    <a:pt x="232" y="369"/>
                    <a:pt x="232" y="369"/>
                    <a:pt x="232" y="369"/>
                  </a:cubicBezTo>
                  <a:cubicBezTo>
                    <a:pt x="231" y="368"/>
                    <a:pt x="231" y="368"/>
                    <a:pt x="231" y="368"/>
                  </a:cubicBezTo>
                  <a:cubicBezTo>
                    <a:pt x="232" y="369"/>
                    <a:pt x="232" y="369"/>
                    <a:pt x="232" y="369"/>
                  </a:cubicBezTo>
                  <a:cubicBezTo>
                    <a:pt x="233" y="367"/>
                    <a:pt x="233" y="365"/>
                    <a:pt x="233" y="363"/>
                  </a:cubicBezTo>
                  <a:cubicBezTo>
                    <a:pt x="233" y="356"/>
                    <a:pt x="230" y="346"/>
                    <a:pt x="227" y="338"/>
                  </a:cubicBezTo>
                  <a:cubicBezTo>
                    <a:pt x="225" y="330"/>
                    <a:pt x="221" y="324"/>
                    <a:pt x="221" y="322"/>
                  </a:cubicBezTo>
                  <a:cubicBezTo>
                    <a:pt x="217" y="314"/>
                    <a:pt x="207" y="308"/>
                    <a:pt x="197" y="302"/>
                  </a:cubicBezTo>
                  <a:cubicBezTo>
                    <a:pt x="197" y="303"/>
                    <a:pt x="197" y="303"/>
                    <a:pt x="197" y="303"/>
                  </a:cubicBezTo>
                  <a:cubicBezTo>
                    <a:pt x="197" y="303"/>
                    <a:pt x="197" y="303"/>
                    <a:pt x="197" y="303"/>
                  </a:cubicBezTo>
                  <a:cubicBezTo>
                    <a:pt x="194" y="295"/>
                    <a:pt x="194" y="295"/>
                    <a:pt x="194" y="295"/>
                  </a:cubicBezTo>
                  <a:cubicBezTo>
                    <a:pt x="193" y="295"/>
                    <a:pt x="193" y="295"/>
                    <a:pt x="193" y="295"/>
                  </a:cubicBezTo>
                  <a:cubicBezTo>
                    <a:pt x="194" y="295"/>
                    <a:pt x="194" y="295"/>
                    <a:pt x="194" y="295"/>
                  </a:cubicBezTo>
                  <a:cubicBezTo>
                    <a:pt x="194" y="292"/>
                    <a:pt x="195" y="285"/>
                    <a:pt x="195" y="277"/>
                  </a:cubicBezTo>
                  <a:cubicBezTo>
                    <a:pt x="195" y="270"/>
                    <a:pt x="194" y="260"/>
                    <a:pt x="193" y="249"/>
                  </a:cubicBezTo>
                  <a:cubicBezTo>
                    <a:pt x="192" y="249"/>
                    <a:pt x="192" y="249"/>
                    <a:pt x="192" y="249"/>
                  </a:cubicBezTo>
                  <a:cubicBezTo>
                    <a:pt x="191" y="250"/>
                    <a:pt x="191" y="250"/>
                    <a:pt x="191" y="250"/>
                  </a:cubicBezTo>
                  <a:cubicBezTo>
                    <a:pt x="196" y="251"/>
                    <a:pt x="196" y="251"/>
                    <a:pt x="196" y="251"/>
                  </a:cubicBezTo>
                  <a:cubicBezTo>
                    <a:pt x="197" y="250"/>
                    <a:pt x="197" y="250"/>
                    <a:pt x="197" y="250"/>
                  </a:cubicBezTo>
                  <a:cubicBezTo>
                    <a:pt x="196" y="251"/>
                    <a:pt x="196" y="251"/>
                    <a:pt x="196" y="251"/>
                  </a:cubicBezTo>
                  <a:cubicBezTo>
                    <a:pt x="200" y="255"/>
                    <a:pt x="205" y="259"/>
                    <a:pt x="210" y="264"/>
                  </a:cubicBezTo>
                  <a:cubicBezTo>
                    <a:pt x="233" y="284"/>
                    <a:pt x="261" y="310"/>
                    <a:pt x="270" y="331"/>
                  </a:cubicBezTo>
                  <a:cubicBezTo>
                    <a:pt x="272" y="337"/>
                    <a:pt x="278" y="346"/>
                    <a:pt x="283" y="353"/>
                  </a:cubicBezTo>
                  <a:cubicBezTo>
                    <a:pt x="286" y="357"/>
                    <a:pt x="288" y="360"/>
                    <a:pt x="290" y="363"/>
                  </a:cubicBezTo>
                  <a:cubicBezTo>
                    <a:pt x="292" y="366"/>
                    <a:pt x="294" y="368"/>
                    <a:pt x="294" y="369"/>
                  </a:cubicBezTo>
                  <a:cubicBezTo>
                    <a:pt x="294" y="370"/>
                    <a:pt x="295" y="373"/>
                    <a:pt x="295" y="376"/>
                  </a:cubicBezTo>
                  <a:cubicBezTo>
                    <a:pt x="295" y="382"/>
                    <a:pt x="293" y="390"/>
                    <a:pt x="291" y="394"/>
                  </a:cubicBezTo>
                  <a:cubicBezTo>
                    <a:pt x="290" y="395"/>
                    <a:pt x="290" y="395"/>
                    <a:pt x="290" y="395"/>
                  </a:cubicBezTo>
                  <a:cubicBezTo>
                    <a:pt x="290" y="395"/>
                    <a:pt x="290" y="395"/>
                    <a:pt x="290" y="395"/>
                  </a:cubicBezTo>
                  <a:cubicBezTo>
                    <a:pt x="290" y="396"/>
                    <a:pt x="290" y="396"/>
                    <a:pt x="290" y="396"/>
                  </a:cubicBezTo>
                  <a:cubicBezTo>
                    <a:pt x="291" y="396"/>
                    <a:pt x="291" y="396"/>
                    <a:pt x="291" y="396"/>
                  </a:cubicBezTo>
                  <a:cubicBezTo>
                    <a:pt x="292" y="396"/>
                    <a:pt x="292" y="396"/>
                    <a:pt x="292" y="396"/>
                  </a:cubicBezTo>
                  <a:cubicBezTo>
                    <a:pt x="292" y="396"/>
                    <a:pt x="292" y="396"/>
                    <a:pt x="292" y="396"/>
                  </a:cubicBezTo>
                  <a:cubicBezTo>
                    <a:pt x="294" y="394"/>
                    <a:pt x="298" y="390"/>
                    <a:pt x="299" y="388"/>
                  </a:cubicBezTo>
                  <a:cubicBezTo>
                    <a:pt x="303" y="382"/>
                    <a:pt x="304" y="376"/>
                    <a:pt x="304" y="372"/>
                  </a:cubicBezTo>
                  <a:cubicBezTo>
                    <a:pt x="304" y="368"/>
                    <a:pt x="303" y="364"/>
                    <a:pt x="302" y="360"/>
                  </a:cubicBezTo>
                  <a:cubicBezTo>
                    <a:pt x="301" y="360"/>
                    <a:pt x="301" y="360"/>
                    <a:pt x="301" y="360"/>
                  </a:cubicBezTo>
                  <a:cubicBezTo>
                    <a:pt x="300" y="361"/>
                    <a:pt x="300" y="361"/>
                    <a:pt x="300" y="361"/>
                  </a:cubicBezTo>
                  <a:cubicBezTo>
                    <a:pt x="301" y="364"/>
                    <a:pt x="302" y="368"/>
                    <a:pt x="302" y="372"/>
                  </a:cubicBezTo>
                  <a:cubicBezTo>
                    <a:pt x="302" y="376"/>
                    <a:pt x="301" y="381"/>
                    <a:pt x="297" y="386"/>
                  </a:cubicBezTo>
                  <a:cubicBezTo>
                    <a:pt x="297" y="388"/>
                    <a:pt x="295" y="390"/>
                    <a:pt x="294" y="391"/>
                  </a:cubicBezTo>
                  <a:cubicBezTo>
                    <a:pt x="293" y="392"/>
                    <a:pt x="292" y="393"/>
                    <a:pt x="291" y="394"/>
                  </a:cubicBezTo>
                  <a:cubicBezTo>
                    <a:pt x="291" y="394"/>
                    <a:pt x="291" y="394"/>
                    <a:pt x="291" y="394"/>
                  </a:cubicBezTo>
                  <a:cubicBezTo>
                    <a:pt x="291" y="394"/>
                    <a:pt x="291" y="394"/>
                    <a:pt x="291" y="394"/>
                  </a:cubicBezTo>
                  <a:cubicBezTo>
                    <a:pt x="291" y="395"/>
                    <a:pt x="291" y="395"/>
                    <a:pt x="291" y="395"/>
                  </a:cubicBezTo>
                  <a:cubicBezTo>
                    <a:pt x="291" y="394"/>
                    <a:pt x="291" y="394"/>
                    <a:pt x="291" y="394"/>
                  </a:cubicBezTo>
                  <a:cubicBezTo>
                    <a:pt x="291" y="394"/>
                    <a:pt x="291" y="394"/>
                    <a:pt x="291" y="394"/>
                  </a:cubicBezTo>
                  <a:cubicBezTo>
                    <a:pt x="291" y="395"/>
                    <a:pt x="291" y="395"/>
                    <a:pt x="291" y="395"/>
                  </a:cubicBezTo>
                  <a:cubicBezTo>
                    <a:pt x="291" y="394"/>
                    <a:pt x="291" y="394"/>
                    <a:pt x="291" y="394"/>
                  </a:cubicBezTo>
                  <a:cubicBezTo>
                    <a:pt x="291" y="395"/>
                    <a:pt x="291" y="395"/>
                    <a:pt x="291" y="395"/>
                  </a:cubicBezTo>
                  <a:cubicBezTo>
                    <a:pt x="291" y="394"/>
                    <a:pt x="291" y="394"/>
                    <a:pt x="291" y="394"/>
                  </a:cubicBezTo>
                  <a:cubicBezTo>
                    <a:pt x="291" y="394"/>
                    <a:pt x="291" y="394"/>
                    <a:pt x="291" y="394"/>
                  </a:cubicBezTo>
                  <a:cubicBezTo>
                    <a:pt x="291" y="395"/>
                    <a:pt x="291" y="395"/>
                    <a:pt x="291" y="395"/>
                  </a:cubicBezTo>
                  <a:cubicBezTo>
                    <a:pt x="291" y="394"/>
                    <a:pt x="291" y="394"/>
                    <a:pt x="291" y="394"/>
                  </a:cubicBezTo>
                  <a:cubicBezTo>
                    <a:pt x="291" y="395"/>
                    <a:pt x="291" y="395"/>
                    <a:pt x="291" y="395"/>
                  </a:cubicBezTo>
                  <a:cubicBezTo>
                    <a:pt x="292" y="395"/>
                    <a:pt x="292" y="395"/>
                    <a:pt x="292" y="395"/>
                  </a:cubicBezTo>
                  <a:cubicBezTo>
                    <a:pt x="291" y="394"/>
                    <a:pt x="291" y="394"/>
                    <a:pt x="291" y="394"/>
                  </a:cubicBezTo>
                  <a:cubicBezTo>
                    <a:pt x="291" y="395"/>
                    <a:pt x="291" y="395"/>
                    <a:pt x="291" y="395"/>
                  </a:cubicBezTo>
                  <a:cubicBezTo>
                    <a:pt x="292" y="395"/>
                    <a:pt x="292" y="395"/>
                    <a:pt x="292" y="395"/>
                  </a:cubicBezTo>
                  <a:cubicBezTo>
                    <a:pt x="291" y="395"/>
                    <a:pt x="291" y="395"/>
                    <a:pt x="291" y="395"/>
                  </a:cubicBezTo>
                  <a:cubicBezTo>
                    <a:pt x="292" y="395"/>
                    <a:pt x="292" y="395"/>
                    <a:pt x="292" y="395"/>
                  </a:cubicBezTo>
                  <a:cubicBezTo>
                    <a:pt x="292" y="395"/>
                    <a:pt x="292" y="395"/>
                    <a:pt x="292" y="395"/>
                  </a:cubicBezTo>
                  <a:cubicBezTo>
                    <a:pt x="291" y="395"/>
                    <a:pt x="291" y="395"/>
                    <a:pt x="291" y="395"/>
                  </a:cubicBezTo>
                  <a:cubicBezTo>
                    <a:pt x="292" y="395"/>
                    <a:pt x="292" y="395"/>
                    <a:pt x="292" y="395"/>
                  </a:cubicBezTo>
                  <a:cubicBezTo>
                    <a:pt x="291" y="395"/>
                    <a:pt x="291" y="395"/>
                    <a:pt x="291" y="395"/>
                  </a:cubicBezTo>
                  <a:cubicBezTo>
                    <a:pt x="292" y="396"/>
                    <a:pt x="292" y="396"/>
                    <a:pt x="292" y="396"/>
                  </a:cubicBezTo>
                  <a:cubicBezTo>
                    <a:pt x="292" y="395"/>
                    <a:pt x="292" y="395"/>
                    <a:pt x="292" y="395"/>
                  </a:cubicBezTo>
                  <a:cubicBezTo>
                    <a:pt x="291" y="395"/>
                    <a:pt x="291" y="395"/>
                    <a:pt x="291" y="395"/>
                  </a:cubicBezTo>
                  <a:cubicBezTo>
                    <a:pt x="292" y="396"/>
                    <a:pt x="292" y="396"/>
                    <a:pt x="292" y="396"/>
                  </a:cubicBezTo>
                  <a:cubicBezTo>
                    <a:pt x="292" y="396"/>
                    <a:pt x="292" y="396"/>
                    <a:pt x="292" y="396"/>
                  </a:cubicBezTo>
                  <a:cubicBezTo>
                    <a:pt x="292" y="396"/>
                    <a:pt x="292" y="396"/>
                    <a:pt x="292" y="396"/>
                  </a:cubicBezTo>
                  <a:cubicBezTo>
                    <a:pt x="292" y="396"/>
                    <a:pt x="292" y="396"/>
                    <a:pt x="292" y="396"/>
                  </a:cubicBezTo>
                  <a:cubicBezTo>
                    <a:pt x="292" y="396"/>
                    <a:pt x="292" y="396"/>
                    <a:pt x="292" y="396"/>
                  </a:cubicBezTo>
                  <a:cubicBezTo>
                    <a:pt x="292" y="396"/>
                    <a:pt x="292" y="396"/>
                    <a:pt x="292" y="396"/>
                  </a:cubicBezTo>
                  <a:cubicBezTo>
                    <a:pt x="292" y="395"/>
                    <a:pt x="292" y="395"/>
                    <a:pt x="292" y="395"/>
                  </a:cubicBezTo>
                  <a:cubicBezTo>
                    <a:pt x="296" y="390"/>
                    <a:pt x="297" y="382"/>
                    <a:pt x="297" y="376"/>
                  </a:cubicBezTo>
                  <a:cubicBezTo>
                    <a:pt x="297" y="373"/>
                    <a:pt x="296" y="370"/>
                    <a:pt x="296" y="369"/>
                  </a:cubicBezTo>
                  <a:cubicBezTo>
                    <a:pt x="295" y="367"/>
                    <a:pt x="294" y="365"/>
                    <a:pt x="292" y="362"/>
                  </a:cubicBezTo>
                  <a:cubicBezTo>
                    <a:pt x="286" y="353"/>
                    <a:pt x="275" y="339"/>
                    <a:pt x="271" y="330"/>
                  </a:cubicBezTo>
                  <a:cubicBezTo>
                    <a:pt x="263" y="309"/>
                    <a:pt x="234" y="283"/>
                    <a:pt x="211" y="262"/>
                  </a:cubicBezTo>
                  <a:cubicBezTo>
                    <a:pt x="206" y="258"/>
                    <a:pt x="201" y="253"/>
                    <a:pt x="197" y="250"/>
                  </a:cubicBezTo>
                  <a:cubicBezTo>
                    <a:pt x="197" y="249"/>
                    <a:pt x="197" y="249"/>
                    <a:pt x="197" y="249"/>
                  </a:cubicBezTo>
                  <a:cubicBezTo>
                    <a:pt x="192" y="248"/>
                    <a:pt x="192" y="248"/>
                    <a:pt x="192" y="248"/>
                  </a:cubicBezTo>
                  <a:cubicBezTo>
                    <a:pt x="191" y="249"/>
                    <a:pt x="191" y="249"/>
                    <a:pt x="191" y="249"/>
                  </a:cubicBezTo>
                  <a:cubicBezTo>
                    <a:pt x="191" y="249"/>
                    <a:pt x="191" y="249"/>
                    <a:pt x="191" y="249"/>
                  </a:cubicBezTo>
                  <a:cubicBezTo>
                    <a:pt x="192" y="260"/>
                    <a:pt x="193" y="270"/>
                    <a:pt x="193" y="277"/>
                  </a:cubicBezTo>
                  <a:cubicBezTo>
                    <a:pt x="193" y="285"/>
                    <a:pt x="192" y="292"/>
                    <a:pt x="192" y="295"/>
                  </a:cubicBezTo>
                  <a:cubicBezTo>
                    <a:pt x="192" y="296"/>
                    <a:pt x="192" y="296"/>
                    <a:pt x="192" y="296"/>
                  </a:cubicBezTo>
                  <a:cubicBezTo>
                    <a:pt x="196" y="304"/>
                    <a:pt x="196" y="304"/>
                    <a:pt x="196" y="304"/>
                  </a:cubicBezTo>
                  <a:cubicBezTo>
                    <a:pt x="196" y="304"/>
                    <a:pt x="196" y="304"/>
                    <a:pt x="196" y="304"/>
                  </a:cubicBezTo>
                  <a:cubicBezTo>
                    <a:pt x="206" y="310"/>
                    <a:pt x="215" y="316"/>
                    <a:pt x="219" y="323"/>
                  </a:cubicBezTo>
                  <a:cubicBezTo>
                    <a:pt x="220" y="325"/>
                    <a:pt x="223" y="331"/>
                    <a:pt x="226" y="339"/>
                  </a:cubicBezTo>
                  <a:cubicBezTo>
                    <a:pt x="229" y="347"/>
                    <a:pt x="231" y="356"/>
                    <a:pt x="231" y="363"/>
                  </a:cubicBezTo>
                  <a:cubicBezTo>
                    <a:pt x="231" y="365"/>
                    <a:pt x="231" y="367"/>
                    <a:pt x="230" y="368"/>
                  </a:cubicBezTo>
                  <a:cubicBezTo>
                    <a:pt x="230" y="368"/>
                    <a:pt x="230" y="368"/>
                    <a:pt x="230" y="368"/>
                  </a:cubicBezTo>
                  <a:cubicBezTo>
                    <a:pt x="230" y="369"/>
                    <a:pt x="230" y="369"/>
                    <a:pt x="230" y="370"/>
                  </a:cubicBezTo>
                  <a:cubicBezTo>
                    <a:pt x="230" y="374"/>
                    <a:pt x="232" y="381"/>
                    <a:pt x="234" y="387"/>
                  </a:cubicBezTo>
                  <a:cubicBezTo>
                    <a:pt x="236" y="390"/>
                    <a:pt x="237" y="393"/>
                    <a:pt x="238" y="396"/>
                  </a:cubicBezTo>
                  <a:cubicBezTo>
                    <a:pt x="240" y="398"/>
                    <a:pt x="241" y="400"/>
                    <a:pt x="242" y="401"/>
                  </a:cubicBezTo>
                  <a:cubicBezTo>
                    <a:pt x="243" y="401"/>
                    <a:pt x="243" y="401"/>
                    <a:pt x="243" y="401"/>
                  </a:cubicBezTo>
                  <a:cubicBezTo>
                    <a:pt x="248" y="403"/>
                    <a:pt x="248" y="403"/>
                    <a:pt x="248" y="403"/>
                  </a:cubicBezTo>
                  <a:cubicBezTo>
                    <a:pt x="249" y="403"/>
                    <a:pt x="249" y="403"/>
                    <a:pt x="249" y="403"/>
                  </a:cubicBezTo>
                  <a:cubicBezTo>
                    <a:pt x="267" y="409"/>
                    <a:pt x="274" y="422"/>
                    <a:pt x="274" y="435"/>
                  </a:cubicBezTo>
                  <a:cubicBezTo>
                    <a:pt x="274" y="436"/>
                    <a:pt x="274" y="437"/>
                    <a:pt x="274" y="438"/>
                  </a:cubicBezTo>
                  <a:cubicBezTo>
                    <a:pt x="274" y="444"/>
                    <a:pt x="271" y="448"/>
                    <a:pt x="268" y="449"/>
                  </a:cubicBezTo>
                  <a:cubicBezTo>
                    <a:pt x="266" y="450"/>
                    <a:pt x="265" y="450"/>
                    <a:pt x="264" y="451"/>
                  </a:cubicBezTo>
                  <a:cubicBezTo>
                    <a:pt x="263" y="451"/>
                    <a:pt x="263" y="451"/>
                    <a:pt x="262" y="451"/>
                  </a:cubicBezTo>
                  <a:cubicBezTo>
                    <a:pt x="262" y="451"/>
                    <a:pt x="262" y="451"/>
                    <a:pt x="262" y="451"/>
                  </a:cubicBezTo>
                  <a:cubicBezTo>
                    <a:pt x="262" y="451"/>
                    <a:pt x="262" y="451"/>
                    <a:pt x="262" y="451"/>
                  </a:cubicBezTo>
                  <a:cubicBezTo>
                    <a:pt x="262" y="452"/>
                    <a:pt x="262" y="452"/>
                    <a:pt x="262" y="452"/>
                  </a:cubicBezTo>
                  <a:cubicBezTo>
                    <a:pt x="263" y="452"/>
                    <a:pt x="263" y="452"/>
                    <a:pt x="263" y="452"/>
                  </a:cubicBezTo>
                  <a:cubicBezTo>
                    <a:pt x="263" y="452"/>
                    <a:pt x="269" y="446"/>
                    <a:pt x="269" y="437"/>
                  </a:cubicBezTo>
                  <a:cubicBezTo>
                    <a:pt x="269" y="435"/>
                    <a:pt x="269" y="434"/>
                    <a:pt x="269" y="432"/>
                  </a:cubicBezTo>
                  <a:cubicBezTo>
                    <a:pt x="266" y="424"/>
                    <a:pt x="262" y="420"/>
                    <a:pt x="257" y="418"/>
                  </a:cubicBezTo>
                  <a:cubicBezTo>
                    <a:pt x="253" y="416"/>
                    <a:pt x="248" y="416"/>
                    <a:pt x="244" y="414"/>
                  </a:cubicBezTo>
                  <a:cubicBezTo>
                    <a:pt x="244" y="415"/>
                    <a:pt x="244" y="415"/>
                    <a:pt x="244" y="415"/>
                  </a:cubicBezTo>
                  <a:cubicBezTo>
                    <a:pt x="244" y="414"/>
                    <a:pt x="244" y="414"/>
                    <a:pt x="244" y="414"/>
                  </a:cubicBezTo>
                  <a:cubicBezTo>
                    <a:pt x="237" y="411"/>
                    <a:pt x="237" y="411"/>
                    <a:pt x="237" y="411"/>
                  </a:cubicBezTo>
                  <a:cubicBezTo>
                    <a:pt x="237" y="412"/>
                    <a:pt x="237" y="412"/>
                    <a:pt x="237" y="412"/>
                  </a:cubicBezTo>
                  <a:cubicBezTo>
                    <a:pt x="237" y="411"/>
                    <a:pt x="237" y="411"/>
                    <a:pt x="237" y="411"/>
                  </a:cubicBezTo>
                  <a:cubicBezTo>
                    <a:pt x="233" y="409"/>
                    <a:pt x="228" y="402"/>
                    <a:pt x="224" y="394"/>
                  </a:cubicBezTo>
                  <a:cubicBezTo>
                    <a:pt x="221" y="385"/>
                    <a:pt x="219" y="376"/>
                    <a:pt x="219" y="370"/>
                  </a:cubicBezTo>
                  <a:cubicBezTo>
                    <a:pt x="219" y="367"/>
                    <a:pt x="219" y="365"/>
                    <a:pt x="220" y="364"/>
                  </a:cubicBezTo>
                  <a:cubicBezTo>
                    <a:pt x="219" y="363"/>
                    <a:pt x="219" y="363"/>
                    <a:pt x="219" y="363"/>
                  </a:cubicBezTo>
                  <a:cubicBezTo>
                    <a:pt x="218" y="363"/>
                    <a:pt x="218" y="363"/>
                    <a:pt x="218" y="363"/>
                  </a:cubicBezTo>
                  <a:cubicBezTo>
                    <a:pt x="218" y="363"/>
                    <a:pt x="218" y="363"/>
                    <a:pt x="218" y="363"/>
                  </a:cubicBezTo>
                  <a:cubicBezTo>
                    <a:pt x="219" y="363"/>
                    <a:pt x="219" y="363"/>
                    <a:pt x="219" y="363"/>
                  </a:cubicBezTo>
                  <a:cubicBezTo>
                    <a:pt x="220" y="364"/>
                    <a:pt x="220" y="364"/>
                    <a:pt x="220" y="364"/>
                  </a:cubicBezTo>
                  <a:cubicBezTo>
                    <a:pt x="220" y="363"/>
                    <a:pt x="220" y="363"/>
                    <a:pt x="220" y="362"/>
                  </a:cubicBezTo>
                  <a:cubicBezTo>
                    <a:pt x="220" y="359"/>
                    <a:pt x="218" y="354"/>
                    <a:pt x="216" y="347"/>
                  </a:cubicBezTo>
                  <a:cubicBezTo>
                    <a:pt x="214" y="341"/>
                    <a:pt x="211" y="334"/>
                    <a:pt x="208" y="328"/>
                  </a:cubicBezTo>
                  <a:cubicBezTo>
                    <a:pt x="207" y="326"/>
                    <a:pt x="204" y="323"/>
                    <a:pt x="201" y="321"/>
                  </a:cubicBezTo>
                  <a:cubicBezTo>
                    <a:pt x="197" y="318"/>
                    <a:pt x="193" y="316"/>
                    <a:pt x="190" y="314"/>
                  </a:cubicBezTo>
                  <a:cubicBezTo>
                    <a:pt x="190" y="315"/>
                    <a:pt x="190" y="315"/>
                    <a:pt x="190" y="315"/>
                  </a:cubicBezTo>
                  <a:cubicBezTo>
                    <a:pt x="190" y="314"/>
                    <a:pt x="190" y="314"/>
                    <a:pt x="190" y="314"/>
                  </a:cubicBezTo>
                  <a:cubicBezTo>
                    <a:pt x="189" y="313"/>
                    <a:pt x="189" y="313"/>
                    <a:pt x="189" y="313"/>
                  </a:cubicBezTo>
                  <a:cubicBezTo>
                    <a:pt x="188" y="313"/>
                    <a:pt x="188" y="313"/>
                    <a:pt x="188" y="313"/>
                  </a:cubicBezTo>
                  <a:cubicBezTo>
                    <a:pt x="188" y="314"/>
                    <a:pt x="188" y="314"/>
                    <a:pt x="188" y="314"/>
                  </a:cubicBezTo>
                  <a:cubicBezTo>
                    <a:pt x="187" y="318"/>
                    <a:pt x="187" y="322"/>
                    <a:pt x="186" y="326"/>
                  </a:cubicBezTo>
                  <a:cubicBezTo>
                    <a:pt x="185" y="334"/>
                    <a:pt x="184" y="342"/>
                    <a:pt x="182" y="349"/>
                  </a:cubicBezTo>
                  <a:cubicBezTo>
                    <a:pt x="180" y="355"/>
                    <a:pt x="177" y="360"/>
                    <a:pt x="172" y="362"/>
                  </a:cubicBezTo>
                  <a:cubicBezTo>
                    <a:pt x="169" y="363"/>
                    <a:pt x="167" y="365"/>
                    <a:pt x="166" y="367"/>
                  </a:cubicBezTo>
                  <a:cubicBezTo>
                    <a:pt x="165" y="370"/>
                    <a:pt x="165" y="373"/>
                    <a:pt x="165" y="377"/>
                  </a:cubicBezTo>
                  <a:cubicBezTo>
                    <a:pt x="165" y="382"/>
                    <a:pt x="166" y="387"/>
                    <a:pt x="167" y="392"/>
                  </a:cubicBezTo>
                  <a:cubicBezTo>
                    <a:pt x="171" y="402"/>
                    <a:pt x="172" y="413"/>
                    <a:pt x="172" y="423"/>
                  </a:cubicBezTo>
                  <a:cubicBezTo>
                    <a:pt x="172" y="452"/>
                    <a:pt x="161" y="477"/>
                    <a:pt x="158" y="484"/>
                  </a:cubicBezTo>
                  <a:cubicBezTo>
                    <a:pt x="159" y="484"/>
                    <a:pt x="159" y="484"/>
                    <a:pt x="159" y="484"/>
                  </a:cubicBezTo>
                  <a:cubicBezTo>
                    <a:pt x="158" y="484"/>
                    <a:pt x="158" y="484"/>
                    <a:pt x="158" y="484"/>
                  </a:cubicBezTo>
                  <a:cubicBezTo>
                    <a:pt x="156" y="487"/>
                    <a:pt x="151" y="490"/>
                    <a:pt x="145" y="490"/>
                  </a:cubicBezTo>
                  <a:cubicBezTo>
                    <a:pt x="141" y="490"/>
                    <a:pt x="136" y="488"/>
                    <a:pt x="131" y="483"/>
                  </a:cubicBezTo>
                  <a:cubicBezTo>
                    <a:pt x="131" y="484"/>
                    <a:pt x="131" y="484"/>
                    <a:pt x="131" y="484"/>
                  </a:cubicBezTo>
                  <a:cubicBezTo>
                    <a:pt x="131" y="485"/>
                    <a:pt x="131" y="485"/>
                    <a:pt x="131" y="485"/>
                  </a:cubicBezTo>
                  <a:cubicBezTo>
                    <a:pt x="135" y="486"/>
                    <a:pt x="139" y="486"/>
                    <a:pt x="142" y="486"/>
                  </a:cubicBezTo>
                  <a:cubicBezTo>
                    <a:pt x="144" y="486"/>
                    <a:pt x="146" y="486"/>
                    <a:pt x="146" y="486"/>
                  </a:cubicBezTo>
                  <a:cubicBezTo>
                    <a:pt x="146" y="485"/>
                    <a:pt x="146" y="485"/>
                    <a:pt x="146" y="485"/>
                  </a:cubicBezTo>
                  <a:cubicBezTo>
                    <a:pt x="145" y="486"/>
                    <a:pt x="145" y="486"/>
                    <a:pt x="145" y="486"/>
                  </a:cubicBezTo>
                  <a:cubicBezTo>
                    <a:pt x="146" y="486"/>
                    <a:pt x="146" y="486"/>
                    <a:pt x="146" y="486"/>
                  </a:cubicBezTo>
                  <a:cubicBezTo>
                    <a:pt x="147" y="486"/>
                    <a:pt x="148" y="485"/>
                    <a:pt x="149" y="484"/>
                  </a:cubicBezTo>
                  <a:cubicBezTo>
                    <a:pt x="151" y="482"/>
                    <a:pt x="154" y="476"/>
                    <a:pt x="157" y="467"/>
                  </a:cubicBezTo>
                  <a:cubicBezTo>
                    <a:pt x="159" y="457"/>
                    <a:pt x="161" y="446"/>
                    <a:pt x="161" y="432"/>
                  </a:cubicBezTo>
                  <a:cubicBezTo>
                    <a:pt x="161" y="421"/>
                    <a:pt x="160" y="409"/>
                    <a:pt x="157" y="397"/>
                  </a:cubicBezTo>
                  <a:cubicBezTo>
                    <a:pt x="155" y="390"/>
                    <a:pt x="153" y="382"/>
                    <a:pt x="153" y="375"/>
                  </a:cubicBezTo>
                  <a:cubicBezTo>
                    <a:pt x="153" y="371"/>
                    <a:pt x="154" y="367"/>
                    <a:pt x="156" y="363"/>
                  </a:cubicBezTo>
                  <a:cubicBezTo>
                    <a:pt x="158" y="357"/>
                    <a:pt x="162" y="353"/>
                    <a:pt x="168" y="351"/>
                  </a:cubicBezTo>
                  <a:cubicBezTo>
                    <a:pt x="168" y="351"/>
                    <a:pt x="168" y="351"/>
                    <a:pt x="168" y="351"/>
                  </a:cubicBezTo>
                  <a:cubicBezTo>
                    <a:pt x="168" y="350"/>
                    <a:pt x="169" y="350"/>
                    <a:pt x="169" y="349"/>
                  </a:cubicBezTo>
                  <a:cubicBezTo>
                    <a:pt x="171" y="347"/>
                    <a:pt x="172" y="342"/>
                    <a:pt x="173" y="337"/>
                  </a:cubicBezTo>
                  <a:cubicBezTo>
                    <a:pt x="173" y="333"/>
                    <a:pt x="174" y="328"/>
                    <a:pt x="174" y="325"/>
                  </a:cubicBezTo>
                  <a:cubicBezTo>
                    <a:pt x="175" y="318"/>
                    <a:pt x="176" y="311"/>
                    <a:pt x="178" y="305"/>
                  </a:cubicBezTo>
                  <a:cubicBezTo>
                    <a:pt x="178" y="305"/>
                    <a:pt x="178" y="305"/>
                    <a:pt x="178" y="305"/>
                  </a:cubicBezTo>
                  <a:cubicBezTo>
                    <a:pt x="178" y="280"/>
                    <a:pt x="178" y="258"/>
                    <a:pt x="175" y="242"/>
                  </a:cubicBezTo>
                  <a:cubicBezTo>
                    <a:pt x="174" y="242"/>
                    <a:pt x="174" y="242"/>
                    <a:pt x="174" y="242"/>
                  </a:cubicBezTo>
                  <a:cubicBezTo>
                    <a:pt x="175" y="242"/>
                    <a:pt x="175" y="242"/>
                    <a:pt x="175" y="242"/>
                  </a:cubicBezTo>
                  <a:cubicBezTo>
                    <a:pt x="171" y="208"/>
                    <a:pt x="146" y="174"/>
                    <a:pt x="118" y="141"/>
                  </a:cubicBezTo>
                  <a:cubicBezTo>
                    <a:pt x="90" y="108"/>
                    <a:pt x="59" y="76"/>
                    <a:pt x="42" y="49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27" y="27"/>
                    <a:pt x="12" y="12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3"/>
                    <a:pt x="3" y="5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4" y="9"/>
                    <a:pt x="24" y="10"/>
                    <a:pt x="39" y="18"/>
                  </a:cubicBezTo>
                  <a:cubicBezTo>
                    <a:pt x="54" y="27"/>
                    <a:pt x="67" y="34"/>
                    <a:pt x="80" y="35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0" y="35"/>
                    <a:pt x="80" y="35"/>
                    <a:pt x="80" y="35"/>
                  </a:cubicBezTo>
                  <a:cubicBezTo>
                    <a:pt x="99" y="43"/>
                    <a:pt x="120" y="50"/>
                    <a:pt x="138" y="55"/>
                  </a:cubicBezTo>
                  <a:cubicBezTo>
                    <a:pt x="157" y="60"/>
                    <a:pt x="173" y="64"/>
                    <a:pt x="182" y="64"/>
                  </a:cubicBezTo>
                  <a:cubicBezTo>
                    <a:pt x="183" y="64"/>
                    <a:pt x="183" y="64"/>
                    <a:pt x="184" y="64"/>
                  </a:cubicBezTo>
                  <a:cubicBezTo>
                    <a:pt x="193" y="63"/>
                    <a:pt x="196" y="61"/>
                    <a:pt x="205" y="59"/>
                  </a:cubicBezTo>
                  <a:cubicBezTo>
                    <a:pt x="213" y="57"/>
                    <a:pt x="221" y="54"/>
                    <a:pt x="227" y="54"/>
                  </a:cubicBezTo>
                  <a:cubicBezTo>
                    <a:pt x="230" y="54"/>
                    <a:pt x="233" y="55"/>
                    <a:pt x="235" y="57"/>
                  </a:cubicBezTo>
                  <a:cubicBezTo>
                    <a:pt x="237" y="58"/>
                    <a:pt x="239" y="61"/>
                    <a:pt x="241" y="66"/>
                  </a:cubicBezTo>
                  <a:cubicBezTo>
                    <a:pt x="242" y="68"/>
                    <a:pt x="243" y="72"/>
                    <a:pt x="243" y="75"/>
                  </a:cubicBezTo>
                  <a:cubicBezTo>
                    <a:pt x="244" y="78"/>
                    <a:pt x="245" y="81"/>
                    <a:pt x="245" y="81"/>
                  </a:cubicBezTo>
                  <a:cubicBezTo>
                    <a:pt x="246" y="81"/>
                    <a:pt x="246" y="81"/>
                    <a:pt x="246" y="81"/>
                  </a:cubicBezTo>
                  <a:cubicBezTo>
                    <a:pt x="246" y="80"/>
                    <a:pt x="246" y="80"/>
                    <a:pt x="246" y="80"/>
                  </a:cubicBezTo>
                  <a:cubicBezTo>
                    <a:pt x="246" y="80"/>
                    <a:pt x="246" y="80"/>
                    <a:pt x="246" y="79"/>
                  </a:cubicBezTo>
                  <a:cubicBezTo>
                    <a:pt x="244" y="77"/>
                    <a:pt x="241" y="74"/>
                    <a:pt x="240" y="71"/>
                  </a:cubicBezTo>
                  <a:cubicBezTo>
                    <a:pt x="240" y="69"/>
                    <a:pt x="238" y="68"/>
                    <a:pt x="237" y="68"/>
                  </a:cubicBezTo>
                  <a:cubicBezTo>
                    <a:pt x="235" y="67"/>
                    <a:pt x="232" y="66"/>
                    <a:pt x="229" y="66"/>
                  </a:cubicBezTo>
                  <a:cubicBezTo>
                    <a:pt x="225" y="66"/>
                    <a:pt x="219" y="67"/>
                    <a:pt x="212" y="69"/>
                  </a:cubicBezTo>
                  <a:cubicBezTo>
                    <a:pt x="203" y="72"/>
                    <a:pt x="193" y="75"/>
                    <a:pt x="182" y="75"/>
                  </a:cubicBezTo>
                  <a:cubicBezTo>
                    <a:pt x="181" y="76"/>
                    <a:pt x="180" y="76"/>
                    <a:pt x="179" y="76"/>
                  </a:cubicBezTo>
                  <a:cubicBezTo>
                    <a:pt x="164" y="76"/>
                    <a:pt x="137" y="68"/>
                    <a:pt x="111" y="60"/>
                  </a:cubicBezTo>
                  <a:cubicBezTo>
                    <a:pt x="86" y="51"/>
                    <a:pt x="62" y="42"/>
                    <a:pt x="52" y="38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1" y="40"/>
                    <a:pt x="51" y="40"/>
                    <a:pt x="51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2" y="43"/>
                    <a:pt x="54" y="46"/>
                    <a:pt x="58" y="51"/>
                  </a:cubicBezTo>
                  <a:cubicBezTo>
                    <a:pt x="71" y="67"/>
                    <a:pt x="99" y="100"/>
                    <a:pt x="125" y="132"/>
                  </a:cubicBezTo>
                  <a:cubicBezTo>
                    <a:pt x="138" y="148"/>
                    <a:pt x="150" y="163"/>
                    <a:pt x="160" y="177"/>
                  </a:cubicBezTo>
                  <a:cubicBezTo>
                    <a:pt x="170" y="191"/>
                    <a:pt x="177" y="202"/>
                    <a:pt x="180" y="209"/>
                  </a:cubicBezTo>
                  <a:cubicBezTo>
                    <a:pt x="180" y="209"/>
                    <a:pt x="180" y="209"/>
                    <a:pt x="180" y="209"/>
                  </a:cubicBezTo>
                  <a:cubicBezTo>
                    <a:pt x="185" y="220"/>
                    <a:pt x="185" y="220"/>
                    <a:pt x="185" y="220"/>
                  </a:cubicBezTo>
                  <a:cubicBezTo>
                    <a:pt x="185" y="219"/>
                    <a:pt x="185" y="219"/>
                    <a:pt x="185" y="219"/>
                  </a:cubicBezTo>
                  <a:cubicBezTo>
                    <a:pt x="185" y="220"/>
                    <a:pt x="185" y="220"/>
                    <a:pt x="185" y="220"/>
                  </a:cubicBezTo>
                  <a:cubicBezTo>
                    <a:pt x="186" y="223"/>
                    <a:pt x="190" y="228"/>
                    <a:pt x="197" y="234"/>
                  </a:cubicBezTo>
                  <a:cubicBezTo>
                    <a:pt x="203" y="241"/>
                    <a:pt x="210" y="247"/>
                    <a:pt x="218" y="254"/>
                  </a:cubicBezTo>
                  <a:cubicBezTo>
                    <a:pt x="243" y="277"/>
                    <a:pt x="272" y="303"/>
                    <a:pt x="281" y="326"/>
                  </a:cubicBezTo>
                  <a:cubicBezTo>
                    <a:pt x="283" y="330"/>
                    <a:pt x="287" y="336"/>
                    <a:pt x="291" y="343"/>
                  </a:cubicBezTo>
                  <a:cubicBezTo>
                    <a:pt x="295" y="349"/>
                    <a:pt x="299" y="355"/>
                    <a:pt x="300" y="361"/>
                  </a:cubicBezTo>
                  <a:lnTo>
                    <a:pt x="301" y="360"/>
                  </a:ln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8" name="Freeform 3011">
              <a:extLst>
                <a:ext uri="{FF2B5EF4-FFF2-40B4-BE49-F238E27FC236}">
                  <a16:creationId xmlns:a16="http://schemas.microsoft.com/office/drawing/2014/main" id="{1EAE53FD-47E5-1CCA-9D6B-1D0ED914B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2" y="2355"/>
              <a:ext cx="278" cy="1200"/>
            </a:xfrm>
            <a:custGeom>
              <a:avLst/>
              <a:gdLst>
                <a:gd name="T0" fmla="*/ 709 w 111"/>
                <a:gd name="T1" fmla="*/ 989 h 450"/>
                <a:gd name="T2" fmla="*/ 125 w 111"/>
                <a:gd name="T3" fmla="*/ 2581 h 450"/>
                <a:gd name="T4" fmla="*/ 95 w 111"/>
                <a:gd name="T5" fmla="*/ 3149 h 450"/>
                <a:gd name="T6" fmla="*/ 0 w 111"/>
                <a:gd name="T7" fmla="*/ 3584 h 450"/>
                <a:gd name="T8" fmla="*/ 408 w 111"/>
                <a:gd name="T9" fmla="*/ 4416 h 450"/>
                <a:gd name="T10" fmla="*/ 771 w 111"/>
                <a:gd name="T11" fmla="*/ 4723 h 450"/>
                <a:gd name="T12" fmla="*/ 1130 w 111"/>
                <a:gd name="T13" fmla="*/ 5325 h 450"/>
                <a:gd name="T14" fmla="*/ 1555 w 111"/>
                <a:gd name="T15" fmla="*/ 5653 h 450"/>
                <a:gd name="T16" fmla="*/ 1726 w 111"/>
                <a:gd name="T17" fmla="*/ 5667 h 450"/>
                <a:gd name="T18" fmla="*/ 1180 w 111"/>
                <a:gd name="T19" fmla="*/ 5611 h 450"/>
                <a:gd name="T20" fmla="*/ 847 w 111"/>
                <a:gd name="T21" fmla="*/ 5085 h 450"/>
                <a:gd name="T22" fmla="*/ 646 w 111"/>
                <a:gd name="T23" fmla="*/ 4893 h 450"/>
                <a:gd name="T24" fmla="*/ 408 w 111"/>
                <a:gd name="T25" fmla="*/ 4757 h 450"/>
                <a:gd name="T26" fmla="*/ 408 w 111"/>
                <a:gd name="T27" fmla="*/ 5099 h 450"/>
                <a:gd name="T28" fmla="*/ 992 w 111"/>
                <a:gd name="T29" fmla="*/ 6280 h 450"/>
                <a:gd name="T30" fmla="*/ 1067 w 111"/>
                <a:gd name="T31" fmla="*/ 6691 h 450"/>
                <a:gd name="T32" fmla="*/ 1067 w 111"/>
                <a:gd name="T33" fmla="*/ 6827 h 450"/>
                <a:gd name="T34" fmla="*/ 1117 w 111"/>
                <a:gd name="T35" fmla="*/ 7133 h 450"/>
                <a:gd name="T36" fmla="*/ 1255 w 111"/>
                <a:gd name="T37" fmla="*/ 7168 h 450"/>
                <a:gd name="T38" fmla="*/ 1600 w 111"/>
                <a:gd name="T39" fmla="*/ 7416 h 450"/>
                <a:gd name="T40" fmla="*/ 1600 w 111"/>
                <a:gd name="T41" fmla="*/ 7816 h 450"/>
                <a:gd name="T42" fmla="*/ 1538 w 111"/>
                <a:gd name="T43" fmla="*/ 8043 h 450"/>
                <a:gd name="T44" fmla="*/ 1493 w 111"/>
                <a:gd name="T45" fmla="*/ 8499 h 450"/>
                <a:gd name="T46" fmla="*/ 1663 w 111"/>
                <a:gd name="T47" fmla="*/ 8512 h 450"/>
                <a:gd name="T48" fmla="*/ 1525 w 111"/>
                <a:gd name="T49" fmla="*/ 8456 h 450"/>
                <a:gd name="T50" fmla="*/ 1568 w 111"/>
                <a:gd name="T51" fmla="*/ 8056 h 450"/>
                <a:gd name="T52" fmla="*/ 1630 w 111"/>
                <a:gd name="T53" fmla="*/ 7757 h 450"/>
                <a:gd name="T54" fmla="*/ 1463 w 111"/>
                <a:gd name="T55" fmla="*/ 7168 h 450"/>
                <a:gd name="T56" fmla="*/ 1255 w 111"/>
                <a:gd name="T57" fmla="*/ 7133 h 450"/>
                <a:gd name="T58" fmla="*/ 1147 w 111"/>
                <a:gd name="T59" fmla="*/ 7112 h 450"/>
                <a:gd name="T60" fmla="*/ 1097 w 111"/>
                <a:gd name="T61" fmla="*/ 6827 h 450"/>
                <a:gd name="T62" fmla="*/ 1097 w 111"/>
                <a:gd name="T63" fmla="*/ 6691 h 450"/>
                <a:gd name="T64" fmla="*/ 438 w 111"/>
                <a:gd name="T65" fmla="*/ 5099 h 450"/>
                <a:gd name="T66" fmla="*/ 438 w 111"/>
                <a:gd name="T67" fmla="*/ 4813 h 450"/>
                <a:gd name="T68" fmla="*/ 438 w 111"/>
                <a:gd name="T69" fmla="*/ 4779 h 450"/>
                <a:gd name="T70" fmla="*/ 626 w 111"/>
                <a:gd name="T71" fmla="*/ 4928 h 450"/>
                <a:gd name="T72" fmla="*/ 676 w 111"/>
                <a:gd name="T73" fmla="*/ 4949 h 450"/>
                <a:gd name="T74" fmla="*/ 992 w 111"/>
                <a:gd name="T75" fmla="*/ 5555 h 450"/>
                <a:gd name="T76" fmla="*/ 1538 w 111"/>
                <a:gd name="T77" fmla="*/ 5725 h 450"/>
                <a:gd name="T78" fmla="*/ 1743 w 111"/>
                <a:gd name="T79" fmla="*/ 5667 h 450"/>
                <a:gd name="T80" fmla="*/ 1192 w 111"/>
                <a:gd name="T81" fmla="*/ 5461 h 450"/>
                <a:gd name="T82" fmla="*/ 784 w 111"/>
                <a:gd name="T83" fmla="*/ 4685 h 450"/>
                <a:gd name="T84" fmla="*/ 408 w 111"/>
                <a:gd name="T85" fmla="*/ 4416 h 450"/>
                <a:gd name="T86" fmla="*/ 83 w 111"/>
                <a:gd name="T87" fmla="*/ 3891 h 450"/>
                <a:gd name="T88" fmla="*/ 83 w 111"/>
                <a:gd name="T89" fmla="*/ 3299 h 450"/>
                <a:gd name="T90" fmla="*/ 175 w 111"/>
                <a:gd name="T91" fmla="*/ 2731 h 450"/>
                <a:gd name="T92" fmla="*/ 533 w 111"/>
                <a:gd name="T93" fmla="*/ 1763 h 450"/>
                <a:gd name="T94" fmla="*/ 551 w 111"/>
                <a:gd name="T95" fmla="*/ 21 h 4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11" h="450">
                  <a:moveTo>
                    <a:pt x="33" y="1"/>
                  </a:moveTo>
                  <a:cubicBezTo>
                    <a:pt x="35" y="11"/>
                    <a:pt x="42" y="36"/>
                    <a:pt x="44" y="42"/>
                  </a:cubicBezTo>
                  <a:cubicBezTo>
                    <a:pt x="45" y="45"/>
                    <a:pt x="45" y="48"/>
                    <a:pt x="45" y="52"/>
                  </a:cubicBezTo>
                  <a:cubicBezTo>
                    <a:pt x="45" y="63"/>
                    <a:pt x="40" y="77"/>
                    <a:pt x="32" y="92"/>
                  </a:cubicBezTo>
                  <a:cubicBezTo>
                    <a:pt x="27" y="102"/>
                    <a:pt x="21" y="111"/>
                    <a:pt x="15" y="119"/>
                  </a:cubicBezTo>
                  <a:cubicBezTo>
                    <a:pt x="9" y="127"/>
                    <a:pt x="8" y="132"/>
                    <a:pt x="8" y="136"/>
                  </a:cubicBezTo>
                  <a:cubicBezTo>
                    <a:pt x="8" y="139"/>
                    <a:pt x="8" y="142"/>
                    <a:pt x="9" y="145"/>
                  </a:cubicBezTo>
                  <a:cubicBezTo>
                    <a:pt x="9" y="147"/>
                    <a:pt x="9" y="149"/>
                    <a:pt x="9" y="151"/>
                  </a:cubicBezTo>
                  <a:cubicBezTo>
                    <a:pt x="9" y="157"/>
                    <a:pt x="7" y="161"/>
                    <a:pt x="6" y="166"/>
                  </a:cubicBezTo>
                  <a:cubicBezTo>
                    <a:pt x="6" y="167"/>
                    <a:pt x="5" y="170"/>
                    <a:pt x="4" y="173"/>
                  </a:cubicBezTo>
                  <a:cubicBezTo>
                    <a:pt x="2" y="176"/>
                    <a:pt x="1" y="180"/>
                    <a:pt x="1" y="185"/>
                  </a:cubicBezTo>
                  <a:cubicBezTo>
                    <a:pt x="0" y="186"/>
                    <a:pt x="0" y="187"/>
                    <a:pt x="0" y="189"/>
                  </a:cubicBezTo>
                  <a:cubicBezTo>
                    <a:pt x="0" y="194"/>
                    <a:pt x="2" y="200"/>
                    <a:pt x="4" y="205"/>
                  </a:cubicBezTo>
                  <a:cubicBezTo>
                    <a:pt x="6" y="211"/>
                    <a:pt x="8" y="215"/>
                    <a:pt x="11" y="216"/>
                  </a:cubicBezTo>
                  <a:cubicBezTo>
                    <a:pt x="20" y="220"/>
                    <a:pt x="24" y="226"/>
                    <a:pt x="26" y="233"/>
                  </a:cubicBezTo>
                  <a:cubicBezTo>
                    <a:pt x="26" y="233"/>
                    <a:pt x="26" y="233"/>
                    <a:pt x="26" y="233"/>
                  </a:cubicBezTo>
                  <a:cubicBezTo>
                    <a:pt x="32" y="241"/>
                    <a:pt x="39" y="244"/>
                    <a:pt x="46" y="247"/>
                  </a:cubicBezTo>
                  <a:cubicBezTo>
                    <a:pt x="49" y="249"/>
                    <a:pt x="49" y="249"/>
                    <a:pt x="49" y="249"/>
                  </a:cubicBezTo>
                  <a:cubicBezTo>
                    <a:pt x="50" y="248"/>
                    <a:pt x="50" y="248"/>
                    <a:pt x="50" y="248"/>
                  </a:cubicBezTo>
                  <a:cubicBezTo>
                    <a:pt x="49" y="249"/>
                    <a:pt x="49" y="249"/>
                    <a:pt x="49" y="249"/>
                  </a:cubicBezTo>
                  <a:cubicBezTo>
                    <a:pt x="58" y="253"/>
                    <a:pt x="71" y="266"/>
                    <a:pt x="72" y="281"/>
                  </a:cubicBezTo>
                  <a:cubicBezTo>
                    <a:pt x="72" y="283"/>
                    <a:pt x="72" y="286"/>
                    <a:pt x="74" y="289"/>
                  </a:cubicBezTo>
                  <a:cubicBezTo>
                    <a:pt x="76" y="292"/>
                    <a:pt x="80" y="294"/>
                    <a:pt x="85" y="295"/>
                  </a:cubicBezTo>
                  <a:cubicBezTo>
                    <a:pt x="87" y="295"/>
                    <a:pt x="93" y="296"/>
                    <a:pt x="99" y="298"/>
                  </a:cubicBezTo>
                  <a:cubicBezTo>
                    <a:pt x="105" y="300"/>
                    <a:pt x="110" y="301"/>
                    <a:pt x="110" y="301"/>
                  </a:cubicBezTo>
                  <a:cubicBezTo>
                    <a:pt x="110" y="300"/>
                    <a:pt x="110" y="300"/>
                    <a:pt x="110" y="300"/>
                  </a:cubicBezTo>
                  <a:cubicBezTo>
                    <a:pt x="110" y="299"/>
                    <a:pt x="110" y="299"/>
                    <a:pt x="110" y="299"/>
                  </a:cubicBezTo>
                  <a:cubicBezTo>
                    <a:pt x="110" y="299"/>
                    <a:pt x="103" y="300"/>
                    <a:pt x="98" y="300"/>
                  </a:cubicBezTo>
                  <a:cubicBezTo>
                    <a:pt x="96" y="300"/>
                    <a:pt x="95" y="300"/>
                    <a:pt x="94" y="299"/>
                  </a:cubicBezTo>
                  <a:cubicBezTo>
                    <a:pt x="91" y="299"/>
                    <a:pt x="82" y="299"/>
                    <a:pt x="75" y="296"/>
                  </a:cubicBezTo>
                  <a:cubicBezTo>
                    <a:pt x="71" y="295"/>
                    <a:pt x="67" y="294"/>
                    <a:pt x="65" y="291"/>
                  </a:cubicBezTo>
                  <a:cubicBezTo>
                    <a:pt x="62" y="289"/>
                    <a:pt x="60" y="286"/>
                    <a:pt x="60" y="282"/>
                  </a:cubicBezTo>
                  <a:cubicBezTo>
                    <a:pt x="60" y="277"/>
                    <a:pt x="57" y="272"/>
                    <a:pt x="54" y="268"/>
                  </a:cubicBezTo>
                  <a:cubicBezTo>
                    <a:pt x="51" y="264"/>
                    <a:pt x="47" y="261"/>
                    <a:pt x="44" y="259"/>
                  </a:cubicBezTo>
                  <a:cubicBezTo>
                    <a:pt x="41" y="258"/>
                    <a:pt x="41" y="258"/>
                    <a:pt x="41" y="258"/>
                  </a:cubicBezTo>
                  <a:cubicBezTo>
                    <a:pt x="41" y="258"/>
                    <a:pt x="41" y="258"/>
                    <a:pt x="41" y="258"/>
                  </a:cubicBezTo>
                  <a:cubicBezTo>
                    <a:pt x="37" y="256"/>
                    <a:pt x="33" y="254"/>
                    <a:pt x="28" y="251"/>
                  </a:cubicBezTo>
                  <a:cubicBezTo>
                    <a:pt x="27" y="251"/>
                    <a:pt x="27" y="251"/>
                    <a:pt x="27" y="251"/>
                  </a:cubicBezTo>
                  <a:cubicBezTo>
                    <a:pt x="27" y="251"/>
                    <a:pt x="26" y="251"/>
                    <a:pt x="26" y="251"/>
                  </a:cubicBezTo>
                  <a:cubicBezTo>
                    <a:pt x="26" y="252"/>
                    <a:pt x="26" y="253"/>
                    <a:pt x="26" y="254"/>
                  </a:cubicBezTo>
                  <a:cubicBezTo>
                    <a:pt x="26" y="254"/>
                    <a:pt x="26" y="254"/>
                    <a:pt x="26" y="254"/>
                  </a:cubicBezTo>
                  <a:cubicBezTo>
                    <a:pt x="26" y="269"/>
                    <a:pt x="26" y="269"/>
                    <a:pt x="26" y="269"/>
                  </a:cubicBezTo>
                  <a:cubicBezTo>
                    <a:pt x="26" y="269"/>
                    <a:pt x="26" y="269"/>
                    <a:pt x="26" y="269"/>
                  </a:cubicBezTo>
                  <a:cubicBezTo>
                    <a:pt x="27" y="286"/>
                    <a:pt x="34" y="300"/>
                    <a:pt x="47" y="309"/>
                  </a:cubicBezTo>
                  <a:cubicBezTo>
                    <a:pt x="55" y="314"/>
                    <a:pt x="60" y="322"/>
                    <a:pt x="63" y="331"/>
                  </a:cubicBezTo>
                  <a:cubicBezTo>
                    <a:pt x="67" y="339"/>
                    <a:pt x="68" y="348"/>
                    <a:pt x="68" y="353"/>
                  </a:cubicBezTo>
                  <a:cubicBezTo>
                    <a:pt x="69" y="353"/>
                    <a:pt x="69" y="353"/>
                    <a:pt x="69" y="353"/>
                  </a:cubicBezTo>
                  <a:cubicBezTo>
                    <a:pt x="68" y="353"/>
                    <a:pt x="68" y="353"/>
                    <a:pt x="68" y="353"/>
                  </a:cubicBezTo>
                  <a:cubicBezTo>
                    <a:pt x="68" y="360"/>
                    <a:pt x="68" y="360"/>
                    <a:pt x="68" y="360"/>
                  </a:cubicBezTo>
                  <a:cubicBezTo>
                    <a:pt x="69" y="360"/>
                    <a:pt x="69" y="360"/>
                    <a:pt x="69" y="360"/>
                  </a:cubicBezTo>
                  <a:cubicBezTo>
                    <a:pt x="68" y="360"/>
                    <a:pt x="68" y="360"/>
                    <a:pt x="68" y="360"/>
                  </a:cubicBezTo>
                  <a:cubicBezTo>
                    <a:pt x="68" y="363"/>
                    <a:pt x="68" y="367"/>
                    <a:pt x="69" y="371"/>
                  </a:cubicBezTo>
                  <a:cubicBezTo>
                    <a:pt x="69" y="372"/>
                    <a:pt x="69" y="374"/>
                    <a:pt x="70" y="375"/>
                  </a:cubicBezTo>
                  <a:cubicBezTo>
                    <a:pt x="70" y="375"/>
                    <a:pt x="70" y="376"/>
                    <a:pt x="71" y="376"/>
                  </a:cubicBezTo>
                  <a:cubicBezTo>
                    <a:pt x="71" y="377"/>
                    <a:pt x="72" y="377"/>
                    <a:pt x="72" y="377"/>
                  </a:cubicBezTo>
                  <a:cubicBezTo>
                    <a:pt x="72" y="377"/>
                    <a:pt x="72" y="377"/>
                    <a:pt x="72" y="377"/>
                  </a:cubicBezTo>
                  <a:cubicBezTo>
                    <a:pt x="80" y="378"/>
                    <a:pt x="80" y="378"/>
                    <a:pt x="80" y="378"/>
                  </a:cubicBezTo>
                  <a:cubicBezTo>
                    <a:pt x="80" y="378"/>
                    <a:pt x="80" y="378"/>
                    <a:pt x="80" y="378"/>
                  </a:cubicBezTo>
                  <a:cubicBezTo>
                    <a:pt x="83" y="378"/>
                    <a:pt x="88" y="378"/>
                    <a:pt x="93" y="379"/>
                  </a:cubicBezTo>
                  <a:cubicBezTo>
                    <a:pt x="97" y="381"/>
                    <a:pt x="100" y="384"/>
                    <a:pt x="102" y="391"/>
                  </a:cubicBezTo>
                  <a:cubicBezTo>
                    <a:pt x="102" y="392"/>
                    <a:pt x="102" y="396"/>
                    <a:pt x="102" y="399"/>
                  </a:cubicBezTo>
                  <a:cubicBezTo>
                    <a:pt x="102" y="403"/>
                    <a:pt x="102" y="407"/>
                    <a:pt x="102" y="409"/>
                  </a:cubicBezTo>
                  <a:cubicBezTo>
                    <a:pt x="102" y="411"/>
                    <a:pt x="102" y="412"/>
                    <a:pt x="102" y="412"/>
                  </a:cubicBezTo>
                  <a:cubicBezTo>
                    <a:pt x="103" y="412"/>
                    <a:pt x="103" y="412"/>
                    <a:pt x="103" y="412"/>
                  </a:cubicBezTo>
                  <a:cubicBezTo>
                    <a:pt x="102" y="412"/>
                    <a:pt x="102" y="412"/>
                    <a:pt x="102" y="412"/>
                  </a:cubicBezTo>
                  <a:cubicBezTo>
                    <a:pt x="101" y="417"/>
                    <a:pt x="100" y="421"/>
                    <a:pt x="98" y="424"/>
                  </a:cubicBezTo>
                  <a:cubicBezTo>
                    <a:pt x="96" y="428"/>
                    <a:pt x="94" y="432"/>
                    <a:pt x="94" y="437"/>
                  </a:cubicBezTo>
                  <a:cubicBezTo>
                    <a:pt x="93" y="438"/>
                    <a:pt x="93" y="440"/>
                    <a:pt x="93" y="441"/>
                  </a:cubicBezTo>
                  <a:cubicBezTo>
                    <a:pt x="93" y="444"/>
                    <a:pt x="94" y="446"/>
                    <a:pt x="95" y="448"/>
                  </a:cubicBezTo>
                  <a:cubicBezTo>
                    <a:pt x="97" y="449"/>
                    <a:pt x="99" y="450"/>
                    <a:pt x="102" y="450"/>
                  </a:cubicBezTo>
                  <a:cubicBezTo>
                    <a:pt x="103" y="450"/>
                    <a:pt x="104" y="450"/>
                    <a:pt x="105" y="450"/>
                  </a:cubicBezTo>
                  <a:cubicBezTo>
                    <a:pt x="106" y="450"/>
                    <a:pt x="106" y="449"/>
                    <a:pt x="106" y="449"/>
                  </a:cubicBezTo>
                  <a:cubicBezTo>
                    <a:pt x="106" y="448"/>
                    <a:pt x="105" y="448"/>
                    <a:pt x="105" y="448"/>
                  </a:cubicBezTo>
                  <a:cubicBezTo>
                    <a:pt x="104" y="448"/>
                    <a:pt x="103" y="448"/>
                    <a:pt x="102" y="448"/>
                  </a:cubicBezTo>
                  <a:cubicBezTo>
                    <a:pt x="99" y="448"/>
                    <a:pt x="97" y="447"/>
                    <a:pt x="97" y="446"/>
                  </a:cubicBezTo>
                  <a:cubicBezTo>
                    <a:pt x="96" y="445"/>
                    <a:pt x="95" y="444"/>
                    <a:pt x="95" y="441"/>
                  </a:cubicBezTo>
                  <a:cubicBezTo>
                    <a:pt x="95" y="440"/>
                    <a:pt x="95" y="439"/>
                    <a:pt x="96" y="437"/>
                  </a:cubicBezTo>
                  <a:cubicBezTo>
                    <a:pt x="96" y="432"/>
                    <a:pt x="98" y="429"/>
                    <a:pt x="100" y="425"/>
                  </a:cubicBezTo>
                  <a:cubicBezTo>
                    <a:pt x="101" y="421"/>
                    <a:pt x="103" y="418"/>
                    <a:pt x="104" y="413"/>
                  </a:cubicBezTo>
                  <a:cubicBezTo>
                    <a:pt x="104" y="412"/>
                    <a:pt x="104" y="412"/>
                    <a:pt x="104" y="412"/>
                  </a:cubicBezTo>
                  <a:cubicBezTo>
                    <a:pt x="104" y="412"/>
                    <a:pt x="104" y="411"/>
                    <a:pt x="104" y="409"/>
                  </a:cubicBezTo>
                  <a:cubicBezTo>
                    <a:pt x="104" y="407"/>
                    <a:pt x="104" y="403"/>
                    <a:pt x="104" y="399"/>
                  </a:cubicBezTo>
                  <a:cubicBezTo>
                    <a:pt x="104" y="396"/>
                    <a:pt x="104" y="392"/>
                    <a:pt x="104" y="391"/>
                  </a:cubicBezTo>
                  <a:cubicBezTo>
                    <a:pt x="102" y="383"/>
                    <a:pt x="98" y="379"/>
                    <a:pt x="93" y="378"/>
                  </a:cubicBezTo>
                  <a:cubicBezTo>
                    <a:pt x="89" y="376"/>
                    <a:pt x="84" y="376"/>
                    <a:pt x="80" y="376"/>
                  </a:cubicBezTo>
                  <a:cubicBezTo>
                    <a:pt x="80" y="377"/>
                    <a:pt x="80" y="377"/>
                    <a:pt x="80" y="377"/>
                  </a:cubicBezTo>
                  <a:cubicBezTo>
                    <a:pt x="80" y="376"/>
                    <a:pt x="80" y="376"/>
                    <a:pt x="80" y="376"/>
                  </a:cubicBezTo>
                  <a:cubicBezTo>
                    <a:pt x="72" y="375"/>
                    <a:pt x="72" y="375"/>
                    <a:pt x="72" y="375"/>
                  </a:cubicBezTo>
                  <a:cubicBezTo>
                    <a:pt x="72" y="376"/>
                    <a:pt x="72" y="376"/>
                    <a:pt x="72" y="376"/>
                  </a:cubicBezTo>
                  <a:cubicBezTo>
                    <a:pt x="73" y="375"/>
                    <a:pt x="73" y="375"/>
                    <a:pt x="73" y="375"/>
                  </a:cubicBezTo>
                  <a:cubicBezTo>
                    <a:pt x="72" y="375"/>
                    <a:pt x="72" y="375"/>
                    <a:pt x="72" y="375"/>
                  </a:cubicBezTo>
                  <a:cubicBezTo>
                    <a:pt x="72" y="374"/>
                    <a:pt x="71" y="372"/>
                    <a:pt x="71" y="369"/>
                  </a:cubicBezTo>
                  <a:cubicBezTo>
                    <a:pt x="70" y="366"/>
                    <a:pt x="70" y="363"/>
                    <a:pt x="70" y="360"/>
                  </a:cubicBezTo>
                  <a:cubicBezTo>
                    <a:pt x="70" y="360"/>
                    <a:pt x="70" y="360"/>
                    <a:pt x="70" y="360"/>
                  </a:cubicBezTo>
                  <a:cubicBezTo>
                    <a:pt x="70" y="353"/>
                    <a:pt x="70" y="353"/>
                    <a:pt x="70" y="353"/>
                  </a:cubicBezTo>
                  <a:cubicBezTo>
                    <a:pt x="70" y="353"/>
                    <a:pt x="70" y="353"/>
                    <a:pt x="70" y="353"/>
                  </a:cubicBezTo>
                  <a:cubicBezTo>
                    <a:pt x="70" y="348"/>
                    <a:pt x="68" y="339"/>
                    <a:pt x="65" y="330"/>
                  </a:cubicBezTo>
                  <a:cubicBezTo>
                    <a:pt x="62" y="321"/>
                    <a:pt x="57" y="313"/>
                    <a:pt x="49" y="307"/>
                  </a:cubicBezTo>
                  <a:cubicBezTo>
                    <a:pt x="35" y="298"/>
                    <a:pt x="29" y="286"/>
                    <a:pt x="28" y="269"/>
                  </a:cubicBezTo>
                  <a:cubicBezTo>
                    <a:pt x="27" y="269"/>
                    <a:pt x="27" y="269"/>
                    <a:pt x="27" y="269"/>
                  </a:cubicBezTo>
                  <a:cubicBezTo>
                    <a:pt x="28" y="269"/>
                    <a:pt x="28" y="269"/>
                    <a:pt x="28" y="269"/>
                  </a:cubicBezTo>
                  <a:cubicBezTo>
                    <a:pt x="28" y="254"/>
                    <a:pt x="28" y="254"/>
                    <a:pt x="28" y="254"/>
                  </a:cubicBezTo>
                  <a:cubicBezTo>
                    <a:pt x="27" y="254"/>
                    <a:pt x="27" y="254"/>
                    <a:pt x="27" y="254"/>
                  </a:cubicBezTo>
                  <a:cubicBezTo>
                    <a:pt x="28" y="254"/>
                    <a:pt x="28" y="254"/>
                    <a:pt x="28" y="254"/>
                  </a:cubicBezTo>
                  <a:cubicBezTo>
                    <a:pt x="28" y="253"/>
                    <a:pt x="28" y="252"/>
                    <a:pt x="28" y="252"/>
                  </a:cubicBezTo>
                  <a:cubicBezTo>
                    <a:pt x="27" y="251"/>
                    <a:pt x="27" y="251"/>
                    <a:pt x="27" y="251"/>
                  </a:cubicBezTo>
                  <a:cubicBezTo>
                    <a:pt x="27" y="252"/>
                    <a:pt x="27" y="252"/>
                    <a:pt x="27" y="252"/>
                  </a:cubicBezTo>
                  <a:cubicBezTo>
                    <a:pt x="32" y="256"/>
                    <a:pt x="36" y="258"/>
                    <a:pt x="40" y="260"/>
                  </a:cubicBezTo>
                  <a:cubicBezTo>
                    <a:pt x="41" y="259"/>
                    <a:pt x="41" y="259"/>
                    <a:pt x="41" y="259"/>
                  </a:cubicBezTo>
                  <a:cubicBezTo>
                    <a:pt x="40" y="260"/>
                    <a:pt x="40" y="260"/>
                    <a:pt x="40" y="260"/>
                  </a:cubicBezTo>
                  <a:cubicBezTo>
                    <a:pt x="43" y="261"/>
                    <a:pt x="43" y="261"/>
                    <a:pt x="43" y="261"/>
                  </a:cubicBezTo>
                  <a:cubicBezTo>
                    <a:pt x="46" y="262"/>
                    <a:pt x="50" y="266"/>
                    <a:pt x="53" y="269"/>
                  </a:cubicBezTo>
                  <a:cubicBezTo>
                    <a:pt x="56" y="273"/>
                    <a:pt x="58" y="278"/>
                    <a:pt x="58" y="282"/>
                  </a:cubicBezTo>
                  <a:cubicBezTo>
                    <a:pt x="58" y="287"/>
                    <a:pt x="60" y="290"/>
                    <a:pt x="63" y="293"/>
                  </a:cubicBezTo>
                  <a:cubicBezTo>
                    <a:pt x="68" y="297"/>
                    <a:pt x="74" y="299"/>
                    <a:pt x="80" y="300"/>
                  </a:cubicBezTo>
                  <a:cubicBezTo>
                    <a:pt x="86" y="301"/>
                    <a:pt x="92" y="301"/>
                    <a:pt x="94" y="301"/>
                  </a:cubicBezTo>
                  <a:cubicBezTo>
                    <a:pt x="95" y="302"/>
                    <a:pt x="96" y="302"/>
                    <a:pt x="98" y="302"/>
                  </a:cubicBezTo>
                  <a:cubicBezTo>
                    <a:pt x="103" y="302"/>
                    <a:pt x="110" y="301"/>
                    <a:pt x="110" y="301"/>
                  </a:cubicBezTo>
                  <a:cubicBezTo>
                    <a:pt x="111" y="301"/>
                    <a:pt x="111" y="301"/>
                    <a:pt x="111" y="300"/>
                  </a:cubicBezTo>
                  <a:cubicBezTo>
                    <a:pt x="111" y="300"/>
                    <a:pt x="111" y="299"/>
                    <a:pt x="111" y="299"/>
                  </a:cubicBezTo>
                  <a:cubicBezTo>
                    <a:pt x="111" y="299"/>
                    <a:pt x="105" y="298"/>
                    <a:pt x="100" y="296"/>
                  </a:cubicBezTo>
                  <a:cubicBezTo>
                    <a:pt x="94" y="294"/>
                    <a:pt x="88" y="293"/>
                    <a:pt x="86" y="293"/>
                  </a:cubicBezTo>
                  <a:cubicBezTo>
                    <a:pt x="80" y="292"/>
                    <a:pt x="77" y="290"/>
                    <a:pt x="76" y="288"/>
                  </a:cubicBezTo>
                  <a:cubicBezTo>
                    <a:pt x="74" y="286"/>
                    <a:pt x="74" y="283"/>
                    <a:pt x="74" y="281"/>
                  </a:cubicBezTo>
                  <a:cubicBezTo>
                    <a:pt x="73" y="265"/>
                    <a:pt x="59" y="251"/>
                    <a:pt x="50" y="247"/>
                  </a:cubicBezTo>
                  <a:cubicBezTo>
                    <a:pt x="50" y="247"/>
                    <a:pt x="50" y="247"/>
                    <a:pt x="50" y="247"/>
                  </a:cubicBezTo>
                  <a:cubicBezTo>
                    <a:pt x="47" y="245"/>
                    <a:pt x="47" y="245"/>
                    <a:pt x="47" y="245"/>
                  </a:cubicBezTo>
                  <a:cubicBezTo>
                    <a:pt x="40" y="242"/>
                    <a:pt x="34" y="239"/>
                    <a:pt x="27" y="232"/>
                  </a:cubicBezTo>
                  <a:cubicBezTo>
                    <a:pt x="26" y="233"/>
                    <a:pt x="26" y="233"/>
                    <a:pt x="26" y="233"/>
                  </a:cubicBezTo>
                  <a:cubicBezTo>
                    <a:pt x="27" y="233"/>
                    <a:pt x="27" y="233"/>
                    <a:pt x="27" y="233"/>
                  </a:cubicBezTo>
                  <a:cubicBezTo>
                    <a:pt x="26" y="225"/>
                    <a:pt x="22" y="218"/>
                    <a:pt x="12" y="214"/>
                  </a:cubicBezTo>
                  <a:cubicBezTo>
                    <a:pt x="10" y="213"/>
                    <a:pt x="7" y="210"/>
                    <a:pt x="5" y="205"/>
                  </a:cubicBezTo>
                  <a:cubicBezTo>
                    <a:pt x="4" y="200"/>
                    <a:pt x="2" y="194"/>
                    <a:pt x="2" y="189"/>
                  </a:cubicBezTo>
                  <a:cubicBezTo>
                    <a:pt x="2" y="187"/>
                    <a:pt x="2" y="186"/>
                    <a:pt x="3" y="185"/>
                  </a:cubicBezTo>
                  <a:cubicBezTo>
                    <a:pt x="3" y="181"/>
                    <a:pt x="4" y="177"/>
                    <a:pt x="5" y="174"/>
                  </a:cubicBezTo>
                  <a:cubicBezTo>
                    <a:pt x="7" y="171"/>
                    <a:pt x="8" y="168"/>
                    <a:pt x="8" y="167"/>
                  </a:cubicBezTo>
                  <a:cubicBezTo>
                    <a:pt x="9" y="162"/>
                    <a:pt x="11" y="157"/>
                    <a:pt x="11" y="151"/>
                  </a:cubicBezTo>
                  <a:cubicBezTo>
                    <a:pt x="11" y="149"/>
                    <a:pt x="11" y="147"/>
                    <a:pt x="11" y="144"/>
                  </a:cubicBezTo>
                  <a:cubicBezTo>
                    <a:pt x="10" y="142"/>
                    <a:pt x="10" y="139"/>
                    <a:pt x="10" y="136"/>
                  </a:cubicBezTo>
                  <a:cubicBezTo>
                    <a:pt x="10" y="132"/>
                    <a:pt x="11" y="128"/>
                    <a:pt x="16" y="120"/>
                  </a:cubicBezTo>
                  <a:cubicBezTo>
                    <a:pt x="22" y="112"/>
                    <a:pt x="29" y="103"/>
                    <a:pt x="34" y="93"/>
                  </a:cubicBezTo>
                  <a:cubicBezTo>
                    <a:pt x="41" y="78"/>
                    <a:pt x="47" y="64"/>
                    <a:pt x="47" y="52"/>
                  </a:cubicBezTo>
                  <a:cubicBezTo>
                    <a:pt x="47" y="48"/>
                    <a:pt x="47" y="45"/>
                    <a:pt x="46" y="42"/>
                  </a:cubicBezTo>
                  <a:cubicBezTo>
                    <a:pt x="44" y="35"/>
                    <a:pt x="37" y="11"/>
                    <a:pt x="35" y="1"/>
                  </a:cubicBezTo>
                  <a:cubicBezTo>
                    <a:pt x="35" y="0"/>
                    <a:pt x="35" y="0"/>
                    <a:pt x="34" y="0"/>
                  </a:cubicBezTo>
                  <a:cubicBezTo>
                    <a:pt x="34" y="0"/>
                    <a:pt x="33" y="0"/>
                    <a:pt x="33" y="1"/>
                  </a:cubicBez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9" name="Freeform 3012">
              <a:extLst>
                <a:ext uri="{FF2B5EF4-FFF2-40B4-BE49-F238E27FC236}">
                  <a16:creationId xmlns:a16="http://schemas.microsoft.com/office/drawing/2014/main" id="{F542C84E-2ADF-1AAB-99F0-A20A61B7F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5" y="2360"/>
              <a:ext cx="262" cy="1080"/>
            </a:xfrm>
            <a:custGeom>
              <a:avLst/>
              <a:gdLst>
                <a:gd name="T0" fmla="*/ 374 w 105"/>
                <a:gd name="T1" fmla="*/ 7203 h 405"/>
                <a:gd name="T2" fmla="*/ 374 w 105"/>
                <a:gd name="T3" fmla="*/ 7203 h 405"/>
                <a:gd name="T4" fmla="*/ 342 w 105"/>
                <a:gd name="T5" fmla="*/ 7019 h 405"/>
                <a:gd name="T6" fmla="*/ 354 w 105"/>
                <a:gd name="T7" fmla="*/ 7019 h 405"/>
                <a:gd name="T8" fmla="*/ 217 w 105"/>
                <a:gd name="T9" fmla="*/ 6792 h 405"/>
                <a:gd name="T10" fmla="*/ 30 w 105"/>
                <a:gd name="T11" fmla="*/ 6259 h 405"/>
                <a:gd name="T12" fmla="*/ 200 w 105"/>
                <a:gd name="T13" fmla="*/ 5312 h 405"/>
                <a:gd name="T14" fmla="*/ 200 w 105"/>
                <a:gd name="T15" fmla="*/ 5235 h 405"/>
                <a:gd name="T16" fmla="*/ 374 w 105"/>
                <a:gd name="T17" fmla="*/ 4416 h 405"/>
                <a:gd name="T18" fmla="*/ 591 w 105"/>
                <a:gd name="T19" fmla="*/ 3677 h 405"/>
                <a:gd name="T20" fmla="*/ 729 w 105"/>
                <a:gd name="T21" fmla="*/ 3448 h 405"/>
                <a:gd name="T22" fmla="*/ 746 w 105"/>
                <a:gd name="T23" fmla="*/ 3435 h 405"/>
                <a:gd name="T24" fmla="*/ 946 w 105"/>
                <a:gd name="T25" fmla="*/ 3107 h 405"/>
                <a:gd name="T26" fmla="*/ 1058 w 105"/>
                <a:gd name="T27" fmla="*/ 2752 h 405"/>
                <a:gd name="T28" fmla="*/ 1183 w 105"/>
                <a:gd name="T29" fmla="*/ 2083 h 405"/>
                <a:gd name="T30" fmla="*/ 1632 w 105"/>
                <a:gd name="T31" fmla="*/ 989 h 405"/>
                <a:gd name="T32" fmla="*/ 1445 w 105"/>
                <a:gd name="T33" fmla="*/ 0 h 405"/>
                <a:gd name="T34" fmla="*/ 1412 w 105"/>
                <a:gd name="T35" fmla="*/ 21 h 405"/>
                <a:gd name="T36" fmla="*/ 1599 w 105"/>
                <a:gd name="T37" fmla="*/ 989 h 405"/>
                <a:gd name="T38" fmla="*/ 1165 w 105"/>
                <a:gd name="T39" fmla="*/ 2069 h 405"/>
                <a:gd name="T40" fmla="*/ 1028 w 105"/>
                <a:gd name="T41" fmla="*/ 2752 h 405"/>
                <a:gd name="T42" fmla="*/ 916 w 105"/>
                <a:gd name="T43" fmla="*/ 3072 h 405"/>
                <a:gd name="T44" fmla="*/ 729 w 105"/>
                <a:gd name="T45" fmla="*/ 3413 h 405"/>
                <a:gd name="T46" fmla="*/ 729 w 105"/>
                <a:gd name="T47" fmla="*/ 3413 h 405"/>
                <a:gd name="T48" fmla="*/ 729 w 105"/>
                <a:gd name="T49" fmla="*/ 3392 h 405"/>
                <a:gd name="T50" fmla="*/ 541 w 105"/>
                <a:gd name="T51" fmla="*/ 3720 h 405"/>
                <a:gd name="T52" fmla="*/ 342 w 105"/>
                <a:gd name="T53" fmla="*/ 4403 h 405"/>
                <a:gd name="T54" fmla="*/ 167 w 105"/>
                <a:gd name="T55" fmla="*/ 5235 h 405"/>
                <a:gd name="T56" fmla="*/ 167 w 105"/>
                <a:gd name="T57" fmla="*/ 5312 h 405"/>
                <a:gd name="T58" fmla="*/ 0 w 105"/>
                <a:gd name="T59" fmla="*/ 6259 h 405"/>
                <a:gd name="T60" fmla="*/ 250 w 105"/>
                <a:gd name="T61" fmla="*/ 6861 h 405"/>
                <a:gd name="T62" fmla="*/ 324 w 105"/>
                <a:gd name="T63" fmla="*/ 7019 h 405"/>
                <a:gd name="T64" fmla="*/ 324 w 105"/>
                <a:gd name="T65" fmla="*/ 7019 h 405"/>
                <a:gd name="T66" fmla="*/ 342 w 105"/>
                <a:gd name="T67" fmla="*/ 7203 h 405"/>
                <a:gd name="T68" fmla="*/ 591 w 105"/>
                <a:gd name="T69" fmla="*/ 7659 h 4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5" h="405">
                  <a:moveTo>
                    <a:pt x="37" y="403"/>
                  </a:moveTo>
                  <a:cubicBezTo>
                    <a:pt x="29" y="398"/>
                    <a:pt x="25" y="392"/>
                    <a:pt x="24" y="380"/>
                  </a:cubicBezTo>
                  <a:cubicBezTo>
                    <a:pt x="23" y="380"/>
                    <a:pt x="23" y="380"/>
                    <a:pt x="23" y="380"/>
                  </a:cubicBezTo>
                  <a:cubicBezTo>
                    <a:pt x="24" y="380"/>
                    <a:pt x="24" y="380"/>
                    <a:pt x="24" y="380"/>
                  </a:cubicBezTo>
                  <a:cubicBezTo>
                    <a:pt x="23" y="370"/>
                    <a:pt x="23" y="370"/>
                    <a:pt x="23" y="370"/>
                  </a:cubicBezTo>
                  <a:cubicBezTo>
                    <a:pt x="22" y="370"/>
                    <a:pt x="22" y="370"/>
                    <a:pt x="22" y="370"/>
                  </a:cubicBezTo>
                  <a:cubicBezTo>
                    <a:pt x="23" y="370"/>
                    <a:pt x="23" y="370"/>
                    <a:pt x="23" y="370"/>
                  </a:cubicBezTo>
                  <a:cubicBezTo>
                    <a:pt x="23" y="370"/>
                    <a:pt x="23" y="370"/>
                    <a:pt x="23" y="370"/>
                  </a:cubicBezTo>
                  <a:cubicBezTo>
                    <a:pt x="23" y="368"/>
                    <a:pt x="23" y="366"/>
                    <a:pt x="22" y="364"/>
                  </a:cubicBezTo>
                  <a:cubicBezTo>
                    <a:pt x="20" y="362"/>
                    <a:pt x="17" y="360"/>
                    <a:pt x="14" y="358"/>
                  </a:cubicBezTo>
                  <a:cubicBezTo>
                    <a:pt x="12" y="356"/>
                    <a:pt x="9" y="353"/>
                    <a:pt x="6" y="348"/>
                  </a:cubicBezTo>
                  <a:cubicBezTo>
                    <a:pt x="3" y="343"/>
                    <a:pt x="2" y="337"/>
                    <a:pt x="2" y="330"/>
                  </a:cubicBezTo>
                  <a:cubicBezTo>
                    <a:pt x="2" y="315"/>
                    <a:pt x="7" y="297"/>
                    <a:pt x="10" y="292"/>
                  </a:cubicBezTo>
                  <a:cubicBezTo>
                    <a:pt x="11" y="288"/>
                    <a:pt x="13" y="284"/>
                    <a:pt x="13" y="280"/>
                  </a:cubicBezTo>
                  <a:cubicBezTo>
                    <a:pt x="13" y="280"/>
                    <a:pt x="13" y="279"/>
                    <a:pt x="13" y="279"/>
                  </a:cubicBezTo>
                  <a:cubicBezTo>
                    <a:pt x="13" y="278"/>
                    <a:pt x="13" y="277"/>
                    <a:pt x="13" y="276"/>
                  </a:cubicBezTo>
                  <a:cubicBezTo>
                    <a:pt x="13" y="268"/>
                    <a:pt x="15" y="258"/>
                    <a:pt x="18" y="247"/>
                  </a:cubicBezTo>
                  <a:cubicBezTo>
                    <a:pt x="20" y="241"/>
                    <a:pt x="22" y="237"/>
                    <a:pt x="24" y="233"/>
                  </a:cubicBezTo>
                  <a:cubicBezTo>
                    <a:pt x="26" y="229"/>
                    <a:pt x="28" y="224"/>
                    <a:pt x="28" y="219"/>
                  </a:cubicBezTo>
                  <a:cubicBezTo>
                    <a:pt x="29" y="211"/>
                    <a:pt x="34" y="201"/>
                    <a:pt x="38" y="194"/>
                  </a:cubicBezTo>
                  <a:cubicBezTo>
                    <a:pt x="41" y="190"/>
                    <a:pt x="43" y="187"/>
                    <a:pt x="45" y="185"/>
                  </a:cubicBezTo>
                  <a:cubicBezTo>
                    <a:pt x="46" y="183"/>
                    <a:pt x="47" y="182"/>
                    <a:pt x="47" y="182"/>
                  </a:cubicBezTo>
                  <a:cubicBezTo>
                    <a:pt x="48" y="181"/>
                    <a:pt x="48" y="181"/>
                    <a:pt x="48" y="181"/>
                  </a:cubicBezTo>
                  <a:cubicBezTo>
                    <a:pt x="48" y="181"/>
                    <a:pt x="48" y="181"/>
                    <a:pt x="48" y="181"/>
                  </a:cubicBezTo>
                  <a:cubicBezTo>
                    <a:pt x="49" y="180"/>
                    <a:pt x="49" y="180"/>
                    <a:pt x="49" y="180"/>
                  </a:cubicBezTo>
                  <a:cubicBezTo>
                    <a:pt x="52" y="173"/>
                    <a:pt x="57" y="168"/>
                    <a:pt x="61" y="164"/>
                  </a:cubicBezTo>
                  <a:cubicBezTo>
                    <a:pt x="65" y="159"/>
                    <a:pt x="69" y="155"/>
                    <a:pt x="69" y="149"/>
                  </a:cubicBezTo>
                  <a:cubicBezTo>
                    <a:pt x="69" y="148"/>
                    <a:pt x="69" y="146"/>
                    <a:pt x="68" y="145"/>
                  </a:cubicBezTo>
                  <a:cubicBezTo>
                    <a:pt x="68" y="141"/>
                    <a:pt x="67" y="137"/>
                    <a:pt x="67" y="133"/>
                  </a:cubicBezTo>
                  <a:cubicBezTo>
                    <a:pt x="67" y="126"/>
                    <a:pt x="69" y="120"/>
                    <a:pt x="76" y="110"/>
                  </a:cubicBezTo>
                  <a:cubicBezTo>
                    <a:pt x="82" y="102"/>
                    <a:pt x="88" y="94"/>
                    <a:pt x="93" y="85"/>
                  </a:cubicBezTo>
                  <a:cubicBezTo>
                    <a:pt x="99" y="73"/>
                    <a:pt x="105" y="63"/>
                    <a:pt x="105" y="52"/>
                  </a:cubicBezTo>
                  <a:cubicBezTo>
                    <a:pt x="105" y="49"/>
                    <a:pt x="104" y="46"/>
                    <a:pt x="104" y="44"/>
                  </a:cubicBezTo>
                  <a:cubicBezTo>
                    <a:pt x="102" y="37"/>
                    <a:pt x="94" y="11"/>
                    <a:pt x="93" y="0"/>
                  </a:cubicBezTo>
                  <a:cubicBezTo>
                    <a:pt x="93" y="0"/>
                    <a:pt x="92" y="0"/>
                    <a:pt x="92" y="0"/>
                  </a:cubicBezTo>
                  <a:cubicBezTo>
                    <a:pt x="91" y="0"/>
                    <a:pt x="91" y="0"/>
                    <a:pt x="91" y="1"/>
                  </a:cubicBezTo>
                  <a:cubicBezTo>
                    <a:pt x="92" y="12"/>
                    <a:pt x="100" y="37"/>
                    <a:pt x="102" y="44"/>
                  </a:cubicBezTo>
                  <a:cubicBezTo>
                    <a:pt x="102" y="47"/>
                    <a:pt x="103" y="49"/>
                    <a:pt x="103" y="52"/>
                  </a:cubicBezTo>
                  <a:cubicBezTo>
                    <a:pt x="103" y="62"/>
                    <a:pt x="97" y="72"/>
                    <a:pt x="91" y="84"/>
                  </a:cubicBezTo>
                  <a:cubicBezTo>
                    <a:pt x="86" y="93"/>
                    <a:pt x="80" y="101"/>
                    <a:pt x="75" y="109"/>
                  </a:cubicBezTo>
                  <a:cubicBezTo>
                    <a:pt x="67" y="119"/>
                    <a:pt x="65" y="126"/>
                    <a:pt x="65" y="133"/>
                  </a:cubicBezTo>
                  <a:cubicBezTo>
                    <a:pt x="65" y="137"/>
                    <a:pt x="66" y="141"/>
                    <a:pt x="66" y="145"/>
                  </a:cubicBezTo>
                  <a:cubicBezTo>
                    <a:pt x="67" y="147"/>
                    <a:pt x="67" y="148"/>
                    <a:pt x="67" y="149"/>
                  </a:cubicBezTo>
                  <a:cubicBezTo>
                    <a:pt x="67" y="154"/>
                    <a:pt x="64" y="158"/>
                    <a:pt x="59" y="162"/>
                  </a:cubicBezTo>
                  <a:cubicBezTo>
                    <a:pt x="55" y="167"/>
                    <a:pt x="50" y="172"/>
                    <a:pt x="47" y="180"/>
                  </a:cubicBezTo>
                  <a:cubicBezTo>
                    <a:pt x="47" y="180"/>
                    <a:pt x="47" y="180"/>
                    <a:pt x="47" y="180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7" y="180"/>
                    <a:pt x="47" y="180"/>
                    <a:pt x="47" y="180"/>
                  </a:cubicBezTo>
                  <a:cubicBezTo>
                    <a:pt x="47" y="180"/>
                    <a:pt x="47" y="180"/>
                    <a:pt x="47" y="180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7" y="179"/>
                    <a:pt x="46" y="180"/>
                    <a:pt x="46" y="181"/>
                  </a:cubicBezTo>
                  <a:cubicBezTo>
                    <a:pt x="44" y="183"/>
                    <a:pt x="39" y="189"/>
                    <a:pt x="35" y="196"/>
                  </a:cubicBezTo>
                  <a:cubicBezTo>
                    <a:pt x="30" y="203"/>
                    <a:pt x="27" y="211"/>
                    <a:pt x="26" y="219"/>
                  </a:cubicBezTo>
                  <a:cubicBezTo>
                    <a:pt x="26" y="224"/>
                    <a:pt x="24" y="228"/>
                    <a:pt x="22" y="232"/>
                  </a:cubicBezTo>
                  <a:cubicBezTo>
                    <a:pt x="20" y="236"/>
                    <a:pt x="18" y="241"/>
                    <a:pt x="16" y="246"/>
                  </a:cubicBezTo>
                  <a:cubicBezTo>
                    <a:pt x="13" y="257"/>
                    <a:pt x="11" y="267"/>
                    <a:pt x="11" y="276"/>
                  </a:cubicBezTo>
                  <a:cubicBezTo>
                    <a:pt x="11" y="277"/>
                    <a:pt x="11" y="278"/>
                    <a:pt x="11" y="279"/>
                  </a:cubicBezTo>
                  <a:cubicBezTo>
                    <a:pt x="11" y="280"/>
                    <a:pt x="11" y="280"/>
                    <a:pt x="11" y="280"/>
                  </a:cubicBezTo>
                  <a:cubicBezTo>
                    <a:pt x="11" y="284"/>
                    <a:pt x="10" y="287"/>
                    <a:pt x="8" y="291"/>
                  </a:cubicBezTo>
                  <a:cubicBezTo>
                    <a:pt x="5" y="297"/>
                    <a:pt x="0" y="315"/>
                    <a:pt x="0" y="330"/>
                  </a:cubicBezTo>
                  <a:cubicBezTo>
                    <a:pt x="0" y="337"/>
                    <a:pt x="1" y="344"/>
                    <a:pt x="4" y="349"/>
                  </a:cubicBezTo>
                  <a:cubicBezTo>
                    <a:pt x="8" y="356"/>
                    <a:pt x="12" y="359"/>
                    <a:pt x="16" y="362"/>
                  </a:cubicBezTo>
                  <a:cubicBezTo>
                    <a:pt x="18" y="363"/>
                    <a:pt x="19" y="364"/>
                    <a:pt x="20" y="365"/>
                  </a:cubicBezTo>
                  <a:cubicBezTo>
                    <a:pt x="21" y="367"/>
                    <a:pt x="21" y="368"/>
                    <a:pt x="21" y="370"/>
                  </a:cubicBezTo>
                  <a:cubicBezTo>
                    <a:pt x="21" y="370"/>
                    <a:pt x="21" y="370"/>
                    <a:pt x="21" y="370"/>
                  </a:cubicBezTo>
                  <a:cubicBezTo>
                    <a:pt x="21" y="370"/>
                    <a:pt x="21" y="370"/>
                    <a:pt x="21" y="370"/>
                  </a:cubicBezTo>
                  <a:cubicBezTo>
                    <a:pt x="22" y="380"/>
                    <a:pt x="22" y="380"/>
                    <a:pt x="22" y="380"/>
                  </a:cubicBezTo>
                  <a:cubicBezTo>
                    <a:pt x="22" y="380"/>
                    <a:pt x="22" y="380"/>
                    <a:pt x="22" y="380"/>
                  </a:cubicBezTo>
                  <a:cubicBezTo>
                    <a:pt x="22" y="393"/>
                    <a:pt x="28" y="400"/>
                    <a:pt x="36" y="405"/>
                  </a:cubicBezTo>
                  <a:cubicBezTo>
                    <a:pt x="37" y="405"/>
                    <a:pt x="37" y="405"/>
                    <a:pt x="38" y="404"/>
                  </a:cubicBezTo>
                  <a:cubicBezTo>
                    <a:pt x="38" y="404"/>
                    <a:pt x="38" y="403"/>
                    <a:pt x="37" y="403"/>
                  </a:cubicBez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0" name="Freeform 3013">
              <a:extLst>
                <a:ext uri="{FF2B5EF4-FFF2-40B4-BE49-F238E27FC236}">
                  <a16:creationId xmlns:a16="http://schemas.microsoft.com/office/drawing/2014/main" id="{4E3619C6-CB8D-9BA6-CBEE-C829A1881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" y="2872"/>
              <a:ext cx="415" cy="685"/>
            </a:xfrm>
            <a:custGeom>
              <a:avLst/>
              <a:gdLst>
                <a:gd name="T0" fmla="*/ 2300 w 166"/>
                <a:gd name="T1" fmla="*/ 4774 h 257"/>
                <a:gd name="T2" fmla="*/ 2395 w 166"/>
                <a:gd name="T3" fmla="*/ 4070 h 257"/>
                <a:gd name="T4" fmla="*/ 2345 w 166"/>
                <a:gd name="T5" fmla="*/ 3766 h 257"/>
                <a:gd name="T6" fmla="*/ 2188 w 166"/>
                <a:gd name="T7" fmla="*/ 3694 h 257"/>
                <a:gd name="T8" fmla="*/ 2050 w 166"/>
                <a:gd name="T9" fmla="*/ 3694 h 257"/>
                <a:gd name="T10" fmla="*/ 1863 w 166"/>
                <a:gd name="T11" fmla="*/ 3481 h 257"/>
                <a:gd name="T12" fmla="*/ 1833 w 166"/>
                <a:gd name="T13" fmla="*/ 3025 h 257"/>
                <a:gd name="T14" fmla="*/ 1583 w 166"/>
                <a:gd name="T15" fmla="*/ 2351 h 257"/>
                <a:gd name="T16" fmla="*/ 1158 w 166"/>
                <a:gd name="T17" fmla="*/ 1442 h 257"/>
                <a:gd name="T18" fmla="*/ 1175 w 166"/>
                <a:gd name="T19" fmla="*/ 1114 h 257"/>
                <a:gd name="T20" fmla="*/ 1050 w 166"/>
                <a:gd name="T21" fmla="*/ 626 h 257"/>
                <a:gd name="T22" fmla="*/ 750 w 166"/>
                <a:gd name="T23" fmla="*/ 0 h 257"/>
                <a:gd name="T24" fmla="*/ 458 w 166"/>
                <a:gd name="T25" fmla="*/ 512 h 257"/>
                <a:gd name="T26" fmla="*/ 208 w 166"/>
                <a:gd name="T27" fmla="*/ 1591 h 257"/>
                <a:gd name="T28" fmla="*/ 145 w 166"/>
                <a:gd name="T29" fmla="*/ 1967 h 257"/>
                <a:gd name="T30" fmla="*/ 270 w 166"/>
                <a:gd name="T31" fmla="*/ 3140 h 257"/>
                <a:gd name="T32" fmla="*/ 375 w 166"/>
                <a:gd name="T33" fmla="*/ 3366 h 257"/>
                <a:gd name="T34" fmla="*/ 375 w 166"/>
                <a:gd name="T35" fmla="*/ 3537 h 257"/>
                <a:gd name="T36" fmla="*/ 908 w 166"/>
                <a:gd name="T37" fmla="*/ 4163 h 257"/>
                <a:gd name="T38" fmla="*/ 908 w 166"/>
                <a:gd name="T39" fmla="*/ 4150 h 257"/>
                <a:gd name="T40" fmla="*/ 908 w 166"/>
                <a:gd name="T41" fmla="*/ 4150 h 257"/>
                <a:gd name="T42" fmla="*/ 563 w 166"/>
                <a:gd name="T43" fmla="*/ 4091 h 257"/>
                <a:gd name="T44" fmla="*/ 395 w 166"/>
                <a:gd name="T45" fmla="*/ 4035 h 257"/>
                <a:gd name="T46" fmla="*/ 925 w 166"/>
                <a:gd name="T47" fmla="*/ 4163 h 257"/>
                <a:gd name="T48" fmla="*/ 863 w 166"/>
                <a:gd name="T49" fmla="*/ 4107 h 257"/>
                <a:gd name="T50" fmla="*/ 408 w 166"/>
                <a:gd name="T51" fmla="*/ 3537 h 257"/>
                <a:gd name="T52" fmla="*/ 408 w 166"/>
                <a:gd name="T53" fmla="*/ 3366 h 257"/>
                <a:gd name="T54" fmla="*/ 408 w 166"/>
                <a:gd name="T55" fmla="*/ 3366 h 257"/>
                <a:gd name="T56" fmla="*/ 33 w 166"/>
                <a:gd name="T57" fmla="*/ 2628 h 257"/>
                <a:gd name="T58" fmla="*/ 238 w 166"/>
                <a:gd name="T59" fmla="*/ 1626 h 257"/>
                <a:gd name="T60" fmla="*/ 425 w 166"/>
                <a:gd name="T61" fmla="*/ 818 h 257"/>
                <a:gd name="T62" fmla="*/ 750 w 166"/>
                <a:gd name="T63" fmla="*/ 21 h 257"/>
                <a:gd name="T64" fmla="*/ 813 w 166"/>
                <a:gd name="T65" fmla="*/ 362 h 257"/>
                <a:gd name="T66" fmla="*/ 1145 w 166"/>
                <a:gd name="T67" fmla="*/ 944 h 257"/>
                <a:gd name="T68" fmla="*/ 1125 w 166"/>
                <a:gd name="T69" fmla="*/ 1442 h 257"/>
                <a:gd name="T70" fmla="*/ 1720 w 166"/>
                <a:gd name="T71" fmla="*/ 2671 h 257"/>
                <a:gd name="T72" fmla="*/ 1800 w 166"/>
                <a:gd name="T73" fmla="*/ 3025 h 257"/>
                <a:gd name="T74" fmla="*/ 1800 w 166"/>
                <a:gd name="T75" fmla="*/ 3140 h 257"/>
                <a:gd name="T76" fmla="*/ 2050 w 166"/>
                <a:gd name="T77" fmla="*/ 3729 h 257"/>
                <a:gd name="T78" fmla="*/ 2300 w 166"/>
                <a:gd name="T79" fmla="*/ 3750 h 257"/>
                <a:gd name="T80" fmla="*/ 2313 w 166"/>
                <a:gd name="T81" fmla="*/ 3787 h 257"/>
                <a:gd name="T82" fmla="*/ 2238 w 166"/>
                <a:gd name="T83" fmla="*/ 4616 h 257"/>
                <a:gd name="T84" fmla="*/ 2583 w 166"/>
                <a:gd name="T85" fmla="*/ 4846 h 25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66" h="257">
                  <a:moveTo>
                    <a:pt x="165" y="254"/>
                  </a:moveTo>
                  <a:cubicBezTo>
                    <a:pt x="162" y="255"/>
                    <a:pt x="159" y="255"/>
                    <a:pt x="156" y="255"/>
                  </a:cubicBezTo>
                  <a:cubicBezTo>
                    <a:pt x="152" y="255"/>
                    <a:pt x="149" y="254"/>
                    <a:pt x="147" y="252"/>
                  </a:cubicBezTo>
                  <a:cubicBezTo>
                    <a:pt x="146" y="250"/>
                    <a:pt x="145" y="247"/>
                    <a:pt x="145" y="244"/>
                  </a:cubicBezTo>
                  <a:cubicBezTo>
                    <a:pt x="145" y="239"/>
                    <a:pt x="146" y="234"/>
                    <a:pt x="148" y="230"/>
                  </a:cubicBezTo>
                  <a:cubicBezTo>
                    <a:pt x="152" y="225"/>
                    <a:pt x="153" y="220"/>
                    <a:pt x="153" y="215"/>
                  </a:cubicBezTo>
                  <a:cubicBezTo>
                    <a:pt x="153" y="209"/>
                    <a:pt x="151" y="204"/>
                    <a:pt x="150" y="199"/>
                  </a:cubicBezTo>
                  <a:cubicBezTo>
                    <a:pt x="149" y="200"/>
                    <a:pt x="149" y="200"/>
                    <a:pt x="149" y="200"/>
                  </a:cubicBezTo>
                  <a:cubicBezTo>
                    <a:pt x="150" y="199"/>
                    <a:pt x="150" y="199"/>
                    <a:pt x="150" y="199"/>
                  </a:cubicBezTo>
                  <a:cubicBezTo>
                    <a:pt x="150" y="199"/>
                    <a:pt x="150" y="198"/>
                    <a:pt x="150" y="198"/>
                  </a:cubicBezTo>
                  <a:cubicBezTo>
                    <a:pt x="149" y="197"/>
                    <a:pt x="149" y="197"/>
                    <a:pt x="149" y="196"/>
                  </a:cubicBezTo>
                  <a:cubicBezTo>
                    <a:pt x="147" y="195"/>
                    <a:pt x="145" y="195"/>
                    <a:pt x="140" y="195"/>
                  </a:cubicBezTo>
                  <a:cubicBezTo>
                    <a:pt x="140" y="196"/>
                    <a:pt x="140" y="196"/>
                    <a:pt x="140" y="196"/>
                  </a:cubicBezTo>
                  <a:cubicBezTo>
                    <a:pt x="140" y="195"/>
                    <a:pt x="140" y="195"/>
                    <a:pt x="140" y="195"/>
                  </a:cubicBezTo>
                  <a:cubicBezTo>
                    <a:pt x="131" y="195"/>
                    <a:pt x="131" y="195"/>
                    <a:pt x="131" y="195"/>
                  </a:cubicBezTo>
                  <a:cubicBezTo>
                    <a:pt x="131" y="196"/>
                    <a:pt x="131" y="196"/>
                    <a:pt x="131" y="196"/>
                  </a:cubicBezTo>
                  <a:cubicBezTo>
                    <a:pt x="131" y="195"/>
                    <a:pt x="131" y="195"/>
                    <a:pt x="131" y="195"/>
                  </a:cubicBezTo>
                  <a:cubicBezTo>
                    <a:pt x="124" y="194"/>
                    <a:pt x="121" y="190"/>
                    <a:pt x="119" y="184"/>
                  </a:cubicBezTo>
                  <a:cubicBezTo>
                    <a:pt x="117" y="179"/>
                    <a:pt x="117" y="172"/>
                    <a:pt x="117" y="166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7" y="160"/>
                    <a:pt x="117" y="160"/>
                    <a:pt x="117" y="160"/>
                  </a:cubicBezTo>
                  <a:cubicBezTo>
                    <a:pt x="117" y="160"/>
                    <a:pt x="117" y="160"/>
                    <a:pt x="117" y="160"/>
                  </a:cubicBezTo>
                  <a:cubicBezTo>
                    <a:pt x="116" y="155"/>
                    <a:pt x="115" y="147"/>
                    <a:pt x="112" y="141"/>
                  </a:cubicBezTo>
                  <a:cubicBezTo>
                    <a:pt x="110" y="134"/>
                    <a:pt x="106" y="128"/>
                    <a:pt x="101" y="124"/>
                  </a:cubicBezTo>
                  <a:cubicBezTo>
                    <a:pt x="84" y="113"/>
                    <a:pt x="75" y="96"/>
                    <a:pt x="74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5" y="59"/>
                    <a:pt x="75" y="59"/>
                    <a:pt x="75" y="59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75" y="59"/>
                    <a:pt x="75" y="59"/>
                    <a:pt x="75" y="59"/>
                  </a:cubicBezTo>
                  <a:cubicBezTo>
                    <a:pt x="75" y="56"/>
                    <a:pt x="75" y="52"/>
                    <a:pt x="75" y="50"/>
                  </a:cubicBezTo>
                  <a:cubicBezTo>
                    <a:pt x="75" y="45"/>
                    <a:pt x="75" y="41"/>
                    <a:pt x="73" y="39"/>
                  </a:cubicBezTo>
                  <a:cubicBezTo>
                    <a:pt x="72" y="36"/>
                    <a:pt x="70" y="34"/>
                    <a:pt x="67" y="33"/>
                  </a:cubicBezTo>
                  <a:cubicBezTo>
                    <a:pt x="60" y="30"/>
                    <a:pt x="56" y="24"/>
                    <a:pt x="53" y="18"/>
                  </a:cubicBezTo>
                  <a:cubicBezTo>
                    <a:pt x="51" y="12"/>
                    <a:pt x="50" y="5"/>
                    <a:pt x="49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2"/>
                    <a:pt x="40" y="6"/>
                    <a:pt x="36" y="11"/>
                  </a:cubicBezTo>
                  <a:cubicBezTo>
                    <a:pt x="33" y="17"/>
                    <a:pt x="29" y="22"/>
                    <a:pt x="29" y="27"/>
                  </a:cubicBezTo>
                  <a:cubicBezTo>
                    <a:pt x="29" y="33"/>
                    <a:pt x="27" y="38"/>
                    <a:pt x="25" y="43"/>
                  </a:cubicBezTo>
                  <a:cubicBezTo>
                    <a:pt x="23" y="47"/>
                    <a:pt x="20" y="52"/>
                    <a:pt x="19" y="58"/>
                  </a:cubicBezTo>
                  <a:cubicBezTo>
                    <a:pt x="16" y="68"/>
                    <a:pt x="13" y="77"/>
                    <a:pt x="13" y="84"/>
                  </a:cubicBezTo>
                  <a:cubicBezTo>
                    <a:pt x="13" y="85"/>
                    <a:pt x="13" y="85"/>
                    <a:pt x="13" y="86"/>
                  </a:cubicBezTo>
                  <a:cubicBezTo>
                    <a:pt x="14" y="87"/>
                    <a:pt x="14" y="87"/>
                    <a:pt x="14" y="88"/>
                  </a:cubicBezTo>
                  <a:cubicBezTo>
                    <a:pt x="14" y="94"/>
                    <a:pt x="11" y="100"/>
                    <a:pt x="9" y="104"/>
                  </a:cubicBezTo>
                  <a:cubicBezTo>
                    <a:pt x="7" y="110"/>
                    <a:pt x="0" y="127"/>
                    <a:pt x="0" y="139"/>
                  </a:cubicBezTo>
                  <a:cubicBezTo>
                    <a:pt x="0" y="143"/>
                    <a:pt x="1" y="145"/>
                    <a:pt x="2" y="148"/>
                  </a:cubicBezTo>
                  <a:cubicBezTo>
                    <a:pt x="7" y="156"/>
                    <a:pt x="12" y="162"/>
                    <a:pt x="17" y="166"/>
                  </a:cubicBezTo>
                  <a:cubicBezTo>
                    <a:pt x="19" y="168"/>
                    <a:pt x="21" y="170"/>
                    <a:pt x="22" y="172"/>
                  </a:cubicBezTo>
                  <a:cubicBezTo>
                    <a:pt x="23" y="174"/>
                    <a:pt x="24" y="176"/>
                    <a:pt x="24" y="178"/>
                  </a:cubicBezTo>
                  <a:cubicBezTo>
                    <a:pt x="24" y="178"/>
                    <a:pt x="24" y="178"/>
                    <a:pt x="24" y="178"/>
                  </a:cubicBezTo>
                  <a:cubicBezTo>
                    <a:pt x="24" y="178"/>
                    <a:pt x="24" y="178"/>
                    <a:pt x="24" y="178"/>
                  </a:cubicBezTo>
                  <a:cubicBezTo>
                    <a:pt x="24" y="187"/>
                    <a:pt x="24" y="187"/>
                    <a:pt x="24" y="187"/>
                  </a:cubicBezTo>
                  <a:cubicBezTo>
                    <a:pt x="24" y="187"/>
                    <a:pt x="24" y="187"/>
                    <a:pt x="24" y="187"/>
                  </a:cubicBezTo>
                  <a:cubicBezTo>
                    <a:pt x="25" y="192"/>
                    <a:pt x="28" y="197"/>
                    <a:pt x="32" y="202"/>
                  </a:cubicBezTo>
                  <a:cubicBezTo>
                    <a:pt x="36" y="206"/>
                    <a:pt x="42" y="211"/>
                    <a:pt x="48" y="215"/>
                  </a:cubicBezTo>
                  <a:cubicBezTo>
                    <a:pt x="51" y="217"/>
                    <a:pt x="58" y="220"/>
                    <a:pt x="58" y="220"/>
                  </a:cubicBezTo>
                  <a:cubicBezTo>
                    <a:pt x="58" y="220"/>
                    <a:pt x="58" y="220"/>
                    <a:pt x="58" y="220"/>
                  </a:cubicBezTo>
                  <a:cubicBezTo>
                    <a:pt x="57" y="219"/>
                    <a:pt x="57" y="219"/>
                    <a:pt x="57" y="219"/>
                  </a:cubicBezTo>
                  <a:cubicBezTo>
                    <a:pt x="58" y="219"/>
                    <a:pt x="58" y="219"/>
                    <a:pt x="58" y="219"/>
                  </a:cubicBezTo>
                  <a:cubicBezTo>
                    <a:pt x="57" y="219"/>
                    <a:pt x="57" y="219"/>
                    <a:pt x="57" y="219"/>
                  </a:cubicBezTo>
                  <a:cubicBezTo>
                    <a:pt x="57" y="219"/>
                    <a:pt x="57" y="219"/>
                    <a:pt x="57" y="219"/>
                  </a:cubicBezTo>
                  <a:cubicBezTo>
                    <a:pt x="58" y="219"/>
                    <a:pt x="58" y="219"/>
                    <a:pt x="58" y="219"/>
                  </a:cubicBezTo>
                  <a:cubicBezTo>
                    <a:pt x="57" y="219"/>
                    <a:pt x="57" y="219"/>
                    <a:pt x="57" y="219"/>
                  </a:cubicBezTo>
                  <a:cubicBezTo>
                    <a:pt x="57" y="219"/>
                    <a:pt x="56" y="220"/>
                    <a:pt x="52" y="220"/>
                  </a:cubicBezTo>
                  <a:cubicBezTo>
                    <a:pt x="48" y="220"/>
                    <a:pt x="43" y="219"/>
                    <a:pt x="36" y="216"/>
                  </a:cubicBezTo>
                  <a:cubicBezTo>
                    <a:pt x="32" y="214"/>
                    <a:pt x="29" y="213"/>
                    <a:pt x="26" y="211"/>
                  </a:cubicBezTo>
                  <a:cubicBezTo>
                    <a:pt x="26" y="211"/>
                    <a:pt x="25" y="211"/>
                    <a:pt x="25" y="211"/>
                  </a:cubicBezTo>
                  <a:cubicBezTo>
                    <a:pt x="25" y="212"/>
                    <a:pt x="25" y="212"/>
                    <a:pt x="25" y="213"/>
                  </a:cubicBezTo>
                  <a:cubicBezTo>
                    <a:pt x="28" y="214"/>
                    <a:pt x="32" y="216"/>
                    <a:pt x="35" y="218"/>
                  </a:cubicBezTo>
                  <a:cubicBezTo>
                    <a:pt x="43" y="221"/>
                    <a:pt x="48" y="222"/>
                    <a:pt x="52" y="222"/>
                  </a:cubicBezTo>
                  <a:cubicBezTo>
                    <a:pt x="56" y="222"/>
                    <a:pt x="58" y="220"/>
                    <a:pt x="59" y="220"/>
                  </a:cubicBezTo>
                  <a:cubicBezTo>
                    <a:pt x="59" y="219"/>
                    <a:pt x="59" y="219"/>
                    <a:pt x="59" y="219"/>
                  </a:cubicBezTo>
                  <a:cubicBezTo>
                    <a:pt x="58" y="219"/>
                    <a:pt x="58" y="219"/>
                    <a:pt x="58" y="219"/>
                  </a:cubicBezTo>
                  <a:cubicBezTo>
                    <a:pt x="58" y="219"/>
                    <a:pt x="57" y="218"/>
                    <a:pt x="55" y="217"/>
                  </a:cubicBezTo>
                  <a:cubicBezTo>
                    <a:pt x="53" y="216"/>
                    <a:pt x="51" y="214"/>
                    <a:pt x="49" y="213"/>
                  </a:cubicBezTo>
                  <a:cubicBezTo>
                    <a:pt x="43" y="209"/>
                    <a:pt x="37" y="205"/>
                    <a:pt x="33" y="200"/>
                  </a:cubicBezTo>
                  <a:cubicBezTo>
                    <a:pt x="29" y="196"/>
                    <a:pt x="27" y="191"/>
                    <a:pt x="26" y="187"/>
                  </a:cubicBezTo>
                  <a:cubicBezTo>
                    <a:pt x="25" y="187"/>
                    <a:pt x="25" y="187"/>
                    <a:pt x="25" y="187"/>
                  </a:cubicBezTo>
                  <a:cubicBezTo>
                    <a:pt x="26" y="187"/>
                    <a:pt x="26" y="187"/>
                    <a:pt x="26" y="187"/>
                  </a:cubicBezTo>
                  <a:cubicBezTo>
                    <a:pt x="26" y="178"/>
                    <a:pt x="26" y="178"/>
                    <a:pt x="26" y="178"/>
                  </a:cubicBezTo>
                  <a:cubicBezTo>
                    <a:pt x="25" y="178"/>
                    <a:pt x="25" y="178"/>
                    <a:pt x="25" y="178"/>
                  </a:cubicBezTo>
                  <a:cubicBezTo>
                    <a:pt x="26" y="178"/>
                    <a:pt x="26" y="178"/>
                    <a:pt x="26" y="178"/>
                  </a:cubicBezTo>
                  <a:cubicBezTo>
                    <a:pt x="26" y="178"/>
                    <a:pt x="26" y="178"/>
                    <a:pt x="26" y="178"/>
                  </a:cubicBezTo>
                  <a:cubicBezTo>
                    <a:pt x="26" y="175"/>
                    <a:pt x="25" y="173"/>
                    <a:pt x="24" y="171"/>
                  </a:cubicBezTo>
                  <a:cubicBezTo>
                    <a:pt x="19" y="165"/>
                    <a:pt x="10" y="159"/>
                    <a:pt x="4" y="147"/>
                  </a:cubicBezTo>
                  <a:cubicBezTo>
                    <a:pt x="3" y="145"/>
                    <a:pt x="2" y="142"/>
                    <a:pt x="2" y="139"/>
                  </a:cubicBezTo>
                  <a:cubicBezTo>
                    <a:pt x="2" y="128"/>
                    <a:pt x="9" y="111"/>
                    <a:pt x="11" y="105"/>
                  </a:cubicBezTo>
                  <a:cubicBezTo>
                    <a:pt x="13" y="100"/>
                    <a:pt x="16" y="95"/>
                    <a:pt x="16" y="88"/>
                  </a:cubicBezTo>
                  <a:cubicBezTo>
                    <a:pt x="16" y="87"/>
                    <a:pt x="16" y="87"/>
                    <a:pt x="15" y="86"/>
                  </a:cubicBezTo>
                  <a:cubicBezTo>
                    <a:pt x="15" y="85"/>
                    <a:pt x="15" y="85"/>
                    <a:pt x="15" y="84"/>
                  </a:cubicBezTo>
                  <a:cubicBezTo>
                    <a:pt x="15" y="78"/>
                    <a:pt x="18" y="68"/>
                    <a:pt x="20" y="58"/>
                  </a:cubicBezTo>
                  <a:cubicBezTo>
                    <a:pt x="22" y="53"/>
                    <a:pt x="24" y="48"/>
                    <a:pt x="27" y="43"/>
                  </a:cubicBezTo>
                  <a:cubicBezTo>
                    <a:pt x="29" y="38"/>
                    <a:pt x="31" y="33"/>
                    <a:pt x="31" y="27"/>
                  </a:cubicBezTo>
                  <a:cubicBezTo>
                    <a:pt x="31" y="23"/>
                    <a:pt x="34" y="18"/>
                    <a:pt x="38" y="13"/>
                  </a:cubicBezTo>
                  <a:cubicBezTo>
                    <a:pt x="42" y="8"/>
                    <a:pt x="46" y="3"/>
                    <a:pt x="48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5"/>
                    <a:pt x="49" y="12"/>
                    <a:pt x="52" y="19"/>
                  </a:cubicBezTo>
                  <a:cubicBezTo>
                    <a:pt x="54" y="25"/>
                    <a:pt x="59" y="31"/>
                    <a:pt x="66" y="35"/>
                  </a:cubicBezTo>
                  <a:cubicBezTo>
                    <a:pt x="69" y="36"/>
                    <a:pt x="70" y="37"/>
                    <a:pt x="71" y="39"/>
                  </a:cubicBezTo>
                  <a:cubicBezTo>
                    <a:pt x="72" y="42"/>
                    <a:pt x="73" y="45"/>
                    <a:pt x="73" y="50"/>
                  </a:cubicBezTo>
                  <a:cubicBezTo>
                    <a:pt x="73" y="52"/>
                    <a:pt x="73" y="55"/>
                    <a:pt x="73" y="59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2" y="76"/>
                    <a:pt x="72" y="76"/>
                    <a:pt x="72" y="76"/>
                  </a:cubicBezTo>
                  <a:cubicBezTo>
                    <a:pt x="72" y="76"/>
                    <a:pt x="72" y="76"/>
                    <a:pt x="72" y="76"/>
                  </a:cubicBezTo>
                  <a:cubicBezTo>
                    <a:pt x="73" y="97"/>
                    <a:pt x="83" y="114"/>
                    <a:pt x="100" y="126"/>
                  </a:cubicBezTo>
                  <a:cubicBezTo>
                    <a:pt x="104" y="129"/>
                    <a:pt x="108" y="135"/>
                    <a:pt x="110" y="141"/>
                  </a:cubicBezTo>
                  <a:cubicBezTo>
                    <a:pt x="113" y="148"/>
                    <a:pt x="114" y="155"/>
                    <a:pt x="115" y="160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5" y="160"/>
                    <a:pt x="115" y="160"/>
                    <a:pt x="115" y="160"/>
                  </a:cubicBezTo>
                  <a:cubicBezTo>
                    <a:pt x="115" y="166"/>
                    <a:pt x="115" y="166"/>
                    <a:pt x="115" y="166"/>
                  </a:cubicBezTo>
                  <a:cubicBezTo>
                    <a:pt x="116" y="166"/>
                    <a:pt x="116" y="166"/>
                    <a:pt x="116" y="166"/>
                  </a:cubicBezTo>
                  <a:cubicBezTo>
                    <a:pt x="115" y="166"/>
                    <a:pt x="115" y="166"/>
                    <a:pt x="115" y="166"/>
                  </a:cubicBezTo>
                  <a:cubicBezTo>
                    <a:pt x="115" y="172"/>
                    <a:pt x="115" y="179"/>
                    <a:pt x="117" y="185"/>
                  </a:cubicBezTo>
                  <a:cubicBezTo>
                    <a:pt x="119" y="191"/>
                    <a:pt x="123" y="196"/>
                    <a:pt x="131" y="197"/>
                  </a:cubicBezTo>
                  <a:cubicBezTo>
                    <a:pt x="131" y="197"/>
                    <a:pt x="131" y="197"/>
                    <a:pt x="131" y="197"/>
                  </a:cubicBezTo>
                  <a:cubicBezTo>
                    <a:pt x="140" y="197"/>
                    <a:pt x="140" y="197"/>
                    <a:pt x="140" y="197"/>
                  </a:cubicBezTo>
                  <a:cubicBezTo>
                    <a:pt x="140" y="197"/>
                    <a:pt x="140" y="197"/>
                    <a:pt x="140" y="197"/>
                  </a:cubicBezTo>
                  <a:cubicBezTo>
                    <a:pt x="144" y="197"/>
                    <a:pt x="146" y="198"/>
                    <a:pt x="147" y="198"/>
                  </a:cubicBezTo>
                  <a:cubicBezTo>
                    <a:pt x="148" y="198"/>
                    <a:pt x="148" y="198"/>
                    <a:pt x="148" y="198"/>
                  </a:cubicBezTo>
                  <a:cubicBezTo>
                    <a:pt x="148" y="199"/>
                    <a:pt x="148" y="199"/>
                    <a:pt x="148" y="200"/>
                  </a:cubicBezTo>
                  <a:cubicBezTo>
                    <a:pt x="148" y="200"/>
                    <a:pt x="148" y="200"/>
                    <a:pt x="148" y="200"/>
                  </a:cubicBezTo>
                  <a:cubicBezTo>
                    <a:pt x="150" y="205"/>
                    <a:pt x="151" y="210"/>
                    <a:pt x="151" y="215"/>
                  </a:cubicBezTo>
                  <a:cubicBezTo>
                    <a:pt x="151" y="219"/>
                    <a:pt x="150" y="224"/>
                    <a:pt x="147" y="229"/>
                  </a:cubicBezTo>
                  <a:cubicBezTo>
                    <a:pt x="144" y="233"/>
                    <a:pt x="143" y="239"/>
                    <a:pt x="143" y="244"/>
                  </a:cubicBezTo>
                  <a:cubicBezTo>
                    <a:pt x="143" y="247"/>
                    <a:pt x="144" y="250"/>
                    <a:pt x="146" y="253"/>
                  </a:cubicBezTo>
                  <a:cubicBezTo>
                    <a:pt x="148" y="255"/>
                    <a:pt x="152" y="257"/>
                    <a:pt x="156" y="257"/>
                  </a:cubicBezTo>
                  <a:cubicBezTo>
                    <a:pt x="159" y="257"/>
                    <a:pt x="162" y="257"/>
                    <a:pt x="165" y="256"/>
                  </a:cubicBezTo>
                  <a:cubicBezTo>
                    <a:pt x="166" y="256"/>
                    <a:pt x="166" y="255"/>
                    <a:pt x="166" y="255"/>
                  </a:cubicBezTo>
                  <a:cubicBezTo>
                    <a:pt x="166" y="254"/>
                    <a:pt x="165" y="254"/>
                    <a:pt x="165" y="254"/>
                  </a:cubicBezTo>
                  <a:close/>
                </a:path>
              </a:pathLst>
            </a:custGeom>
            <a:solidFill>
              <a:srgbClr val="49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83" name="Picture 2182">
            <a:extLst>
              <a:ext uri="{FF2B5EF4-FFF2-40B4-BE49-F238E27FC236}">
                <a16:creationId xmlns:a16="http://schemas.microsoft.com/office/drawing/2014/main" id="{6DEC2C22-2896-975E-5E51-D17EE8541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532" y="2813388"/>
            <a:ext cx="3162453" cy="1344727"/>
          </a:xfrm>
          <a:prstGeom prst="rect">
            <a:avLst/>
          </a:prstGeom>
        </p:spPr>
      </p:pic>
      <p:pic>
        <p:nvPicPr>
          <p:cNvPr id="2189" name="Picture 2188">
            <a:extLst>
              <a:ext uri="{FF2B5EF4-FFF2-40B4-BE49-F238E27FC236}">
                <a16:creationId xmlns:a16="http://schemas.microsoft.com/office/drawing/2014/main" id="{D181CDD0-E4CE-98F0-190E-9354B9D013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4484"/>
          <a:stretch>
            <a:fillRect/>
          </a:stretch>
        </p:blipFill>
        <p:spPr>
          <a:xfrm>
            <a:off x="2312684" y="1021545"/>
            <a:ext cx="3678251" cy="1560158"/>
          </a:xfrm>
          <a:prstGeom prst="rect">
            <a:avLst/>
          </a:prstGeom>
        </p:spPr>
      </p:pic>
      <p:sp>
        <p:nvSpPr>
          <p:cNvPr id="2191" name="TextBox 2190">
            <a:extLst>
              <a:ext uri="{FF2B5EF4-FFF2-40B4-BE49-F238E27FC236}">
                <a16:creationId xmlns:a16="http://schemas.microsoft.com/office/drawing/2014/main" id="{C52D432B-38B0-3AB0-76CF-E2218A8A2D06}"/>
              </a:ext>
            </a:extLst>
          </p:cNvPr>
          <p:cNvSpPr txBox="1"/>
          <p:nvPr/>
        </p:nvSpPr>
        <p:spPr>
          <a:xfrm>
            <a:off x="-100156" y="1495790"/>
            <a:ext cx="2412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Cardiometabolic</a:t>
            </a:r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SE" sz="2400">
                <a:latin typeface="Arial" panose="020B0604020202020204" pitchFamily="34" charset="0"/>
                <a:cs typeface="Arial" panose="020B0604020202020204" pitchFamily="34" charset="0"/>
              </a:rPr>
              <a:t>Aging</a:t>
            </a:r>
            <a:endParaRPr lang="en-S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text, screenshot, circle, font&#10;&#10;Description automatically generated">
            <a:extLst>
              <a:ext uri="{FF2B5EF4-FFF2-40B4-BE49-F238E27FC236}">
                <a16:creationId xmlns:a16="http://schemas.microsoft.com/office/drawing/2014/main" id="{2E077441-26C1-F164-49D9-56087A699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25" y="1021545"/>
            <a:ext cx="3737544" cy="28016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0A8327-E95B-4086-CD76-A90780F7A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9034" y="4050852"/>
            <a:ext cx="2193980" cy="195396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3ED5451-F607-98D0-CC38-15FDFD299F31}"/>
              </a:ext>
            </a:extLst>
          </p:cNvPr>
          <p:cNvSpPr/>
          <p:nvPr/>
        </p:nvSpPr>
        <p:spPr>
          <a:xfrm>
            <a:off x="9112352" y="2581703"/>
            <a:ext cx="596606" cy="67771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E96C1A-A712-F052-719D-238D4F08B2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9034" y="4019059"/>
            <a:ext cx="4861267" cy="201755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C2BCE9F-4ECB-763D-A171-5EDC08106DFB}"/>
              </a:ext>
            </a:extLst>
          </p:cNvPr>
          <p:cNvGrpSpPr/>
          <p:nvPr/>
        </p:nvGrpSpPr>
        <p:grpSpPr>
          <a:xfrm>
            <a:off x="8228847" y="3710568"/>
            <a:ext cx="2821250" cy="2707116"/>
            <a:chOff x="5568337" y="1356312"/>
            <a:chExt cx="5181725" cy="497209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7C4CBFE-F827-8862-0E1B-22713CA2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68337" y="1356312"/>
              <a:ext cx="5181725" cy="497209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28A6E1-A437-8ECF-89FF-4434B31D844F}"/>
                </a:ext>
              </a:extLst>
            </p:cNvPr>
            <p:cNvSpPr/>
            <p:nvPr/>
          </p:nvSpPr>
          <p:spPr>
            <a:xfrm>
              <a:off x="5580185" y="1365081"/>
              <a:ext cx="738553" cy="738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961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3F8F8-55B1-67C8-2503-E7B738B18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734D7-556D-2651-7853-924178A6F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err="1"/>
              <a:t>Previous</a:t>
            </a:r>
            <a:r>
              <a:rPr lang="sv-SE" b="1" dirty="0"/>
              <a:t> Works</a:t>
            </a:r>
            <a:endParaRPr lang="en-SE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3FEA5-E14A-A179-2428-01CB2F078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1207-5D88-DA44-831B-C3A18B50B4CF}" type="datetime1">
              <a:rPr lang="en-GB" smtClean="0"/>
              <a:t>17/04/2026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8DF9B-A106-B614-9F9F-A55744735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4356-905B-534B-8FC8-777CBABB31C7}" type="slidenum">
              <a:rPr lang="en-US" smtClean="0"/>
              <a:t>8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532AEB-17AA-2151-3FAA-F06878FAEE26}"/>
              </a:ext>
            </a:extLst>
          </p:cNvPr>
          <p:cNvGrpSpPr/>
          <p:nvPr/>
        </p:nvGrpSpPr>
        <p:grpSpPr>
          <a:xfrm>
            <a:off x="5382418" y="1756531"/>
            <a:ext cx="1427163" cy="3728244"/>
            <a:chOff x="5549311" y="1756531"/>
            <a:chExt cx="1427163" cy="3728244"/>
          </a:xfrm>
        </p:grpSpPr>
        <p:grpSp>
          <p:nvGrpSpPr>
            <p:cNvPr id="6" name="Group 60">
              <a:extLst>
                <a:ext uri="{FF2B5EF4-FFF2-40B4-BE49-F238E27FC236}">
                  <a16:creationId xmlns:a16="http://schemas.microsoft.com/office/drawing/2014/main" id="{6E549E51-E1E6-7BC2-165A-0D7CEA5C80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49311" y="1763675"/>
              <a:ext cx="1427163" cy="3721100"/>
              <a:chOff x="1368" y="714"/>
              <a:chExt cx="899" cy="2344"/>
            </a:xfrm>
          </p:grpSpPr>
          <p:sp>
            <p:nvSpPr>
              <p:cNvPr id="7" name="Freeform 58">
                <a:extLst>
                  <a:ext uri="{FF2B5EF4-FFF2-40B4-BE49-F238E27FC236}">
                    <a16:creationId xmlns:a16="http://schemas.microsoft.com/office/drawing/2014/main" id="{028C3191-A6CC-758B-874E-230D37B9A1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8" y="714"/>
                <a:ext cx="899" cy="2344"/>
              </a:xfrm>
              <a:custGeom>
                <a:avLst/>
                <a:gdLst>
                  <a:gd name="T0" fmla="*/ 522 w 1120"/>
                  <a:gd name="T1" fmla="*/ 676 h 2926"/>
                  <a:gd name="T2" fmla="*/ 363 w 1120"/>
                  <a:gd name="T3" fmla="*/ 247 h 2926"/>
                  <a:gd name="T4" fmla="*/ 344 w 1120"/>
                  <a:gd name="T5" fmla="*/ 179 h 2926"/>
                  <a:gd name="T6" fmla="*/ 347 w 1120"/>
                  <a:gd name="T7" fmla="*/ 166 h 2926"/>
                  <a:gd name="T8" fmla="*/ 348 w 1120"/>
                  <a:gd name="T9" fmla="*/ 159 h 2926"/>
                  <a:gd name="T10" fmla="*/ 354 w 1120"/>
                  <a:gd name="T11" fmla="*/ 155 h 2926"/>
                  <a:gd name="T12" fmla="*/ 364 w 1120"/>
                  <a:gd name="T13" fmla="*/ 103 h 2926"/>
                  <a:gd name="T14" fmla="*/ 360 w 1120"/>
                  <a:gd name="T15" fmla="*/ 56 h 2926"/>
                  <a:gd name="T16" fmla="*/ 289 w 1120"/>
                  <a:gd name="T17" fmla="*/ 2 h 2926"/>
                  <a:gd name="T18" fmla="*/ 216 w 1120"/>
                  <a:gd name="T19" fmla="*/ 66 h 2926"/>
                  <a:gd name="T20" fmla="*/ 214 w 1120"/>
                  <a:gd name="T21" fmla="*/ 106 h 2926"/>
                  <a:gd name="T22" fmla="*/ 226 w 1120"/>
                  <a:gd name="T23" fmla="*/ 155 h 2926"/>
                  <a:gd name="T24" fmla="*/ 232 w 1120"/>
                  <a:gd name="T25" fmla="*/ 159 h 2926"/>
                  <a:gd name="T26" fmla="*/ 233 w 1120"/>
                  <a:gd name="T27" fmla="*/ 166 h 2926"/>
                  <a:gd name="T28" fmla="*/ 234 w 1120"/>
                  <a:gd name="T29" fmla="*/ 172 h 2926"/>
                  <a:gd name="T30" fmla="*/ 235 w 1120"/>
                  <a:gd name="T31" fmla="*/ 179 h 2926"/>
                  <a:gd name="T32" fmla="*/ 237 w 1120"/>
                  <a:gd name="T33" fmla="*/ 185 h 2926"/>
                  <a:gd name="T34" fmla="*/ 218 w 1120"/>
                  <a:gd name="T35" fmla="*/ 247 h 2926"/>
                  <a:gd name="T36" fmla="*/ 58 w 1120"/>
                  <a:gd name="T37" fmla="*/ 676 h 2926"/>
                  <a:gd name="T38" fmla="*/ 9 w 1120"/>
                  <a:gd name="T39" fmla="*/ 849 h 2926"/>
                  <a:gd name="T40" fmla="*/ 70 w 1120"/>
                  <a:gd name="T41" fmla="*/ 901 h 2926"/>
                  <a:gd name="T42" fmla="*/ 90 w 1120"/>
                  <a:gd name="T43" fmla="*/ 883 h 2926"/>
                  <a:gd name="T44" fmla="*/ 92 w 1120"/>
                  <a:gd name="T45" fmla="*/ 884 h 2926"/>
                  <a:gd name="T46" fmla="*/ 104 w 1120"/>
                  <a:gd name="T47" fmla="*/ 763 h 2926"/>
                  <a:gd name="T48" fmla="*/ 153 w 1120"/>
                  <a:gd name="T49" fmla="*/ 464 h 2926"/>
                  <a:gd name="T50" fmla="*/ 169 w 1120"/>
                  <a:gd name="T51" fmla="*/ 650 h 2926"/>
                  <a:gd name="T52" fmla="*/ 161 w 1120"/>
                  <a:gd name="T53" fmla="*/ 682 h 2926"/>
                  <a:gd name="T54" fmla="*/ 159 w 1120"/>
                  <a:gd name="T55" fmla="*/ 693 h 2926"/>
                  <a:gd name="T56" fmla="*/ 157 w 1120"/>
                  <a:gd name="T57" fmla="*/ 705 h 2926"/>
                  <a:gd name="T58" fmla="*/ 155 w 1120"/>
                  <a:gd name="T59" fmla="*/ 716 h 2926"/>
                  <a:gd name="T60" fmla="*/ 153 w 1120"/>
                  <a:gd name="T61" fmla="*/ 726 h 2926"/>
                  <a:gd name="T62" fmla="*/ 153 w 1120"/>
                  <a:gd name="T63" fmla="*/ 735 h 2926"/>
                  <a:gd name="T64" fmla="*/ 218 w 1120"/>
                  <a:gd name="T65" fmla="*/ 1395 h 2926"/>
                  <a:gd name="T66" fmla="*/ 178 w 1120"/>
                  <a:gd name="T67" fmla="*/ 1485 h 2926"/>
                  <a:gd name="T68" fmla="*/ 211 w 1120"/>
                  <a:gd name="T69" fmla="*/ 1500 h 2926"/>
                  <a:gd name="T70" fmla="*/ 228 w 1120"/>
                  <a:gd name="T71" fmla="*/ 1498 h 2926"/>
                  <a:gd name="T72" fmla="*/ 253 w 1120"/>
                  <a:gd name="T73" fmla="*/ 1502 h 2926"/>
                  <a:gd name="T74" fmla="*/ 258 w 1120"/>
                  <a:gd name="T75" fmla="*/ 1499 h 2926"/>
                  <a:gd name="T76" fmla="*/ 271 w 1120"/>
                  <a:gd name="T77" fmla="*/ 1480 h 2926"/>
                  <a:gd name="T78" fmla="*/ 263 w 1120"/>
                  <a:gd name="T79" fmla="*/ 1105 h 2926"/>
                  <a:gd name="T80" fmla="*/ 315 w 1120"/>
                  <a:gd name="T81" fmla="*/ 1105 h 2926"/>
                  <a:gd name="T82" fmla="*/ 308 w 1120"/>
                  <a:gd name="T83" fmla="*/ 1480 h 2926"/>
                  <a:gd name="T84" fmla="*/ 321 w 1120"/>
                  <a:gd name="T85" fmla="*/ 1499 h 2926"/>
                  <a:gd name="T86" fmla="*/ 327 w 1120"/>
                  <a:gd name="T87" fmla="*/ 1502 h 2926"/>
                  <a:gd name="T88" fmla="*/ 335 w 1120"/>
                  <a:gd name="T89" fmla="*/ 1503 h 2926"/>
                  <a:gd name="T90" fmla="*/ 364 w 1120"/>
                  <a:gd name="T91" fmla="*/ 1500 h 2926"/>
                  <a:gd name="T92" fmla="*/ 390 w 1120"/>
                  <a:gd name="T93" fmla="*/ 1492 h 2926"/>
                  <a:gd name="T94" fmla="*/ 391 w 1120"/>
                  <a:gd name="T95" fmla="*/ 1460 h 2926"/>
                  <a:gd name="T96" fmla="*/ 401 w 1120"/>
                  <a:gd name="T97" fmla="*/ 1083 h 2926"/>
                  <a:gd name="T98" fmla="*/ 426 w 1120"/>
                  <a:gd name="T99" fmla="*/ 731 h 2926"/>
                  <a:gd name="T100" fmla="*/ 425 w 1120"/>
                  <a:gd name="T101" fmla="*/ 723 h 2926"/>
                  <a:gd name="T102" fmla="*/ 423 w 1120"/>
                  <a:gd name="T103" fmla="*/ 711 h 2926"/>
                  <a:gd name="T104" fmla="*/ 421 w 1120"/>
                  <a:gd name="T105" fmla="*/ 700 h 2926"/>
                  <a:gd name="T106" fmla="*/ 419 w 1120"/>
                  <a:gd name="T107" fmla="*/ 688 h 2926"/>
                  <a:gd name="T108" fmla="*/ 417 w 1120"/>
                  <a:gd name="T109" fmla="*/ 676 h 2926"/>
                  <a:gd name="T110" fmla="*/ 414 w 1120"/>
                  <a:gd name="T111" fmla="*/ 667 h 2926"/>
                  <a:gd name="T112" fmla="*/ 416 w 1120"/>
                  <a:gd name="T113" fmla="*/ 565 h 2926"/>
                  <a:gd name="T114" fmla="*/ 440 w 1120"/>
                  <a:gd name="T115" fmla="*/ 627 h 2926"/>
                  <a:gd name="T116" fmla="*/ 486 w 1120"/>
                  <a:gd name="T117" fmla="*/ 884 h 2926"/>
                  <a:gd name="T118" fmla="*/ 489 w 1120"/>
                  <a:gd name="T119" fmla="*/ 884 h 2926"/>
                  <a:gd name="T120" fmla="*/ 490 w 1120"/>
                  <a:gd name="T121" fmla="*/ 883 h 2926"/>
                  <a:gd name="T122" fmla="*/ 534 w 1120"/>
                  <a:gd name="T123" fmla="*/ 861 h 2926"/>
                  <a:gd name="T124" fmla="*/ 348 w 1120"/>
                  <a:gd name="T125" fmla="*/ 159 h 292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120" h="2926">
                    <a:moveTo>
                      <a:pt x="1111" y="1628"/>
                    </a:moveTo>
                    <a:cubicBezTo>
                      <a:pt x="1106" y="1614"/>
                      <a:pt x="1105" y="1598"/>
                      <a:pt x="1100" y="1592"/>
                    </a:cubicBezTo>
                    <a:cubicBezTo>
                      <a:pt x="1095" y="1586"/>
                      <a:pt x="1087" y="1551"/>
                      <a:pt x="1078" y="1540"/>
                    </a:cubicBezTo>
                    <a:cubicBezTo>
                      <a:pt x="1069" y="1528"/>
                      <a:pt x="1035" y="1477"/>
                      <a:pt x="1026" y="1469"/>
                    </a:cubicBezTo>
                    <a:cubicBezTo>
                      <a:pt x="1023" y="1464"/>
                      <a:pt x="1025" y="1444"/>
                      <a:pt x="1021" y="1430"/>
                    </a:cubicBezTo>
                    <a:cubicBezTo>
                      <a:pt x="1017" y="1416"/>
                      <a:pt x="1018" y="1402"/>
                      <a:pt x="1014" y="1386"/>
                    </a:cubicBezTo>
                    <a:cubicBezTo>
                      <a:pt x="1010" y="1369"/>
                      <a:pt x="1010" y="1337"/>
                      <a:pt x="1009" y="1315"/>
                    </a:cubicBezTo>
                    <a:cubicBezTo>
                      <a:pt x="1007" y="1277"/>
                      <a:pt x="1007" y="1129"/>
                      <a:pt x="985" y="1075"/>
                    </a:cubicBezTo>
                    <a:cubicBezTo>
                      <a:pt x="981" y="1058"/>
                      <a:pt x="976" y="1031"/>
                      <a:pt x="977" y="992"/>
                    </a:cubicBezTo>
                    <a:cubicBezTo>
                      <a:pt x="975" y="886"/>
                      <a:pt x="951" y="825"/>
                      <a:pt x="953" y="792"/>
                    </a:cubicBezTo>
                    <a:cubicBezTo>
                      <a:pt x="960" y="744"/>
                      <a:pt x="949" y="693"/>
                      <a:pt x="940" y="653"/>
                    </a:cubicBezTo>
                    <a:cubicBezTo>
                      <a:pt x="921" y="567"/>
                      <a:pt x="879" y="544"/>
                      <a:pt x="860" y="540"/>
                    </a:cubicBezTo>
                    <a:cubicBezTo>
                      <a:pt x="840" y="536"/>
                      <a:pt x="810" y="533"/>
                      <a:pt x="797" y="520"/>
                    </a:cubicBezTo>
                    <a:cubicBezTo>
                      <a:pt x="787" y="512"/>
                      <a:pt x="720" y="481"/>
                      <a:pt x="701" y="479"/>
                    </a:cubicBezTo>
                    <a:cubicBezTo>
                      <a:pt x="651" y="470"/>
                      <a:pt x="660" y="380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1" y="360"/>
                      <a:pt x="661" y="358"/>
                      <a:pt x="662" y="357"/>
                    </a:cubicBezTo>
                    <a:cubicBezTo>
                      <a:pt x="662" y="357"/>
                      <a:pt x="662" y="356"/>
                      <a:pt x="662" y="356"/>
                    </a:cubicBezTo>
                    <a:cubicBezTo>
                      <a:pt x="663" y="355"/>
                      <a:pt x="663" y="353"/>
                      <a:pt x="664" y="351"/>
                    </a:cubicBezTo>
                    <a:cubicBezTo>
                      <a:pt x="664" y="350"/>
                      <a:pt x="664" y="350"/>
                      <a:pt x="664" y="350"/>
                    </a:cubicBezTo>
                    <a:cubicBezTo>
                      <a:pt x="665" y="348"/>
                      <a:pt x="665" y="346"/>
                      <a:pt x="666" y="344"/>
                    </a:cubicBezTo>
                    <a:cubicBezTo>
                      <a:pt x="666" y="344"/>
                      <a:pt x="666" y="344"/>
                      <a:pt x="666" y="343"/>
                    </a:cubicBezTo>
                    <a:cubicBezTo>
                      <a:pt x="666" y="341"/>
                      <a:pt x="667" y="339"/>
                      <a:pt x="667" y="337"/>
                    </a:cubicBezTo>
                    <a:cubicBezTo>
                      <a:pt x="667" y="337"/>
                      <a:pt x="667" y="337"/>
                      <a:pt x="668" y="337"/>
                    </a:cubicBezTo>
                    <a:cubicBezTo>
                      <a:pt x="668" y="334"/>
                      <a:pt x="669" y="332"/>
                      <a:pt x="669" y="330"/>
                    </a:cubicBezTo>
                    <a:cubicBezTo>
                      <a:pt x="669" y="330"/>
                      <a:pt x="669" y="330"/>
                      <a:pt x="669" y="330"/>
                    </a:cubicBezTo>
                    <a:cubicBezTo>
                      <a:pt x="669" y="328"/>
                      <a:pt x="670" y="325"/>
                      <a:pt x="670" y="323"/>
                    </a:cubicBezTo>
                    <a:cubicBezTo>
                      <a:pt x="670" y="323"/>
                      <a:pt x="670" y="323"/>
                      <a:pt x="670" y="323"/>
                    </a:cubicBezTo>
                    <a:cubicBezTo>
                      <a:pt x="671" y="321"/>
                      <a:pt x="671" y="319"/>
                      <a:pt x="671" y="317"/>
                    </a:cubicBezTo>
                    <a:cubicBezTo>
                      <a:pt x="671" y="317"/>
                      <a:pt x="671" y="317"/>
                      <a:pt x="671" y="317"/>
                    </a:cubicBezTo>
                    <a:cubicBezTo>
                      <a:pt x="672" y="315"/>
                      <a:pt x="672" y="313"/>
                      <a:pt x="672" y="312"/>
                    </a:cubicBezTo>
                    <a:cubicBezTo>
                      <a:pt x="672" y="312"/>
                      <a:pt x="672" y="312"/>
                      <a:pt x="672" y="312"/>
                    </a:cubicBezTo>
                    <a:cubicBezTo>
                      <a:pt x="672" y="311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4" y="309"/>
                      <a:pt x="676" y="308"/>
                      <a:pt x="679" y="306"/>
                    </a:cubicBezTo>
                    <a:cubicBezTo>
                      <a:pt x="679" y="306"/>
                      <a:pt x="679" y="306"/>
                      <a:pt x="679" y="306"/>
                    </a:cubicBezTo>
                    <a:cubicBezTo>
                      <a:pt x="680" y="305"/>
                      <a:pt x="680" y="305"/>
                      <a:pt x="681" y="305"/>
                    </a:cubicBezTo>
                    <a:cubicBezTo>
                      <a:pt x="681" y="304"/>
                      <a:pt x="681" y="304"/>
                      <a:pt x="681" y="304"/>
                    </a:cubicBezTo>
                    <a:cubicBezTo>
                      <a:pt x="682" y="304"/>
                      <a:pt x="682" y="303"/>
                      <a:pt x="682" y="303"/>
                    </a:cubicBezTo>
                    <a:cubicBezTo>
                      <a:pt x="683" y="303"/>
                      <a:pt x="683" y="302"/>
                      <a:pt x="683" y="302"/>
                    </a:cubicBezTo>
                    <a:cubicBezTo>
                      <a:pt x="683" y="302"/>
                      <a:pt x="684" y="302"/>
                      <a:pt x="684" y="301"/>
                    </a:cubicBezTo>
                    <a:cubicBezTo>
                      <a:pt x="684" y="301"/>
                      <a:pt x="685" y="300"/>
                      <a:pt x="685" y="300"/>
                    </a:cubicBezTo>
                    <a:cubicBezTo>
                      <a:pt x="688" y="296"/>
                      <a:pt x="689" y="291"/>
                      <a:pt x="693" y="286"/>
                    </a:cubicBezTo>
                    <a:cubicBezTo>
                      <a:pt x="696" y="280"/>
                      <a:pt x="695" y="276"/>
                      <a:pt x="698" y="267"/>
                    </a:cubicBezTo>
                    <a:cubicBezTo>
                      <a:pt x="701" y="258"/>
                      <a:pt x="703" y="244"/>
                      <a:pt x="703" y="239"/>
                    </a:cubicBezTo>
                    <a:cubicBezTo>
                      <a:pt x="703" y="233"/>
                      <a:pt x="709" y="218"/>
                      <a:pt x="709" y="211"/>
                    </a:cubicBezTo>
                    <a:cubicBezTo>
                      <a:pt x="709" y="206"/>
                      <a:pt x="707" y="202"/>
                      <a:pt x="705" y="201"/>
                    </a:cubicBezTo>
                    <a:cubicBezTo>
                      <a:pt x="705" y="201"/>
                      <a:pt x="705" y="201"/>
                      <a:pt x="705" y="201"/>
                    </a:cubicBezTo>
                    <a:cubicBezTo>
                      <a:pt x="705" y="201"/>
                      <a:pt x="706" y="201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7" y="200"/>
                      <a:pt x="707" y="199"/>
                      <a:pt x="707" y="199"/>
                    </a:cubicBezTo>
                    <a:cubicBezTo>
                      <a:pt x="707" y="192"/>
                      <a:pt x="704" y="175"/>
                      <a:pt x="705" y="168"/>
                    </a:cubicBezTo>
                    <a:cubicBezTo>
                      <a:pt x="705" y="163"/>
                      <a:pt x="706" y="148"/>
                      <a:pt x="706" y="142"/>
                    </a:cubicBezTo>
                    <a:cubicBezTo>
                      <a:pt x="706" y="131"/>
                      <a:pt x="700" y="120"/>
                      <a:pt x="697" y="110"/>
                    </a:cubicBezTo>
                    <a:cubicBezTo>
                      <a:pt x="694" y="99"/>
                      <a:pt x="694" y="87"/>
                      <a:pt x="691" y="77"/>
                    </a:cubicBezTo>
                    <a:cubicBezTo>
                      <a:pt x="687" y="64"/>
                      <a:pt x="678" y="56"/>
                      <a:pt x="666" y="49"/>
                    </a:cubicBezTo>
                    <a:cubicBezTo>
                      <a:pt x="657" y="44"/>
                      <a:pt x="646" y="43"/>
                      <a:pt x="641" y="35"/>
                    </a:cubicBezTo>
                    <a:cubicBezTo>
                      <a:pt x="638" y="31"/>
                      <a:pt x="641" y="30"/>
                      <a:pt x="635" y="27"/>
                    </a:cubicBezTo>
                    <a:cubicBezTo>
                      <a:pt x="632" y="25"/>
                      <a:pt x="626" y="24"/>
                      <a:pt x="623" y="23"/>
                    </a:cubicBezTo>
                    <a:cubicBezTo>
                      <a:pt x="614" y="21"/>
                      <a:pt x="602" y="16"/>
                      <a:pt x="604" y="5"/>
                    </a:cubicBezTo>
                    <a:cubicBezTo>
                      <a:pt x="591" y="2"/>
                      <a:pt x="570" y="13"/>
                      <a:pt x="559" y="2"/>
                    </a:cubicBezTo>
                    <a:cubicBezTo>
                      <a:pt x="551" y="2"/>
                      <a:pt x="551" y="2"/>
                      <a:pt x="551" y="2"/>
                    </a:cubicBezTo>
                    <a:cubicBezTo>
                      <a:pt x="544" y="4"/>
                      <a:pt x="535" y="3"/>
                      <a:pt x="528" y="0"/>
                    </a:cubicBezTo>
                    <a:cubicBezTo>
                      <a:pt x="525" y="6"/>
                      <a:pt x="511" y="12"/>
                      <a:pt x="503" y="12"/>
                    </a:cubicBezTo>
                    <a:cubicBezTo>
                      <a:pt x="493" y="12"/>
                      <a:pt x="482" y="14"/>
                      <a:pt x="476" y="23"/>
                    </a:cubicBezTo>
                    <a:cubicBezTo>
                      <a:pt x="480" y="22"/>
                      <a:pt x="485" y="20"/>
                      <a:pt x="487" y="23"/>
                    </a:cubicBezTo>
                    <a:cubicBezTo>
                      <a:pt x="461" y="37"/>
                      <a:pt x="429" y="57"/>
                      <a:pt x="426" y="89"/>
                    </a:cubicBezTo>
                    <a:cubicBezTo>
                      <a:pt x="425" y="103"/>
                      <a:pt x="418" y="114"/>
                      <a:pt x="417" y="128"/>
                    </a:cubicBezTo>
                    <a:cubicBezTo>
                      <a:pt x="416" y="142"/>
                      <a:pt x="405" y="149"/>
                      <a:pt x="410" y="163"/>
                    </a:cubicBezTo>
                    <a:cubicBezTo>
                      <a:pt x="409" y="172"/>
                      <a:pt x="412" y="172"/>
                      <a:pt x="412" y="180"/>
                    </a:cubicBezTo>
                    <a:cubicBezTo>
                      <a:pt x="409" y="189"/>
                      <a:pt x="417" y="200"/>
                      <a:pt x="417" y="200"/>
                    </a:cubicBezTo>
                    <a:cubicBezTo>
                      <a:pt x="417" y="200"/>
                      <a:pt x="417" y="200"/>
                      <a:pt x="417" y="200"/>
                    </a:cubicBezTo>
                    <a:cubicBezTo>
                      <a:pt x="416" y="200"/>
                      <a:pt x="415" y="202"/>
                      <a:pt x="414" y="204"/>
                    </a:cubicBezTo>
                    <a:cubicBezTo>
                      <a:pt x="414" y="204"/>
                      <a:pt x="414" y="204"/>
                      <a:pt x="414" y="204"/>
                    </a:cubicBezTo>
                    <a:cubicBezTo>
                      <a:pt x="413" y="205"/>
                      <a:pt x="413" y="205"/>
                      <a:pt x="413" y="206"/>
                    </a:cubicBezTo>
                    <a:cubicBezTo>
                      <a:pt x="413" y="207"/>
                      <a:pt x="413" y="207"/>
                      <a:pt x="413" y="207"/>
                    </a:cubicBezTo>
                    <a:cubicBezTo>
                      <a:pt x="412" y="208"/>
                      <a:pt x="412" y="209"/>
                      <a:pt x="412" y="211"/>
                    </a:cubicBezTo>
                    <a:cubicBezTo>
                      <a:pt x="412" y="218"/>
                      <a:pt x="419" y="233"/>
                      <a:pt x="419" y="239"/>
                    </a:cubicBezTo>
                    <a:cubicBezTo>
                      <a:pt x="419" y="244"/>
                      <a:pt x="420" y="258"/>
                      <a:pt x="424" y="267"/>
                    </a:cubicBezTo>
                    <a:cubicBezTo>
                      <a:pt x="427" y="276"/>
                      <a:pt x="425" y="280"/>
                      <a:pt x="429" y="286"/>
                    </a:cubicBezTo>
                    <a:cubicBezTo>
                      <a:pt x="432" y="291"/>
                      <a:pt x="433" y="296"/>
                      <a:pt x="436" y="300"/>
                    </a:cubicBezTo>
                    <a:cubicBezTo>
                      <a:pt x="437" y="300"/>
                      <a:pt x="437" y="301"/>
                      <a:pt x="437" y="301"/>
                    </a:cubicBezTo>
                    <a:cubicBezTo>
                      <a:pt x="438" y="302"/>
                      <a:pt x="438" y="302"/>
                      <a:pt x="438" y="302"/>
                    </a:cubicBezTo>
                    <a:cubicBezTo>
                      <a:pt x="438" y="302"/>
                      <a:pt x="439" y="303"/>
                      <a:pt x="439" y="303"/>
                    </a:cubicBezTo>
                    <a:cubicBezTo>
                      <a:pt x="439" y="303"/>
                      <a:pt x="440" y="304"/>
                      <a:pt x="440" y="304"/>
                    </a:cubicBezTo>
                    <a:cubicBezTo>
                      <a:pt x="440" y="304"/>
                      <a:pt x="441" y="305"/>
                      <a:pt x="441" y="305"/>
                    </a:cubicBezTo>
                    <a:cubicBezTo>
                      <a:pt x="441" y="305"/>
                      <a:pt x="442" y="306"/>
                      <a:pt x="442" y="306"/>
                    </a:cubicBezTo>
                    <a:cubicBezTo>
                      <a:pt x="442" y="306"/>
                      <a:pt x="443" y="306"/>
                      <a:pt x="443" y="306"/>
                    </a:cubicBezTo>
                    <a:cubicBezTo>
                      <a:pt x="445" y="308"/>
                      <a:pt x="448" y="310"/>
                      <a:pt x="449" y="310"/>
                    </a:cubicBezTo>
                    <a:cubicBezTo>
                      <a:pt x="449" y="310"/>
                      <a:pt x="449" y="310"/>
                      <a:pt x="449" y="310"/>
                    </a:cubicBezTo>
                    <a:cubicBezTo>
                      <a:pt x="449" y="312"/>
                      <a:pt x="450" y="314"/>
                      <a:pt x="450" y="316"/>
                    </a:cubicBezTo>
                    <a:cubicBezTo>
                      <a:pt x="450" y="316"/>
                      <a:pt x="450" y="316"/>
                      <a:pt x="450" y="316"/>
                    </a:cubicBezTo>
                    <a:cubicBezTo>
                      <a:pt x="450" y="317"/>
                      <a:pt x="450" y="318"/>
                      <a:pt x="450" y="319"/>
                    </a:cubicBezTo>
                    <a:cubicBezTo>
                      <a:pt x="450" y="319"/>
                      <a:pt x="450" y="319"/>
                      <a:pt x="450" y="319"/>
                    </a:cubicBezTo>
                    <a:cubicBezTo>
                      <a:pt x="450" y="320"/>
                      <a:pt x="450" y="321"/>
                      <a:pt x="450" y="322"/>
                    </a:cubicBezTo>
                    <a:cubicBezTo>
                      <a:pt x="450" y="322"/>
                      <a:pt x="450" y="322"/>
                      <a:pt x="450" y="322"/>
                    </a:cubicBezTo>
                    <a:cubicBezTo>
                      <a:pt x="450" y="323"/>
                      <a:pt x="451" y="324"/>
                      <a:pt x="451" y="326"/>
                    </a:cubicBezTo>
                    <a:cubicBezTo>
                      <a:pt x="451" y="326"/>
                      <a:pt x="451" y="326"/>
                      <a:pt x="451" y="326"/>
                    </a:cubicBezTo>
                    <a:cubicBezTo>
                      <a:pt x="451" y="327"/>
                      <a:pt x="451" y="328"/>
                      <a:pt x="451" y="329"/>
                    </a:cubicBezTo>
                    <a:cubicBezTo>
                      <a:pt x="451" y="329"/>
                      <a:pt x="451" y="330"/>
                      <a:pt x="451" y="330"/>
                    </a:cubicBezTo>
                    <a:cubicBezTo>
                      <a:pt x="451" y="331"/>
                      <a:pt x="452" y="332"/>
                      <a:pt x="452" y="333"/>
                    </a:cubicBezTo>
                    <a:cubicBezTo>
                      <a:pt x="452" y="333"/>
                      <a:pt x="452" y="333"/>
                      <a:pt x="452" y="334"/>
                    </a:cubicBezTo>
                    <a:cubicBezTo>
                      <a:pt x="452" y="335"/>
                      <a:pt x="452" y="336"/>
                      <a:pt x="452" y="336"/>
                    </a:cubicBezTo>
                    <a:cubicBezTo>
                      <a:pt x="452" y="337"/>
                      <a:pt x="452" y="337"/>
                      <a:pt x="453" y="338"/>
                    </a:cubicBezTo>
                    <a:cubicBezTo>
                      <a:pt x="453" y="339"/>
                      <a:pt x="453" y="339"/>
                      <a:pt x="453" y="340"/>
                    </a:cubicBezTo>
                    <a:cubicBezTo>
                      <a:pt x="453" y="341"/>
                      <a:pt x="453" y="341"/>
                      <a:pt x="453" y="342"/>
                    </a:cubicBezTo>
                    <a:cubicBezTo>
                      <a:pt x="453" y="342"/>
                      <a:pt x="454" y="343"/>
                      <a:pt x="454" y="344"/>
                    </a:cubicBezTo>
                    <a:cubicBezTo>
                      <a:pt x="454" y="344"/>
                      <a:pt x="454" y="345"/>
                      <a:pt x="454" y="345"/>
                    </a:cubicBezTo>
                    <a:cubicBezTo>
                      <a:pt x="454" y="346"/>
                      <a:pt x="454" y="347"/>
                      <a:pt x="454" y="347"/>
                    </a:cubicBezTo>
                    <a:cubicBezTo>
                      <a:pt x="455" y="348"/>
                      <a:pt x="455" y="348"/>
                      <a:pt x="455" y="349"/>
                    </a:cubicBezTo>
                    <a:cubicBezTo>
                      <a:pt x="455" y="349"/>
                      <a:pt x="455" y="350"/>
                      <a:pt x="455" y="351"/>
                    </a:cubicBezTo>
                    <a:cubicBezTo>
                      <a:pt x="455" y="351"/>
                      <a:pt x="456" y="352"/>
                      <a:pt x="456" y="352"/>
                    </a:cubicBezTo>
                    <a:cubicBezTo>
                      <a:pt x="456" y="353"/>
                      <a:pt x="456" y="353"/>
                      <a:pt x="456" y="354"/>
                    </a:cubicBezTo>
                    <a:cubicBezTo>
                      <a:pt x="456" y="354"/>
                      <a:pt x="457" y="355"/>
                      <a:pt x="457" y="355"/>
                    </a:cubicBezTo>
                    <a:cubicBezTo>
                      <a:pt x="457" y="356"/>
                      <a:pt x="457" y="356"/>
                      <a:pt x="457" y="357"/>
                    </a:cubicBezTo>
                    <a:cubicBezTo>
                      <a:pt x="457" y="357"/>
                      <a:pt x="458" y="358"/>
                      <a:pt x="458" y="358"/>
                    </a:cubicBezTo>
                    <a:cubicBezTo>
                      <a:pt x="458" y="359"/>
                      <a:pt x="458" y="359"/>
                      <a:pt x="458" y="359"/>
                    </a:cubicBezTo>
                    <a:cubicBezTo>
                      <a:pt x="459" y="360"/>
                      <a:pt x="459" y="361"/>
                      <a:pt x="459" y="362"/>
                    </a:cubicBezTo>
                    <a:cubicBezTo>
                      <a:pt x="460" y="362"/>
                      <a:pt x="460" y="363"/>
                      <a:pt x="461" y="364"/>
                    </a:cubicBezTo>
                    <a:cubicBezTo>
                      <a:pt x="461" y="365"/>
                      <a:pt x="461" y="365"/>
                      <a:pt x="461" y="366"/>
                    </a:cubicBezTo>
                    <a:cubicBezTo>
                      <a:pt x="461" y="377"/>
                      <a:pt x="463" y="401"/>
                      <a:pt x="459" y="425"/>
                    </a:cubicBezTo>
                    <a:cubicBezTo>
                      <a:pt x="459" y="425"/>
                      <a:pt x="459" y="426"/>
                      <a:pt x="459" y="426"/>
                    </a:cubicBezTo>
                    <a:cubicBezTo>
                      <a:pt x="458" y="427"/>
                      <a:pt x="458" y="427"/>
                      <a:pt x="458" y="427"/>
                    </a:cubicBezTo>
                    <a:cubicBezTo>
                      <a:pt x="454" y="452"/>
                      <a:pt x="443" y="475"/>
                      <a:pt x="420" y="479"/>
                    </a:cubicBezTo>
                    <a:cubicBezTo>
                      <a:pt x="400" y="481"/>
                      <a:pt x="333" y="512"/>
                      <a:pt x="324" y="520"/>
                    </a:cubicBezTo>
                    <a:cubicBezTo>
                      <a:pt x="311" y="533"/>
                      <a:pt x="280" y="536"/>
                      <a:pt x="261" y="540"/>
                    </a:cubicBezTo>
                    <a:cubicBezTo>
                      <a:pt x="241" y="544"/>
                      <a:pt x="200" y="567"/>
                      <a:pt x="180" y="653"/>
                    </a:cubicBezTo>
                    <a:cubicBezTo>
                      <a:pt x="171" y="693"/>
                      <a:pt x="161" y="744"/>
                      <a:pt x="167" y="792"/>
                    </a:cubicBezTo>
                    <a:cubicBezTo>
                      <a:pt x="170" y="825"/>
                      <a:pt x="146" y="886"/>
                      <a:pt x="143" y="992"/>
                    </a:cubicBezTo>
                    <a:cubicBezTo>
                      <a:pt x="144" y="1031"/>
                      <a:pt x="140" y="1058"/>
                      <a:pt x="135" y="1075"/>
                    </a:cubicBezTo>
                    <a:cubicBezTo>
                      <a:pt x="113" y="1129"/>
                      <a:pt x="113" y="1277"/>
                      <a:pt x="112" y="1315"/>
                    </a:cubicBezTo>
                    <a:cubicBezTo>
                      <a:pt x="111" y="1337"/>
                      <a:pt x="111" y="1369"/>
                      <a:pt x="107" y="1386"/>
                    </a:cubicBezTo>
                    <a:cubicBezTo>
                      <a:pt x="103" y="1402"/>
                      <a:pt x="106" y="1416"/>
                      <a:pt x="101" y="1430"/>
                    </a:cubicBezTo>
                    <a:cubicBezTo>
                      <a:pt x="97" y="1444"/>
                      <a:pt x="99" y="1464"/>
                      <a:pt x="96" y="1469"/>
                    </a:cubicBezTo>
                    <a:cubicBezTo>
                      <a:pt x="88" y="1477"/>
                      <a:pt x="53" y="1528"/>
                      <a:pt x="44" y="1540"/>
                    </a:cubicBezTo>
                    <a:cubicBezTo>
                      <a:pt x="36" y="1551"/>
                      <a:pt x="26" y="1586"/>
                      <a:pt x="21" y="1592"/>
                    </a:cubicBezTo>
                    <a:cubicBezTo>
                      <a:pt x="16" y="1598"/>
                      <a:pt x="15" y="1614"/>
                      <a:pt x="9" y="1628"/>
                    </a:cubicBezTo>
                    <a:cubicBezTo>
                      <a:pt x="4" y="1641"/>
                      <a:pt x="0" y="1653"/>
                      <a:pt x="17" y="1652"/>
                    </a:cubicBezTo>
                    <a:cubicBezTo>
                      <a:pt x="31" y="1651"/>
                      <a:pt x="46" y="1627"/>
                      <a:pt x="48" y="1611"/>
                    </a:cubicBezTo>
                    <a:cubicBezTo>
                      <a:pt x="53" y="1609"/>
                      <a:pt x="61" y="1599"/>
                      <a:pt x="70" y="1589"/>
                    </a:cubicBezTo>
                    <a:cubicBezTo>
                      <a:pt x="68" y="1597"/>
                      <a:pt x="74" y="1606"/>
                      <a:pt x="81" y="1633"/>
                    </a:cubicBezTo>
                    <a:cubicBezTo>
                      <a:pt x="81" y="1642"/>
                      <a:pt x="89" y="1665"/>
                      <a:pt x="88" y="1675"/>
                    </a:cubicBezTo>
                    <a:cubicBezTo>
                      <a:pt x="87" y="1686"/>
                      <a:pt x="94" y="1714"/>
                      <a:pt x="97" y="1728"/>
                    </a:cubicBezTo>
                    <a:cubicBezTo>
                      <a:pt x="100" y="1742"/>
                      <a:pt x="113" y="1743"/>
                      <a:pt x="122" y="1739"/>
                    </a:cubicBezTo>
                    <a:cubicBezTo>
                      <a:pt x="122" y="1739"/>
                      <a:pt x="121" y="1751"/>
                      <a:pt x="134" y="1753"/>
                    </a:cubicBezTo>
                    <a:cubicBezTo>
                      <a:pt x="146" y="1755"/>
                      <a:pt x="148" y="1733"/>
                      <a:pt x="148" y="1733"/>
                    </a:cubicBezTo>
                    <a:cubicBezTo>
                      <a:pt x="148" y="1733"/>
                      <a:pt x="148" y="1741"/>
                      <a:pt x="157" y="1742"/>
                    </a:cubicBezTo>
                    <a:cubicBezTo>
                      <a:pt x="171" y="1742"/>
                      <a:pt x="173" y="1715"/>
                      <a:pt x="173" y="1715"/>
                    </a:cubicBezTo>
                    <a:cubicBezTo>
                      <a:pt x="173" y="1715"/>
                      <a:pt x="174" y="1716"/>
                      <a:pt x="174" y="1716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6"/>
                      <a:pt x="174" y="1717"/>
                      <a:pt x="174" y="1717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8"/>
                      <a:pt x="175" y="1718"/>
                      <a:pt x="175" y="1719"/>
                    </a:cubicBezTo>
                    <a:cubicBezTo>
                      <a:pt x="175" y="1719"/>
                      <a:pt x="176" y="1719"/>
                      <a:pt x="176" y="1719"/>
                    </a:cubicBezTo>
                    <a:cubicBezTo>
                      <a:pt x="176" y="1719"/>
                      <a:pt x="176" y="1719"/>
                      <a:pt x="176" y="1719"/>
                    </a:cubicBezTo>
                    <a:cubicBezTo>
                      <a:pt x="176" y="1720"/>
                      <a:pt x="177" y="1720"/>
                      <a:pt x="177" y="1720"/>
                    </a:cubicBezTo>
                    <a:cubicBezTo>
                      <a:pt x="177" y="1720"/>
                      <a:pt x="177" y="1720"/>
                      <a:pt x="177" y="1720"/>
                    </a:cubicBezTo>
                    <a:cubicBezTo>
                      <a:pt x="178" y="1720"/>
                      <a:pt x="178" y="1720"/>
                      <a:pt x="179" y="1720"/>
                    </a:cubicBezTo>
                    <a:cubicBezTo>
                      <a:pt x="179" y="1720"/>
                      <a:pt x="179" y="1720"/>
                      <a:pt x="179" y="1720"/>
                    </a:cubicBezTo>
                    <a:cubicBezTo>
                      <a:pt x="180" y="1720"/>
                      <a:pt x="180" y="1720"/>
                      <a:pt x="181" y="1720"/>
                    </a:cubicBezTo>
                    <a:cubicBezTo>
                      <a:pt x="188" y="1720"/>
                      <a:pt x="194" y="1691"/>
                      <a:pt x="197" y="1679"/>
                    </a:cubicBezTo>
                    <a:cubicBezTo>
                      <a:pt x="200" y="1667"/>
                      <a:pt x="205" y="1657"/>
                      <a:pt x="206" y="1647"/>
                    </a:cubicBezTo>
                    <a:cubicBezTo>
                      <a:pt x="207" y="1638"/>
                      <a:pt x="208" y="1632"/>
                      <a:pt x="216" y="1589"/>
                    </a:cubicBezTo>
                    <a:cubicBezTo>
                      <a:pt x="224" y="1546"/>
                      <a:pt x="199" y="1500"/>
                      <a:pt x="202" y="1486"/>
                    </a:cubicBezTo>
                    <a:cubicBezTo>
                      <a:pt x="206" y="1471"/>
                      <a:pt x="193" y="1449"/>
                      <a:pt x="195" y="1445"/>
                    </a:cubicBezTo>
                    <a:cubicBezTo>
                      <a:pt x="197" y="1441"/>
                      <a:pt x="201" y="1425"/>
                      <a:pt x="204" y="1409"/>
                    </a:cubicBezTo>
                    <a:cubicBezTo>
                      <a:pt x="206" y="1393"/>
                      <a:pt x="264" y="1251"/>
                      <a:pt x="270" y="1219"/>
                    </a:cubicBezTo>
                    <a:cubicBezTo>
                      <a:pt x="281" y="1159"/>
                      <a:pt x="281" y="1132"/>
                      <a:pt x="274" y="1090"/>
                    </a:cubicBezTo>
                    <a:cubicBezTo>
                      <a:pt x="275" y="1059"/>
                      <a:pt x="288" y="975"/>
                      <a:pt x="290" y="960"/>
                    </a:cubicBezTo>
                    <a:cubicBezTo>
                      <a:pt x="291" y="957"/>
                      <a:pt x="291" y="942"/>
                      <a:pt x="293" y="932"/>
                    </a:cubicBezTo>
                    <a:cubicBezTo>
                      <a:pt x="294" y="926"/>
                      <a:pt x="295" y="915"/>
                      <a:pt x="295" y="902"/>
                    </a:cubicBezTo>
                    <a:cubicBezTo>
                      <a:pt x="296" y="904"/>
                      <a:pt x="296" y="904"/>
                      <a:pt x="296" y="904"/>
                    </a:cubicBezTo>
                    <a:cubicBezTo>
                      <a:pt x="296" y="918"/>
                      <a:pt x="300" y="942"/>
                      <a:pt x="302" y="980"/>
                    </a:cubicBezTo>
                    <a:cubicBezTo>
                      <a:pt x="301" y="1011"/>
                      <a:pt x="316" y="1068"/>
                      <a:pt x="318" y="1098"/>
                    </a:cubicBezTo>
                    <a:cubicBezTo>
                      <a:pt x="314" y="1107"/>
                      <a:pt x="329" y="1264"/>
                      <a:pt x="329" y="1264"/>
                    </a:cubicBezTo>
                    <a:cubicBezTo>
                      <a:pt x="328" y="1265"/>
                      <a:pt x="328" y="1265"/>
                      <a:pt x="328" y="1265"/>
                    </a:cubicBezTo>
                    <a:cubicBezTo>
                      <a:pt x="328" y="1265"/>
                      <a:pt x="328" y="1265"/>
                      <a:pt x="328" y="1266"/>
                    </a:cubicBezTo>
                    <a:cubicBezTo>
                      <a:pt x="328" y="1266"/>
                      <a:pt x="328" y="1266"/>
                      <a:pt x="328" y="1266"/>
                    </a:cubicBezTo>
                    <a:cubicBezTo>
                      <a:pt x="326" y="1272"/>
                      <a:pt x="321" y="1288"/>
                      <a:pt x="317" y="1309"/>
                    </a:cubicBezTo>
                    <a:cubicBezTo>
                      <a:pt x="317" y="1309"/>
                      <a:pt x="317" y="1309"/>
                      <a:pt x="316" y="1310"/>
                    </a:cubicBezTo>
                    <a:cubicBezTo>
                      <a:pt x="316" y="1311"/>
                      <a:pt x="316" y="1313"/>
                      <a:pt x="315" y="1314"/>
                    </a:cubicBezTo>
                    <a:cubicBezTo>
                      <a:pt x="315" y="1315"/>
                      <a:pt x="315" y="1315"/>
                      <a:pt x="315" y="1316"/>
                    </a:cubicBezTo>
                    <a:cubicBezTo>
                      <a:pt x="315" y="1317"/>
                      <a:pt x="314" y="1319"/>
                      <a:pt x="314" y="1320"/>
                    </a:cubicBezTo>
                    <a:cubicBezTo>
                      <a:pt x="314" y="1321"/>
                      <a:pt x="314" y="1321"/>
                      <a:pt x="314" y="1322"/>
                    </a:cubicBezTo>
                    <a:cubicBezTo>
                      <a:pt x="313" y="1323"/>
                      <a:pt x="313" y="1325"/>
                      <a:pt x="313" y="1326"/>
                    </a:cubicBezTo>
                    <a:cubicBezTo>
                      <a:pt x="313" y="1327"/>
                      <a:pt x="312" y="1328"/>
                      <a:pt x="312" y="1328"/>
                    </a:cubicBezTo>
                    <a:cubicBezTo>
                      <a:pt x="312" y="1330"/>
                      <a:pt x="312" y="1331"/>
                      <a:pt x="311" y="1332"/>
                    </a:cubicBezTo>
                    <a:cubicBezTo>
                      <a:pt x="311" y="1333"/>
                      <a:pt x="311" y="1334"/>
                      <a:pt x="311" y="1335"/>
                    </a:cubicBezTo>
                    <a:cubicBezTo>
                      <a:pt x="311" y="1336"/>
                      <a:pt x="310" y="1337"/>
                      <a:pt x="310" y="1339"/>
                    </a:cubicBezTo>
                    <a:cubicBezTo>
                      <a:pt x="310" y="1340"/>
                      <a:pt x="310" y="1341"/>
                      <a:pt x="310" y="1341"/>
                    </a:cubicBezTo>
                    <a:cubicBezTo>
                      <a:pt x="309" y="1343"/>
                      <a:pt x="309" y="1344"/>
                      <a:pt x="309" y="1345"/>
                    </a:cubicBezTo>
                    <a:cubicBezTo>
                      <a:pt x="309" y="1346"/>
                      <a:pt x="308" y="1347"/>
                      <a:pt x="308" y="1348"/>
                    </a:cubicBezTo>
                    <a:cubicBezTo>
                      <a:pt x="308" y="1349"/>
                      <a:pt x="308" y="1350"/>
                      <a:pt x="307" y="1352"/>
                    </a:cubicBezTo>
                    <a:cubicBezTo>
                      <a:pt x="307" y="1353"/>
                      <a:pt x="307" y="1354"/>
                      <a:pt x="307" y="1355"/>
                    </a:cubicBezTo>
                    <a:cubicBezTo>
                      <a:pt x="307" y="1356"/>
                      <a:pt x="306" y="1357"/>
                      <a:pt x="306" y="1358"/>
                    </a:cubicBezTo>
                    <a:cubicBezTo>
                      <a:pt x="306" y="1359"/>
                      <a:pt x="306" y="1360"/>
                      <a:pt x="306" y="1361"/>
                    </a:cubicBezTo>
                    <a:cubicBezTo>
                      <a:pt x="305" y="1363"/>
                      <a:pt x="305" y="1364"/>
                      <a:pt x="305" y="1365"/>
                    </a:cubicBezTo>
                    <a:cubicBezTo>
                      <a:pt x="305" y="1366"/>
                      <a:pt x="304" y="1367"/>
                      <a:pt x="304" y="1368"/>
                    </a:cubicBezTo>
                    <a:cubicBezTo>
                      <a:pt x="304" y="1369"/>
                      <a:pt x="304" y="1370"/>
                      <a:pt x="304" y="1371"/>
                    </a:cubicBezTo>
                    <a:cubicBezTo>
                      <a:pt x="303" y="1372"/>
                      <a:pt x="303" y="1373"/>
                      <a:pt x="303" y="1375"/>
                    </a:cubicBezTo>
                    <a:cubicBezTo>
                      <a:pt x="303" y="1376"/>
                      <a:pt x="303" y="1377"/>
                      <a:pt x="303" y="1378"/>
                    </a:cubicBezTo>
                    <a:cubicBezTo>
                      <a:pt x="302" y="1379"/>
                      <a:pt x="302" y="1380"/>
                      <a:pt x="302" y="1381"/>
                    </a:cubicBezTo>
                    <a:cubicBezTo>
                      <a:pt x="302" y="1382"/>
                      <a:pt x="302" y="1383"/>
                      <a:pt x="301" y="1384"/>
                    </a:cubicBezTo>
                    <a:cubicBezTo>
                      <a:pt x="301" y="1385"/>
                      <a:pt x="301" y="1386"/>
                      <a:pt x="301" y="1387"/>
                    </a:cubicBezTo>
                    <a:cubicBezTo>
                      <a:pt x="301" y="1388"/>
                      <a:pt x="301" y="1389"/>
                      <a:pt x="300" y="1390"/>
                    </a:cubicBezTo>
                    <a:cubicBezTo>
                      <a:pt x="300" y="1391"/>
                      <a:pt x="300" y="1392"/>
                      <a:pt x="300" y="1393"/>
                    </a:cubicBezTo>
                    <a:cubicBezTo>
                      <a:pt x="300" y="1394"/>
                      <a:pt x="300" y="1395"/>
                      <a:pt x="299" y="1396"/>
                    </a:cubicBezTo>
                    <a:cubicBezTo>
                      <a:pt x="299" y="1397"/>
                      <a:pt x="299" y="1398"/>
                      <a:pt x="299" y="1399"/>
                    </a:cubicBezTo>
                    <a:cubicBezTo>
                      <a:pt x="299" y="1400"/>
                      <a:pt x="299" y="1401"/>
                      <a:pt x="299" y="1401"/>
                    </a:cubicBezTo>
                    <a:cubicBezTo>
                      <a:pt x="298" y="1403"/>
                      <a:pt x="298" y="1404"/>
                      <a:pt x="298" y="1405"/>
                    </a:cubicBezTo>
                    <a:cubicBezTo>
                      <a:pt x="298" y="1405"/>
                      <a:pt x="298" y="1406"/>
                      <a:pt x="298" y="1407"/>
                    </a:cubicBezTo>
                    <a:cubicBezTo>
                      <a:pt x="298" y="1408"/>
                      <a:pt x="298" y="1409"/>
                      <a:pt x="297" y="1410"/>
                    </a:cubicBezTo>
                    <a:cubicBezTo>
                      <a:pt x="297" y="1411"/>
                      <a:pt x="297" y="1411"/>
                      <a:pt x="297" y="1412"/>
                    </a:cubicBezTo>
                    <a:cubicBezTo>
                      <a:pt x="297" y="1413"/>
                      <a:pt x="297" y="1414"/>
                      <a:pt x="297" y="1415"/>
                    </a:cubicBezTo>
                    <a:cubicBezTo>
                      <a:pt x="297" y="1415"/>
                      <a:pt x="297" y="1416"/>
                      <a:pt x="297" y="1417"/>
                    </a:cubicBezTo>
                    <a:cubicBezTo>
                      <a:pt x="296" y="1418"/>
                      <a:pt x="296" y="1419"/>
                      <a:pt x="296" y="1419"/>
                    </a:cubicBezTo>
                    <a:cubicBezTo>
                      <a:pt x="296" y="1420"/>
                      <a:pt x="296" y="1421"/>
                      <a:pt x="296" y="1421"/>
                    </a:cubicBezTo>
                    <a:cubicBezTo>
                      <a:pt x="296" y="1422"/>
                      <a:pt x="296" y="1423"/>
                      <a:pt x="296" y="1424"/>
                    </a:cubicBezTo>
                    <a:cubicBezTo>
                      <a:pt x="296" y="1424"/>
                      <a:pt x="296" y="1425"/>
                      <a:pt x="296" y="1425"/>
                    </a:cubicBezTo>
                    <a:cubicBezTo>
                      <a:pt x="296" y="1427"/>
                      <a:pt x="296" y="1428"/>
                      <a:pt x="296" y="1429"/>
                    </a:cubicBezTo>
                    <a:cubicBezTo>
                      <a:pt x="293" y="1447"/>
                      <a:pt x="300" y="1472"/>
                      <a:pt x="298" y="1512"/>
                    </a:cubicBezTo>
                    <a:cubicBezTo>
                      <a:pt x="295" y="1562"/>
                      <a:pt x="251" y="1762"/>
                      <a:pt x="333" y="2014"/>
                    </a:cubicBezTo>
                    <a:cubicBezTo>
                      <a:pt x="338" y="2029"/>
                      <a:pt x="338" y="2079"/>
                      <a:pt x="344" y="2107"/>
                    </a:cubicBezTo>
                    <a:cubicBezTo>
                      <a:pt x="345" y="2114"/>
                      <a:pt x="359" y="2145"/>
                      <a:pt x="360" y="2189"/>
                    </a:cubicBezTo>
                    <a:cubicBezTo>
                      <a:pt x="361" y="2259"/>
                      <a:pt x="354" y="2349"/>
                      <a:pt x="356" y="2399"/>
                    </a:cubicBezTo>
                    <a:cubicBezTo>
                      <a:pt x="359" y="2481"/>
                      <a:pt x="393" y="2556"/>
                      <a:pt x="406" y="2609"/>
                    </a:cubicBezTo>
                    <a:cubicBezTo>
                      <a:pt x="420" y="2661"/>
                      <a:pt x="425" y="2703"/>
                      <a:pt x="422" y="2713"/>
                    </a:cubicBezTo>
                    <a:cubicBezTo>
                      <a:pt x="420" y="2722"/>
                      <a:pt x="418" y="2740"/>
                      <a:pt x="425" y="2755"/>
                    </a:cubicBezTo>
                    <a:cubicBezTo>
                      <a:pt x="426" y="2756"/>
                      <a:pt x="402" y="2808"/>
                      <a:pt x="389" y="2817"/>
                    </a:cubicBezTo>
                    <a:cubicBezTo>
                      <a:pt x="377" y="2827"/>
                      <a:pt x="373" y="2835"/>
                      <a:pt x="364" y="2840"/>
                    </a:cubicBezTo>
                    <a:cubicBezTo>
                      <a:pt x="354" y="2845"/>
                      <a:pt x="349" y="2850"/>
                      <a:pt x="345" y="2861"/>
                    </a:cubicBezTo>
                    <a:cubicBezTo>
                      <a:pt x="342" y="2869"/>
                      <a:pt x="333" y="2881"/>
                      <a:pt x="340" y="2887"/>
                    </a:cubicBezTo>
                    <a:cubicBezTo>
                      <a:pt x="341" y="2888"/>
                      <a:pt x="342" y="2888"/>
                      <a:pt x="343" y="2889"/>
                    </a:cubicBezTo>
                    <a:cubicBezTo>
                      <a:pt x="344" y="2889"/>
                      <a:pt x="344" y="2889"/>
                      <a:pt x="344" y="2889"/>
                    </a:cubicBezTo>
                    <a:cubicBezTo>
                      <a:pt x="343" y="2892"/>
                      <a:pt x="343" y="2894"/>
                      <a:pt x="344" y="2896"/>
                    </a:cubicBezTo>
                    <a:cubicBezTo>
                      <a:pt x="348" y="2903"/>
                      <a:pt x="355" y="2905"/>
                      <a:pt x="364" y="2904"/>
                    </a:cubicBezTo>
                    <a:cubicBezTo>
                      <a:pt x="365" y="2902"/>
                      <a:pt x="365" y="2902"/>
                      <a:pt x="365" y="2902"/>
                    </a:cubicBezTo>
                    <a:cubicBezTo>
                      <a:pt x="366" y="2905"/>
                      <a:pt x="366" y="2908"/>
                      <a:pt x="368" y="2910"/>
                    </a:cubicBezTo>
                    <a:cubicBezTo>
                      <a:pt x="374" y="2919"/>
                      <a:pt x="394" y="2923"/>
                      <a:pt x="402" y="2915"/>
                    </a:cubicBezTo>
                    <a:cubicBezTo>
                      <a:pt x="403" y="2916"/>
                      <a:pt x="404" y="2916"/>
                      <a:pt x="406" y="2917"/>
                    </a:cubicBezTo>
                    <a:cubicBezTo>
                      <a:pt x="407" y="2917"/>
                      <a:pt x="408" y="2917"/>
                      <a:pt x="409" y="2918"/>
                    </a:cubicBezTo>
                    <a:cubicBezTo>
                      <a:pt x="410" y="2918"/>
                      <a:pt x="410" y="2918"/>
                      <a:pt x="411" y="2918"/>
                    </a:cubicBezTo>
                    <a:cubicBezTo>
                      <a:pt x="413" y="2919"/>
                      <a:pt x="414" y="2919"/>
                      <a:pt x="416" y="2919"/>
                    </a:cubicBezTo>
                    <a:cubicBezTo>
                      <a:pt x="416" y="2919"/>
                      <a:pt x="416" y="2919"/>
                      <a:pt x="416" y="2919"/>
                    </a:cubicBezTo>
                    <a:cubicBezTo>
                      <a:pt x="425" y="2920"/>
                      <a:pt x="435" y="2918"/>
                      <a:pt x="440" y="2913"/>
                    </a:cubicBezTo>
                    <a:cubicBezTo>
                      <a:pt x="440" y="2912"/>
                      <a:pt x="440" y="2912"/>
                      <a:pt x="440" y="2912"/>
                    </a:cubicBezTo>
                    <a:cubicBezTo>
                      <a:pt x="440" y="2913"/>
                      <a:pt x="441" y="2913"/>
                      <a:pt x="441" y="2914"/>
                    </a:cubicBezTo>
                    <a:cubicBezTo>
                      <a:pt x="441" y="2913"/>
                      <a:pt x="441" y="2913"/>
                      <a:pt x="441" y="2913"/>
                    </a:cubicBezTo>
                    <a:cubicBezTo>
                      <a:pt x="446" y="2925"/>
                      <a:pt x="462" y="2926"/>
                      <a:pt x="475" y="2924"/>
                    </a:cubicBezTo>
                    <a:cubicBezTo>
                      <a:pt x="475" y="2924"/>
                      <a:pt x="475" y="2924"/>
                      <a:pt x="475" y="2924"/>
                    </a:cubicBezTo>
                    <a:cubicBezTo>
                      <a:pt x="476" y="2924"/>
                      <a:pt x="477" y="2924"/>
                      <a:pt x="478" y="2924"/>
                    </a:cubicBezTo>
                    <a:cubicBezTo>
                      <a:pt x="478" y="2924"/>
                      <a:pt x="479" y="2923"/>
                      <a:pt x="479" y="2923"/>
                    </a:cubicBezTo>
                    <a:cubicBezTo>
                      <a:pt x="480" y="2923"/>
                      <a:pt x="480" y="2923"/>
                      <a:pt x="481" y="2923"/>
                    </a:cubicBezTo>
                    <a:cubicBezTo>
                      <a:pt x="482" y="2923"/>
                      <a:pt x="482" y="2923"/>
                      <a:pt x="483" y="2923"/>
                    </a:cubicBezTo>
                    <a:cubicBezTo>
                      <a:pt x="485" y="2922"/>
                      <a:pt x="486" y="2922"/>
                      <a:pt x="488" y="2922"/>
                    </a:cubicBezTo>
                    <a:cubicBezTo>
                      <a:pt x="488" y="2921"/>
                      <a:pt x="489" y="2921"/>
                      <a:pt x="489" y="2921"/>
                    </a:cubicBezTo>
                    <a:cubicBezTo>
                      <a:pt x="490" y="2921"/>
                      <a:pt x="491" y="2920"/>
                      <a:pt x="492" y="2920"/>
                    </a:cubicBezTo>
                    <a:cubicBezTo>
                      <a:pt x="492" y="2920"/>
                      <a:pt x="493" y="2919"/>
                      <a:pt x="493" y="2919"/>
                    </a:cubicBezTo>
                    <a:cubicBezTo>
                      <a:pt x="494" y="2919"/>
                      <a:pt x="495" y="2918"/>
                      <a:pt x="496" y="2918"/>
                    </a:cubicBezTo>
                    <a:cubicBezTo>
                      <a:pt x="496" y="2918"/>
                      <a:pt x="496" y="2917"/>
                      <a:pt x="497" y="2917"/>
                    </a:cubicBezTo>
                    <a:cubicBezTo>
                      <a:pt x="498" y="2917"/>
                      <a:pt x="498" y="2916"/>
                      <a:pt x="499" y="2916"/>
                    </a:cubicBezTo>
                    <a:cubicBezTo>
                      <a:pt x="499" y="2915"/>
                      <a:pt x="500" y="2915"/>
                      <a:pt x="500" y="2915"/>
                    </a:cubicBezTo>
                    <a:cubicBezTo>
                      <a:pt x="501" y="2914"/>
                      <a:pt x="501" y="2914"/>
                      <a:pt x="502" y="2913"/>
                    </a:cubicBezTo>
                    <a:cubicBezTo>
                      <a:pt x="502" y="2913"/>
                      <a:pt x="503" y="2913"/>
                      <a:pt x="503" y="2913"/>
                    </a:cubicBezTo>
                    <a:cubicBezTo>
                      <a:pt x="505" y="2911"/>
                      <a:pt x="506" y="2909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9" y="2907"/>
                      <a:pt x="510" y="2906"/>
                      <a:pt x="511" y="2905"/>
                    </a:cubicBezTo>
                    <a:cubicBezTo>
                      <a:pt x="519" y="2899"/>
                      <a:pt x="525" y="2894"/>
                      <a:pt x="523" y="2879"/>
                    </a:cubicBezTo>
                    <a:cubicBezTo>
                      <a:pt x="520" y="2864"/>
                      <a:pt x="522" y="2864"/>
                      <a:pt x="524" y="2846"/>
                    </a:cubicBezTo>
                    <a:cubicBezTo>
                      <a:pt x="525" y="2835"/>
                      <a:pt x="534" y="2832"/>
                      <a:pt x="536" y="2815"/>
                    </a:cubicBezTo>
                    <a:cubicBezTo>
                      <a:pt x="537" y="2801"/>
                      <a:pt x="526" y="2741"/>
                      <a:pt x="527" y="2733"/>
                    </a:cubicBezTo>
                    <a:cubicBezTo>
                      <a:pt x="530" y="2715"/>
                      <a:pt x="517" y="2700"/>
                      <a:pt x="513" y="2669"/>
                    </a:cubicBezTo>
                    <a:cubicBezTo>
                      <a:pt x="508" y="2639"/>
                      <a:pt x="520" y="2535"/>
                      <a:pt x="520" y="2516"/>
                    </a:cubicBezTo>
                    <a:cubicBezTo>
                      <a:pt x="520" y="2480"/>
                      <a:pt x="539" y="2421"/>
                      <a:pt x="534" y="2348"/>
                    </a:cubicBezTo>
                    <a:cubicBezTo>
                      <a:pt x="531" y="2306"/>
                      <a:pt x="510" y="2177"/>
                      <a:pt x="510" y="2148"/>
                    </a:cubicBezTo>
                    <a:cubicBezTo>
                      <a:pt x="510" y="2143"/>
                      <a:pt x="509" y="2110"/>
                      <a:pt x="511" y="2105"/>
                    </a:cubicBezTo>
                    <a:cubicBezTo>
                      <a:pt x="517" y="2085"/>
                      <a:pt x="544" y="1849"/>
                      <a:pt x="544" y="1847"/>
                    </a:cubicBezTo>
                    <a:cubicBezTo>
                      <a:pt x="547" y="1823"/>
                      <a:pt x="555" y="1690"/>
                      <a:pt x="558" y="1646"/>
                    </a:cubicBezTo>
                    <a:cubicBezTo>
                      <a:pt x="559" y="1646"/>
                      <a:pt x="561" y="1646"/>
                      <a:pt x="562" y="1646"/>
                    </a:cubicBezTo>
                    <a:cubicBezTo>
                      <a:pt x="565" y="1689"/>
                      <a:pt x="573" y="1823"/>
                      <a:pt x="576" y="1847"/>
                    </a:cubicBezTo>
                    <a:cubicBezTo>
                      <a:pt x="576" y="1849"/>
                      <a:pt x="603" y="2085"/>
                      <a:pt x="609" y="2105"/>
                    </a:cubicBezTo>
                    <a:cubicBezTo>
                      <a:pt x="611" y="2110"/>
                      <a:pt x="610" y="2143"/>
                      <a:pt x="610" y="2148"/>
                    </a:cubicBezTo>
                    <a:cubicBezTo>
                      <a:pt x="610" y="2177"/>
                      <a:pt x="589" y="2306"/>
                      <a:pt x="586" y="2348"/>
                    </a:cubicBezTo>
                    <a:cubicBezTo>
                      <a:pt x="581" y="2421"/>
                      <a:pt x="600" y="2480"/>
                      <a:pt x="600" y="2516"/>
                    </a:cubicBezTo>
                    <a:cubicBezTo>
                      <a:pt x="600" y="2535"/>
                      <a:pt x="612" y="2639"/>
                      <a:pt x="607" y="2669"/>
                    </a:cubicBezTo>
                    <a:cubicBezTo>
                      <a:pt x="603" y="2700"/>
                      <a:pt x="590" y="2715"/>
                      <a:pt x="593" y="2733"/>
                    </a:cubicBezTo>
                    <a:cubicBezTo>
                      <a:pt x="594" y="2741"/>
                      <a:pt x="583" y="2801"/>
                      <a:pt x="584" y="2815"/>
                    </a:cubicBezTo>
                    <a:cubicBezTo>
                      <a:pt x="586" y="2832"/>
                      <a:pt x="595" y="2835"/>
                      <a:pt x="596" y="2846"/>
                    </a:cubicBezTo>
                    <a:cubicBezTo>
                      <a:pt x="598" y="2864"/>
                      <a:pt x="600" y="2864"/>
                      <a:pt x="597" y="2879"/>
                    </a:cubicBezTo>
                    <a:cubicBezTo>
                      <a:pt x="595" y="2894"/>
                      <a:pt x="601" y="2899"/>
                      <a:pt x="609" y="2905"/>
                    </a:cubicBezTo>
                    <a:cubicBezTo>
                      <a:pt x="610" y="2906"/>
                      <a:pt x="611" y="2907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4" y="2909"/>
                      <a:pt x="615" y="2911"/>
                      <a:pt x="617" y="2913"/>
                    </a:cubicBezTo>
                    <a:cubicBezTo>
                      <a:pt x="617" y="2913"/>
                      <a:pt x="618" y="2913"/>
                      <a:pt x="618" y="2913"/>
                    </a:cubicBezTo>
                    <a:cubicBezTo>
                      <a:pt x="619" y="2914"/>
                      <a:pt x="619" y="2914"/>
                      <a:pt x="620" y="2915"/>
                    </a:cubicBezTo>
                    <a:cubicBezTo>
                      <a:pt x="620" y="2915"/>
                      <a:pt x="621" y="2915"/>
                      <a:pt x="621" y="2916"/>
                    </a:cubicBezTo>
                    <a:cubicBezTo>
                      <a:pt x="622" y="2916"/>
                      <a:pt x="622" y="2917"/>
                      <a:pt x="623" y="2917"/>
                    </a:cubicBezTo>
                    <a:cubicBezTo>
                      <a:pt x="624" y="2917"/>
                      <a:pt x="624" y="2918"/>
                      <a:pt x="624" y="2918"/>
                    </a:cubicBezTo>
                    <a:cubicBezTo>
                      <a:pt x="625" y="2918"/>
                      <a:pt x="626" y="2919"/>
                      <a:pt x="627" y="2919"/>
                    </a:cubicBezTo>
                    <a:cubicBezTo>
                      <a:pt x="627" y="2919"/>
                      <a:pt x="628" y="2920"/>
                      <a:pt x="628" y="2920"/>
                    </a:cubicBezTo>
                    <a:cubicBezTo>
                      <a:pt x="629" y="2920"/>
                      <a:pt x="630" y="2921"/>
                      <a:pt x="631" y="2921"/>
                    </a:cubicBezTo>
                    <a:cubicBezTo>
                      <a:pt x="631" y="2921"/>
                      <a:pt x="632" y="2921"/>
                      <a:pt x="632" y="2922"/>
                    </a:cubicBezTo>
                    <a:cubicBezTo>
                      <a:pt x="634" y="2922"/>
                      <a:pt x="635" y="2922"/>
                      <a:pt x="637" y="2923"/>
                    </a:cubicBezTo>
                    <a:cubicBezTo>
                      <a:pt x="638" y="2923"/>
                      <a:pt x="638" y="2923"/>
                      <a:pt x="639" y="2923"/>
                    </a:cubicBezTo>
                    <a:cubicBezTo>
                      <a:pt x="640" y="2923"/>
                      <a:pt x="640" y="2923"/>
                      <a:pt x="641" y="2923"/>
                    </a:cubicBezTo>
                    <a:cubicBezTo>
                      <a:pt x="641" y="2923"/>
                      <a:pt x="642" y="2924"/>
                      <a:pt x="642" y="2924"/>
                    </a:cubicBezTo>
                    <a:cubicBezTo>
                      <a:pt x="643" y="2924"/>
                      <a:pt x="644" y="2924"/>
                      <a:pt x="644" y="2924"/>
                    </a:cubicBezTo>
                    <a:cubicBezTo>
                      <a:pt x="645" y="2924"/>
                      <a:pt x="645" y="2924"/>
                      <a:pt x="645" y="2924"/>
                    </a:cubicBezTo>
                    <a:cubicBezTo>
                      <a:pt x="646" y="2924"/>
                      <a:pt x="647" y="2924"/>
                      <a:pt x="648" y="2924"/>
                    </a:cubicBezTo>
                    <a:cubicBezTo>
                      <a:pt x="648" y="2924"/>
                      <a:pt x="648" y="2924"/>
                      <a:pt x="648" y="2924"/>
                    </a:cubicBezTo>
                    <a:cubicBezTo>
                      <a:pt x="660" y="2925"/>
                      <a:pt x="674" y="292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3"/>
                      <a:pt x="679" y="2913"/>
                      <a:pt x="680" y="2912"/>
                    </a:cubicBezTo>
                    <a:cubicBezTo>
                      <a:pt x="680" y="2912"/>
                      <a:pt x="680" y="2912"/>
                      <a:pt x="680" y="2912"/>
                    </a:cubicBezTo>
                    <a:cubicBezTo>
                      <a:pt x="685" y="2918"/>
                      <a:pt x="695" y="2920"/>
                      <a:pt x="704" y="2919"/>
                    </a:cubicBezTo>
                    <a:cubicBezTo>
                      <a:pt x="704" y="2919"/>
                      <a:pt x="704" y="2919"/>
                      <a:pt x="704" y="2919"/>
                    </a:cubicBezTo>
                    <a:cubicBezTo>
                      <a:pt x="706" y="2919"/>
                      <a:pt x="707" y="2919"/>
                      <a:pt x="709" y="2918"/>
                    </a:cubicBezTo>
                    <a:cubicBezTo>
                      <a:pt x="710" y="2918"/>
                      <a:pt x="710" y="2918"/>
                      <a:pt x="711" y="2918"/>
                    </a:cubicBezTo>
                    <a:cubicBezTo>
                      <a:pt x="712" y="2917"/>
                      <a:pt x="713" y="2917"/>
                      <a:pt x="714" y="2917"/>
                    </a:cubicBezTo>
                    <a:cubicBezTo>
                      <a:pt x="716" y="2916"/>
                      <a:pt x="717" y="2916"/>
                      <a:pt x="718" y="2915"/>
                    </a:cubicBezTo>
                    <a:cubicBezTo>
                      <a:pt x="726" y="2923"/>
                      <a:pt x="746" y="2919"/>
                      <a:pt x="752" y="2910"/>
                    </a:cubicBezTo>
                    <a:cubicBezTo>
                      <a:pt x="754" y="2908"/>
                      <a:pt x="754" y="2905"/>
                      <a:pt x="755" y="2903"/>
                    </a:cubicBezTo>
                    <a:cubicBezTo>
                      <a:pt x="756" y="2904"/>
                      <a:pt x="756" y="2904"/>
                      <a:pt x="756" y="2904"/>
                    </a:cubicBezTo>
                    <a:cubicBezTo>
                      <a:pt x="765" y="2905"/>
                      <a:pt x="775" y="2902"/>
                      <a:pt x="776" y="2896"/>
                    </a:cubicBezTo>
                    <a:cubicBezTo>
                      <a:pt x="777" y="2894"/>
                      <a:pt x="777" y="2892"/>
                      <a:pt x="777" y="2889"/>
                    </a:cubicBezTo>
                    <a:cubicBezTo>
                      <a:pt x="777" y="2889"/>
                      <a:pt x="777" y="2889"/>
                      <a:pt x="777" y="2889"/>
                    </a:cubicBezTo>
                    <a:cubicBezTo>
                      <a:pt x="778" y="2888"/>
                      <a:pt x="779" y="2888"/>
                      <a:pt x="780" y="2887"/>
                    </a:cubicBezTo>
                    <a:cubicBezTo>
                      <a:pt x="787" y="2881"/>
                      <a:pt x="778" y="2869"/>
                      <a:pt x="775" y="2861"/>
                    </a:cubicBezTo>
                    <a:cubicBezTo>
                      <a:pt x="771" y="2850"/>
                      <a:pt x="766" y="2845"/>
                      <a:pt x="756" y="2840"/>
                    </a:cubicBezTo>
                    <a:cubicBezTo>
                      <a:pt x="747" y="2835"/>
                      <a:pt x="743" y="2827"/>
                      <a:pt x="731" y="2817"/>
                    </a:cubicBezTo>
                    <a:cubicBezTo>
                      <a:pt x="718" y="2808"/>
                      <a:pt x="694" y="2756"/>
                      <a:pt x="695" y="2755"/>
                    </a:cubicBezTo>
                    <a:cubicBezTo>
                      <a:pt x="702" y="2740"/>
                      <a:pt x="700" y="2722"/>
                      <a:pt x="698" y="2713"/>
                    </a:cubicBezTo>
                    <a:cubicBezTo>
                      <a:pt x="695" y="2703"/>
                      <a:pt x="700" y="2661"/>
                      <a:pt x="714" y="2609"/>
                    </a:cubicBezTo>
                    <a:cubicBezTo>
                      <a:pt x="727" y="2556"/>
                      <a:pt x="761" y="2481"/>
                      <a:pt x="764" y="2399"/>
                    </a:cubicBezTo>
                    <a:cubicBezTo>
                      <a:pt x="766" y="2349"/>
                      <a:pt x="759" y="2259"/>
                      <a:pt x="760" y="2189"/>
                    </a:cubicBezTo>
                    <a:cubicBezTo>
                      <a:pt x="761" y="2145"/>
                      <a:pt x="775" y="2114"/>
                      <a:pt x="776" y="2107"/>
                    </a:cubicBezTo>
                    <a:cubicBezTo>
                      <a:pt x="782" y="2079"/>
                      <a:pt x="782" y="2029"/>
                      <a:pt x="787" y="2014"/>
                    </a:cubicBezTo>
                    <a:cubicBezTo>
                      <a:pt x="869" y="1762"/>
                      <a:pt x="825" y="1562"/>
                      <a:pt x="822" y="1512"/>
                    </a:cubicBezTo>
                    <a:cubicBezTo>
                      <a:pt x="823" y="1512"/>
                      <a:pt x="823" y="1512"/>
                      <a:pt x="823" y="1512"/>
                    </a:cubicBezTo>
                    <a:cubicBezTo>
                      <a:pt x="821" y="1472"/>
                      <a:pt x="828" y="1447"/>
                      <a:pt x="825" y="1429"/>
                    </a:cubicBezTo>
                    <a:cubicBezTo>
                      <a:pt x="825" y="1428"/>
                      <a:pt x="825" y="1427"/>
                      <a:pt x="825" y="1425"/>
                    </a:cubicBezTo>
                    <a:cubicBezTo>
                      <a:pt x="825" y="1425"/>
                      <a:pt x="825" y="1424"/>
                      <a:pt x="825" y="1424"/>
                    </a:cubicBezTo>
                    <a:cubicBezTo>
                      <a:pt x="825" y="1423"/>
                      <a:pt x="824" y="1422"/>
                      <a:pt x="824" y="1421"/>
                    </a:cubicBezTo>
                    <a:cubicBezTo>
                      <a:pt x="824" y="1421"/>
                      <a:pt x="824" y="1420"/>
                      <a:pt x="824" y="1420"/>
                    </a:cubicBezTo>
                    <a:cubicBezTo>
                      <a:pt x="824" y="1419"/>
                      <a:pt x="824" y="1418"/>
                      <a:pt x="824" y="1417"/>
                    </a:cubicBezTo>
                    <a:cubicBezTo>
                      <a:pt x="824" y="1416"/>
                      <a:pt x="824" y="1416"/>
                      <a:pt x="824" y="1415"/>
                    </a:cubicBezTo>
                    <a:cubicBezTo>
                      <a:pt x="824" y="1414"/>
                      <a:pt x="824" y="1413"/>
                      <a:pt x="823" y="1412"/>
                    </a:cubicBezTo>
                    <a:cubicBezTo>
                      <a:pt x="823" y="1411"/>
                      <a:pt x="823" y="1411"/>
                      <a:pt x="823" y="1410"/>
                    </a:cubicBezTo>
                    <a:cubicBezTo>
                      <a:pt x="823" y="1409"/>
                      <a:pt x="823" y="1408"/>
                      <a:pt x="823" y="1407"/>
                    </a:cubicBezTo>
                    <a:cubicBezTo>
                      <a:pt x="823" y="1406"/>
                      <a:pt x="823" y="1406"/>
                      <a:pt x="822" y="1405"/>
                    </a:cubicBezTo>
                    <a:cubicBezTo>
                      <a:pt x="822" y="1404"/>
                      <a:pt x="822" y="1403"/>
                      <a:pt x="822" y="1401"/>
                    </a:cubicBezTo>
                    <a:cubicBezTo>
                      <a:pt x="822" y="1401"/>
                      <a:pt x="822" y="1400"/>
                      <a:pt x="822" y="1399"/>
                    </a:cubicBezTo>
                    <a:cubicBezTo>
                      <a:pt x="821" y="1398"/>
                      <a:pt x="821" y="1397"/>
                      <a:pt x="821" y="1396"/>
                    </a:cubicBezTo>
                    <a:cubicBezTo>
                      <a:pt x="821" y="1395"/>
                      <a:pt x="821" y="1394"/>
                      <a:pt x="821" y="1394"/>
                    </a:cubicBezTo>
                    <a:cubicBezTo>
                      <a:pt x="821" y="1392"/>
                      <a:pt x="820" y="1391"/>
                      <a:pt x="820" y="1390"/>
                    </a:cubicBezTo>
                    <a:cubicBezTo>
                      <a:pt x="820" y="1389"/>
                      <a:pt x="820" y="1388"/>
                      <a:pt x="820" y="1387"/>
                    </a:cubicBezTo>
                    <a:cubicBezTo>
                      <a:pt x="820" y="1386"/>
                      <a:pt x="819" y="1385"/>
                      <a:pt x="819" y="1384"/>
                    </a:cubicBezTo>
                    <a:cubicBezTo>
                      <a:pt x="819" y="1383"/>
                      <a:pt x="819" y="1382"/>
                      <a:pt x="819" y="1381"/>
                    </a:cubicBezTo>
                    <a:cubicBezTo>
                      <a:pt x="818" y="1380"/>
                      <a:pt x="818" y="1379"/>
                      <a:pt x="818" y="1377"/>
                    </a:cubicBezTo>
                    <a:cubicBezTo>
                      <a:pt x="818" y="1376"/>
                      <a:pt x="818" y="1376"/>
                      <a:pt x="818" y="1375"/>
                    </a:cubicBezTo>
                    <a:cubicBezTo>
                      <a:pt x="817" y="1374"/>
                      <a:pt x="817" y="1372"/>
                      <a:pt x="817" y="1371"/>
                    </a:cubicBezTo>
                    <a:cubicBezTo>
                      <a:pt x="817" y="1370"/>
                      <a:pt x="816" y="1369"/>
                      <a:pt x="816" y="1369"/>
                    </a:cubicBezTo>
                    <a:cubicBezTo>
                      <a:pt x="816" y="1367"/>
                      <a:pt x="816" y="1366"/>
                      <a:pt x="816" y="1364"/>
                    </a:cubicBezTo>
                    <a:cubicBezTo>
                      <a:pt x="815" y="1363"/>
                      <a:pt x="815" y="1363"/>
                      <a:pt x="815" y="1362"/>
                    </a:cubicBezTo>
                    <a:cubicBezTo>
                      <a:pt x="815" y="1360"/>
                      <a:pt x="815" y="1359"/>
                      <a:pt x="814" y="1358"/>
                    </a:cubicBezTo>
                    <a:cubicBezTo>
                      <a:pt x="814" y="1357"/>
                      <a:pt x="814" y="1356"/>
                      <a:pt x="814" y="1355"/>
                    </a:cubicBezTo>
                    <a:cubicBezTo>
                      <a:pt x="814" y="1354"/>
                      <a:pt x="813" y="1352"/>
                      <a:pt x="813" y="1351"/>
                    </a:cubicBezTo>
                    <a:cubicBezTo>
                      <a:pt x="813" y="1350"/>
                      <a:pt x="813" y="1349"/>
                      <a:pt x="812" y="1348"/>
                    </a:cubicBezTo>
                    <a:cubicBezTo>
                      <a:pt x="812" y="1347"/>
                      <a:pt x="812" y="1346"/>
                      <a:pt x="812" y="1345"/>
                    </a:cubicBezTo>
                    <a:cubicBezTo>
                      <a:pt x="811" y="1344"/>
                      <a:pt x="811" y="1343"/>
                      <a:pt x="811" y="1342"/>
                    </a:cubicBezTo>
                    <a:cubicBezTo>
                      <a:pt x="811" y="1341"/>
                      <a:pt x="811" y="1339"/>
                      <a:pt x="810" y="1338"/>
                    </a:cubicBezTo>
                    <a:cubicBezTo>
                      <a:pt x="810" y="1337"/>
                      <a:pt x="810" y="1336"/>
                      <a:pt x="810" y="1335"/>
                    </a:cubicBezTo>
                    <a:cubicBezTo>
                      <a:pt x="809" y="1334"/>
                      <a:pt x="809" y="1333"/>
                      <a:pt x="809" y="1332"/>
                    </a:cubicBezTo>
                    <a:cubicBezTo>
                      <a:pt x="809" y="1331"/>
                      <a:pt x="808" y="1330"/>
                      <a:pt x="808" y="1329"/>
                    </a:cubicBezTo>
                    <a:cubicBezTo>
                      <a:pt x="808" y="1328"/>
                      <a:pt x="808" y="1326"/>
                      <a:pt x="808" y="1325"/>
                    </a:cubicBezTo>
                    <a:cubicBezTo>
                      <a:pt x="807" y="1324"/>
                      <a:pt x="807" y="1323"/>
                      <a:pt x="807" y="1322"/>
                    </a:cubicBezTo>
                    <a:cubicBezTo>
                      <a:pt x="807" y="1321"/>
                      <a:pt x="806" y="1320"/>
                      <a:pt x="806" y="1319"/>
                    </a:cubicBezTo>
                    <a:cubicBezTo>
                      <a:pt x="806" y="1318"/>
                      <a:pt x="806" y="1317"/>
                      <a:pt x="805" y="1316"/>
                    </a:cubicBezTo>
                    <a:cubicBezTo>
                      <a:pt x="805" y="1315"/>
                      <a:pt x="805" y="1314"/>
                      <a:pt x="805" y="1314"/>
                    </a:cubicBezTo>
                    <a:cubicBezTo>
                      <a:pt x="805" y="1312"/>
                      <a:pt x="804" y="1311"/>
                      <a:pt x="804" y="1310"/>
                    </a:cubicBezTo>
                    <a:cubicBezTo>
                      <a:pt x="804" y="1309"/>
                      <a:pt x="804" y="1309"/>
                      <a:pt x="804" y="1308"/>
                    </a:cubicBezTo>
                    <a:cubicBezTo>
                      <a:pt x="803" y="1307"/>
                      <a:pt x="803" y="1305"/>
                      <a:pt x="803" y="1304"/>
                    </a:cubicBezTo>
                    <a:cubicBezTo>
                      <a:pt x="803" y="1304"/>
                      <a:pt x="802" y="1303"/>
                      <a:pt x="802" y="1303"/>
                    </a:cubicBezTo>
                    <a:cubicBezTo>
                      <a:pt x="802" y="1301"/>
                      <a:pt x="802" y="1300"/>
                      <a:pt x="801" y="1299"/>
                    </a:cubicBezTo>
                    <a:cubicBezTo>
                      <a:pt x="801" y="1298"/>
                      <a:pt x="801" y="1298"/>
                      <a:pt x="801" y="1298"/>
                    </a:cubicBezTo>
                    <a:cubicBezTo>
                      <a:pt x="798" y="1284"/>
                      <a:pt x="795" y="1273"/>
                      <a:pt x="793" y="1268"/>
                    </a:cubicBezTo>
                    <a:cubicBezTo>
                      <a:pt x="793" y="1268"/>
                      <a:pt x="793" y="1268"/>
                      <a:pt x="793" y="1268"/>
                    </a:cubicBezTo>
                    <a:cubicBezTo>
                      <a:pt x="793" y="1267"/>
                      <a:pt x="793" y="1266"/>
                      <a:pt x="792" y="1266"/>
                    </a:cubicBezTo>
                    <a:cubicBezTo>
                      <a:pt x="792" y="1266"/>
                      <a:pt x="792" y="1266"/>
                      <a:pt x="792" y="1266"/>
                    </a:cubicBezTo>
                    <a:cubicBezTo>
                      <a:pt x="792" y="1265"/>
                      <a:pt x="793" y="1265"/>
                      <a:pt x="793" y="1265"/>
                    </a:cubicBezTo>
                    <a:cubicBezTo>
                      <a:pt x="792" y="1264"/>
                      <a:pt x="792" y="1264"/>
                      <a:pt x="792" y="1264"/>
                    </a:cubicBezTo>
                    <a:cubicBezTo>
                      <a:pt x="792" y="1264"/>
                      <a:pt x="806" y="1107"/>
                      <a:pt x="803" y="1098"/>
                    </a:cubicBezTo>
                    <a:cubicBezTo>
                      <a:pt x="804" y="1068"/>
                      <a:pt x="820" y="1011"/>
                      <a:pt x="818" y="980"/>
                    </a:cubicBezTo>
                    <a:cubicBezTo>
                      <a:pt x="820" y="942"/>
                      <a:pt x="825" y="918"/>
                      <a:pt x="825" y="904"/>
                    </a:cubicBezTo>
                    <a:cubicBezTo>
                      <a:pt x="825" y="902"/>
                      <a:pt x="825" y="902"/>
                      <a:pt x="825" y="902"/>
                    </a:cubicBezTo>
                    <a:cubicBezTo>
                      <a:pt x="826" y="915"/>
                      <a:pt x="827" y="926"/>
                      <a:pt x="827" y="932"/>
                    </a:cubicBezTo>
                    <a:cubicBezTo>
                      <a:pt x="829" y="942"/>
                      <a:pt x="829" y="957"/>
                      <a:pt x="831" y="960"/>
                    </a:cubicBezTo>
                    <a:cubicBezTo>
                      <a:pt x="833" y="975"/>
                      <a:pt x="845" y="1059"/>
                      <a:pt x="846" y="1090"/>
                    </a:cubicBezTo>
                    <a:cubicBezTo>
                      <a:pt x="840" y="1132"/>
                      <a:pt x="839" y="1159"/>
                      <a:pt x="851" y="1219"/>
                    </a:cubicBezTo>
                    <a:cubicBezTo>
                      <a:pt x="856" y="1251"/>
                      <a:pt x="914" y="1393"/>
                      <a:pt x="917" y="1409"/>
                    </a:cubicBezTo>
                    <a:cubicBezTo>
                      <a:pt x="920" y="1425"/>
                      <a:pt x="924" y="1441"/>
                      <a:pt x="926" y="1445"/>
                    </a:cubicBezTo>
                    <a:cubicBezTo>
                      <a:pt x="928" y="1449"/>
                      <a:pt x="914" y="1471"/>
                      <a:pt x="918" y="1486"/>
                    </a:cubicBezTo>
                    <a:cubicBezTo>
                      <a:pt x="922" y="1500"/>
                      <a:pt x="896" y="1546"/>
                      <a:pt x="904" y="1589"/>
                    </a:cubicBezTo>
                    <a:cubicBezTo>
                      <a:pt x="912" y="1632"/>
                      <a:pt x="913" y="1638"/>
                      <a:pt x="914" y="1647"/>
                    </a:cubicBezTo>
                    <a:cubicBezTo>
                      <a:pt x="915" y="1657"/>
                      <a:pt x="921" y="1667"/>
                      <a:pt x="924" y="1679"/>
                    </a:cubicBezTo>
                    <a:cubicBezTo>
                      <a:pt x="927" y="1691"/>
                      <a:pt x="932" y="1720"/>
                      <a:pt x="939" y="1720"/>
                    </a:cubicBezTo>
                    <a:cubicBezTo>
                      <a:pt x="940" y="1720"/>
                      <a:pt x="941" y="1720"/>
                      <a:pt x="941" y="1720"/>
                    </a:cubicBezTo>
                    <a:cubicBezTo>
                      <a:pt x="942" y="1720"/>
                      <a:pt x="942" y="1720"/>
                      <a:pt x="942" y="1720"/>
                    </a:cubicBezTo>
                    <a:cubicBezTo>
                      <a:pt x="942" y="1720"/>
                      <a:pt x="943" y="1720"/>
                      <a:pt x="943" y="1720"/>
                    </a:cubicBezTo>
                    <a:cubicBezTo>
                      <a:pt x="943" y="1720"/>
                      <a:pt x="943" y="1720"/>
                      <a:pt x="944" y="1720"/>
                    </a:cubicBezTo>
                    <a:cubicBezTo>
                      <a:pt x="944" y="1720"/>
                      <a:pt x="944" y="1720"/>
                      <a:pt x="944" y="1719"/>
                    </a:cubicBezTo>
                    <a:cubicBezTo>
                      <a:pt x="944" y="1719"/>
                      <a:pt x="945" y="1719"/>
                      <a:pt x="945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6" y="1718"/>
                      <a:pt x="946" y="1718"/>
                      <a:pt x="947" y="1717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7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6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6"/>
                      <a:pt x="947" y="1715"/>
                      <a:pt x="947" y="1715"/>
                    </a:cubicBezTo>
                    <a:cubicBezTo>
                      <a:pt x="947" y="1715"/>
                      <a:pt x="949" y="1742"/>
                      <a:pt x="963" y="1742"/>
                    </a:cubicBezTo>
                    <a:cubicBezTo>
                      <a:pt x="972" y="1741"/>
                      <a:pt x="972" y="1733"/>
                      <a:pt x="972" y="1733"/>
                    </a:cubicBezTo>
                    <a:cubicBezTo>
                      <a:pt x="972" y="1733"/>
                      <a:pt x="974" y="1755"/>
                      <a:pt x="987" y="1753"/>
                    </a:cubicBezTo>
                    <a:cubicBezTo>
                      <a:pt x="999" y="1751"/>
                      <a:pt x="999" y="1739"/>
                      <a:pt x="999" y="1739"/>
                    </a:cubicBezTo>
                    <a:cubicBezTo>
                      <a:pt x="1007" y="1743"/>
                      <a:pt x="1020" y="1742"/>
                      <a:pt x="1023" y="1728"/>
                    </a:cubicBezTo>
                    <a:cubicBezTo>
                      <a:pt x="1026" y="1714"/>
                      <a:pt x="1033" y="1686"/>
                      <a:pt x="1032" y="1675"/>
                    </a:cubicBezTo>
                    <a:cubicBezTo>
                      <a:pt x="1032" y="1665"/>
                      <a:pt x="1039" y="1642"/>
                      <a:pt x="1039" y="1633"/>
                    </a:cubicBezTo>
                    <a:cubicBezTo>
                      <a:pt x="1046" y="1606"/>
                      <a:pt x="1053" y="1597"/>
                      <a:pt x="1051" y="1589"/>
                    </a:cubicBezTo>
                    <a:cubicBezTo>
                      <a:pt x="1060" y="1599"/>
                      <a:pt x="1068" y="1609"/>
                      <a:pt x="1072" y="1611"/>
                    </a:cubicBezTo>
                    <a:cubicBezTo>
                      <a:pt x="1074" y="1627"/>
                      <a:pt x="1090" y="1651"/>
                      <a:pt x="1103" y="1652"/>
                    </a:cubicBezTo>
                    <a:cubicBezTo>
                      <a:pt x="1120" y="1653"/>
                      <a:pt x="1116" y="1641"/>
                      <a:pt x="1111" y="1628"/>
                    </a:cubicBezTo>
                    <a:close/>
                    <a:moveTo>
                      <a:pt x="672" y="310"/>
                    </a:move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lose/>
                  </a:path>
                </a:pathLst>
              </a:custGeom>
              <a:solidFill>
                <a:srgbClr val="B1DF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" name="Freeform 59">
                <a:extLst>
                  <a:ext uri="{FF2B5EF4-FFF2-40B4-BE49-F238E27FC236}">
                    <a16:creationId xmlns:a16="http://schemas.microsoft.com/office/drawing/2014/main" id="{21568CCD-8EB0-F95B-CD86-8480EF8A2B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8" y="714"/>
                <a:ext cx="899" cy="2344"/>
              </a:xfrm>
              <a:custGeom>
                <a:avLst/>
                <a:gdLst>
                  <a:gd name="T0" fmla="*/ 522 w 1120"/>
                  <a:gd name="T1" fmla="*/ 676 h 2926"/>
                  <a:gd name="T2" fmla="*/ 363 w 1120"/>
                  <a:gd name="T3" fmla="*/ 247 h 2926"/>
                  <a:gd name="T4" fmla="*/ 344 w 1120"/>
                  <a:gd name="T5" fmla="*/ 179 h 2926"/>
                  <a:gd name="T6" fmla="*/ 347 w 1120"/>
                  <a:gd name="T7" fmla="*/ 166 h 2926"/>
                  <a:gd name="T8" fmla="*/ 348 w 1120"/>
                  <a:gd name="T9" fmla="*/ 159 h 2926"/>
                  <a:gd name="T10" fmla="*/ 354 w 1120"/>
                  <a:gd name="T11" fmla="*/ 155 h 2926"/>
                  <a:gd name="T12" fmla="*/ 364 w 1120"/>
                  <a:gd name="T13" fmla="*/ 103 h 2926"/>
                  <a:gd name="T14" fmla="*/ 360 w 1120"/>
                  <a:gd name="T15" fmla="*/ 56 h 2926"/>
                  <a:gd name="T16" fmla="*/ 289 w 1120"/>
                  <a:gd name="T17" fmla="*/ 2 h 2926"/>
                  <a:gd name="T18" fmla="*/ 216 w 1120"/>
                  <a:gd name="T19" fmla="*/ 66 h 2926"/>
                  <a:gd name="T20" fmla="*/ 214 w 1120"/>
                  <a:gd name="T21" fmla="*/ 106 h 2926"/>
                  <a:gd name="T22" fmla="*/ 226 w 1120"/>
                  <a:gd name="T23" fmla="*/ 155 h 2926"/>
                  <a:gd name="T24" fmla="*/ 232 w 1120"/>
                  <a:gd name="T25" fmla="*/ 159 h 2926"/>
                  <a:gd name="T26" fmla="*/ 233 w 1120"/>
                  <a:gd name="T27" fmla="*/ 166 h 2926"/>
                  <a:gd name="T28" fmla="*/ 234 w 1120"/>
                  <a:gd name="T29" fmla="*/ 172 h 2926"/>
                  <a:gd name="T30" fmla="*/ 235 w 1120"/>
                  <a:gd name="T31" fmla="*/ 179 h 2926"/>
                  <a:gd name="T32" fmla="*/ 237 w 1120"/>
                  <a:gd name="T33" fmla="*/ 185 h 2926"/>
                  <a:gd name="T34" fmla="*/ 218 w 1120"/>
                  <a:gd name="T35" fmla="*/ 247 h 2926"/>
                  <a:gd name="T36" fmla="*/ 58 w 1120"/>
                  <a:gd name="T37" fmla="*/ 676 h 2926"/>
                  <a:gd name="T38" fmla="*/ 9 w 1120"/>
                  <a:gd name="T39" fmla="*/ 849 h 2926"/>
                  <a:gd name="T40" fmla="*/ 70 w 1120"/>
                  <a:gd name="T41" fmla="*/ 901 h 2926"/>
                  <a:gd name="T42" fmla="*/ 90 w 1120"/>
                  <a:gd name="T43" fmla="*/ 883 h 2926"/>
                  <a:gd name="T44" fmla="*/ 92 w 1120"/>
                  <a:gd name="T45" fmla="*/ 884 h 2926"/>
                  <a:gd name="T46" fmla="*/ 104 w 1120"/>
                  <a:gd name="T47" fmla="*/ 763 h 2926"/>
                  <a:gd name="T48" fmla="*/ 153 w 1120"/>
                  <a:gd name="T49" fmla="*/ 464 h 2926"/>
                  <a:gd name="T50" fmla="*/ 169 w 1120"/>
                  <a:gd name="T51" fmla="*/ 650 h 2926"/>
                  <a:gd name="T52" fmla="*/ 161 w 1120"/>
                  <a:gd name="T53" fmla="*/ 682 h 2926"/>
                  <a:gd name="T54" fmla="*/ 159 w 1120"/>
                  <a:gd name="T55" fmla="*/ 693 h 2926"/>
                  <a:gd name="T56" fmla="*/ 157 w 1120"/>
                  <a:gd name="T57" fmla="*/ 705 h 2926"/>
                  <a:gd name="T58" fmla="*/ 155 w 1120"/>
                  <a:gd name="T59" fmla="*/ 716 h 2926"/>
                  <a:gd name="T60" fmla="*/ 153 w 1120"/>
                  <a:gd name="T61" fmla="*/ 726 h 2926"/>
                  <a:gd name="T62" fmla="*/ 153 w 1120"/>
                  <a:gd name="T63" fmla="*/ 735 h 2926"/>
                  <a:gd name="T64" fmla="*/ 218 w 1120"/>
                  <a:gd name="T65" fmla="*/ 1395 h 2926"/>
                  <a:gd name="T66" fmla="*/ 178 w 1120"/>
                  <a:gd name="T67" fmla="*/ 1485 h 2926"/>
                  <a:gd name="T68" fmla="*/ 211 w 1120"/>
                  <a:gd name="T69" fmla="*/ 1500 h 2926"/>
                  <a:gd name="T70" fmla="*/ 228 w 1120"/>
                  <a:gd name="T71" fmla="*/ 1498 h 2926"/>
                  <a:gd name="T72" fmla="*/ 253 w 1120"/>
                  <a:gd name="T73" fmla="*/ 1502 h 2926"/>
                  <a:gd name="T74" fmla="*/ 258 w 1120"/>
                  <a:gd name="T75" fmla="*/ 1499 h 2926"/>
                  <a:gd name="T76" fmla="*/ 271 w 1120"/>
                  <a:gd name="T77" fmla="*/ 1480 h 2926"/>
                  <a:gd name="T78" fmla="*/ 263 w 1120"/>
                  <a:gd name="T79" fmla="*/ 1105 h 2926"/>
                  <a:gd name="T80" fmla="*/ 315 w 1120"/>
                  <a:gd name="T81" fmla="*/ 1105 h 2926"/>
                  <a:gd name="T82" fmla="*/ 308 w 1120"/>
                  <a:gd name="T83" fmla="*/ 1480 h 2926"/>
                  <a:gd name="T84" fmla="*/ 321 w 1120"/>
                  <a:gd name="T85" fmla="*/ 1499 h 2926"/>
                  <a:gd name="T86" fmla="*/ 327 w 1120"/>
                  <a:gd name="T87" fmla="*/ 1502 h 2926"/>
                  <a:gd name="T88" fmla="*/ 335 w 1120"/>
                  <a:gd name="T89" fmla="*/ 1503 h 2926"/>
                  <a:gd name="T90" fmla="*/ 364 w 1120"/>
                  <a:gd name="T91" fmla="*/ 1500 h 2926"/>
                  <a:gd name="T92" fmla="*/ 390 w 1120"/>
                  <a:gd name="T93" fmla="*/ 1492 h 2926"/>
                  <a:gd name="T94" fmla="*/ 391 w 1120"/>
                  <a:gd name="T95" fmla="*/ 1460 h 2926"/>
                  <a:gd name="T96" fmla="*/ 401 w 1120"/>
                  <a:gd name="T97" fmla="*/ 1083 h 2926"/>
                  <a:gd name="T98" fmla="*/ 426 w 1120"/>
                  <a:gd name="T99" fmla="*/ 731 h 2926"/>
                  <a:gd name="T100" fmla="*/ 425 w 1120"/>
                  <a:gd name="T101" fmla="*/ 723 h 2926"/>
                  <a:gd name="T102" fmla="*/ 423 w 1120"/>
                  <a:gd name="T103" fmla="*/ 711 h 2926"/>
                  <a:gd name="T104" fmla="*/ 421 w 1120"/>
                  <a:gd name="T105" fmla="*/ 700 h 2926"/>
                  <a:gd name="T106" fmla="*/ 419 w 1120"/>
                  <a:gd name="T107" fmla="*/ 688 h 2926"/>
                  <a:gd name="T108" fmla="*/ 417 w 1120"/>
                  <a:gd name="T109" fmla="*/ 676 h 2926"/>
                  <a:gd name="T110" fmla="*/ 414 w 1120"/>
                  <a:gd name="T111" fmla="*/ 667 h 2926"/>
                  <a:gd name="T112" fmla="*/ 416 w 1120"/>
                  <a:gd name="T113" fmla="*/ 565 h 2926"/>
                  <a:gd name="T114" fmla="*/ 440 w 1120"/>
                  <a:gd name="T115" fmla="*/ 627 h 2926"/>
                  <a:gd name="T116" fmla="*/ 486 w 1120"/>
                  <a:gd name="T117" fmla="*/ 884 h 2926"/>
                  <a:gd name="T118" fmla="*/ 489 w 1120"/>
                  <a:gd name="T119" fmla="*/ 884 h 2926"/>
                  <a:gd name="T120" fmla="*/ 490 w 1120"/>
                  <a:gd name="T121" fmla="*/ 883 h 2926"/>
                  <a:gd name="T122" fmla="*/ 534 w 1120"/>
                  <a:gd name="T123" fmla="*/ 861 h 2926"/>
                  <a:gd name="T124" fmla="*/ 348 w 1120"/>
                  <a:gd name="T125" fmla="*/ 159 h 292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120" h="2926">
                    <a:moveTo>
                      <a:pt x="1111" y="1628"/>
                    </a:moveTo>
                    <a:cubicBezTo>
                      <a:pt x="1106" y="1614"/>
                      <a:pt x="1105" y="1598"/>
                      <a:pt x="1100" y="1592"/>
                    </a:cubicBezTo>
                    <a:cubicBezTo>
                      <a:pt x="1095" y="1586"/>
                      <a:pt x="1087" y="1551"/>
                      <a:pt x="1078" y="1540"/>
                    </a:cubicBezTo>
                    <a:cubicBezTo>
                      <a:pt x="1069" y="1528"/>
                      <a:pt x="1035" y="1477"/>
                      <a:pt x="1026" y="1469"/>
                    </a:cubicBezTo>
                    <a:cubicBezTo>
                      <a:pt x="1023" y="1464"/>
                      <a:pt x="1025" y="1444"/>
                      <a:pt x="1021" y="1430"/>
                    </a:cubicBezTo>
                    <a:cubicBezTo>
                      <a:pt x="1017" y="1416"/>
                      <a:pt x="1018" y="1402"/>
                      <a:pt x="1014" y="1386"/>
                    </a:cubicBezTo>
                    <a:cubicBezTo>
                      <a:pt x="1010" y="1369"/>
                      <a:pt x="1010" y="1337"/>
                      <a:pt x="1009" y="1315"/>
                    </a:cubicBezTo>
                    <a:cubicBezTo>
                      <a:pt x="1007" y="1277"/>
                      <a:pt x="1007" y="1129"/>
                      <a:pt x="985" y="1075"/>
                    </a:cubicBezTo>
                    <a:cubicBezTo>
                      <a:pt x="981" y="1058"/>
                      <a:pt x="976" y="1031"/>
                      <a:pt x="977" y="992"/>
                    </a:cubicBezTo>
                    <a:cubicBezTo>
                      <a:pt x="975" y="886"/>
                      <a:pt x="951" y="825"/>
                      <a:pt x="953" y="792"/>
                    </a:cubicBezTo>
                    <a:cubicBezTo>
                      <a:pt x="960" y="744"/>
                      <a:pt x="949" y="693"/>
                      <a:pt x="940" y="653"/>
                    </a:cubicBezTo>
                    <a:cubicBezTo>
                      <a:pt x="921" y="567"/>
                      <a:pt x="879" y="544"/>
                      <a:pt x="860" y="540"/>
                    </a:cubicBezTo>
                    <a:cubicBezTo>
                      <a:pt x="840" y="536"/>
                      <a:pt x="810" y="533"/>
                      <a:pt x="797" y="520"/>
                    </a:cubicBezTo>
                    <a:cubicBezTo>
                      <a:pt x="787" y="512"/>
                      <a:pt x="720" y="481"/>
                      <a:pt x="701" y="479"/>
                    </a:cubicBezTo>
                    <a:cubicBezTo>
                      <a:pt x="651" y="470"/>
                      <a:pt x="660" y="380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1" y="360"/>
                      <a:pt x="661" y="358"/>
                      <a:pt x="662" y="357"/>
                    </a:cubicBezTo>
                    <a:cubicBezTo>
                      <a:pt x="662" y="357"/>
                      <a:pt x="662" y="356"/>
                      <a:pt x="662" y="356"/>
                    </a:cubicBezTo>
                    <a:cubicBezTo>
                      <a:pt x="663" y="355"/>
                      <a:pt x="663" y="353"/>
                      <a:pt x="664" y="351"/>
                    </a:cubicBezTo>
                    <a:cubicBezTo>
                      <a:pt x="664" y="350"/>
                      <a:pt x="664" y="350"/>
                      <a:pt x="664" y="350"/>
                    </a:cubicBezTo>
                    <a:cubicBezTo>
                      <a:pt x="665" y="348"/>
                      <a:pt x="665" y="346"/>
                      <a:pt x="666" y="344"/>
                    </a:cubicBezTo>
                    <a:cubicBezTo>
                      <a:pt x="666" y="344"/>
                      <a:pt x="666" y="344"/>
                      <a:pt x="666" y="343"/>
                    </a:cubicBezTo>
                    <a:cubicBezTo>
                      <a:pt x="666" y="341"/>
                      <a:pt x="667" y="339"/>
                      <a:pt x="667" y="337"/>
                    </a:cubicBezTo>
                    <a:cubicBezTo>
                      <a:pt x="667" y="337"/>
                      <a:pt x="667" y="337"/>
                      <a:pt x="668" y="337"/>
                    </a:cubicBezTo>
                    <a:cubicBezTo>
                      <a:pt x="668" y="334"/>
                      <a:pt x="669" y="332"/>
                      <a:pt x="669" y="330"/>
                    </a:cubicBezTo>
                    <a:cubicBezTo>
                      <a:pt x="669" y="330"/>
                      <a:pt x="669" y="330"/>
                      <a:pt x="669" y="330"/>
                    </a:cubicBezTo>
                    <a:cubicBezTo>
                      <a:pt x="669" y="328"/>
                      <a:pt x="670" y="325"/>
                      <a:pt x="670" y="323"/>
                    </a:cubicBezTo>
                    <a:cubicBezTo>
                      <a:pt x="670" y="323"/>
                      <a:pt x="670" y="323"/>
                      <a:pt x="670" y="323"/>
                    </a:cubicBezTo>
                    <a:cubicBezTo>
                      <a:pt x="671" y="321"/>
                      <a:pt x="671" y="319"/>
                      <a:pt x="671" y="317"/>
                    </a:cubicBezTo>
                    <a:cubicBezTo>
                      <a:pt x="671" y="317"/>
                      <a:pt x="671" y="317"/>
                      <a:pt x="671" y="317"/>
                    </a:cubicBezTo>
                    <a:cubicBezTo>
                      <a:pt x="672" y="315"/>
                      <a:pt x="672" y="313"/>
                      <a:pt x="672" y="312"/>
                    </a:cubicBezTo>
                    <a:cubicBezTo>
                      <a:pt x="672" y="312"/>
                      <a:pt x="672" y="312"/>
                      <a:pt x="672" y="312"/>
                    </a:cubicBezTo>
                    <a:cubicBezTo>
                      <a:pt x="672" y="311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4" y="309"/>
                      <a:pt x="676" y="308"/>
                      <a:pt x="679" y="306"/>
                    </a:cubicBezTo>
                    <a:cubicBezTo>
                      <a:pt x="679" y="306"/>
                      <a:pt x="679" y="306"/>
                      <a:pt x="679" y="306"/>
                    </a:cubicBezTo>
                    <a:cubicBezTo>
                      <a:pt x="680" y="305"/>
                      <a:pt x="680" y="305"/>
                      <a:pt x="681" y="305"/>
                    </a:cubicBezTo>
                    <a:cubicBezTo>
                      <a:pt x="681" y="304"/>
                      <a:pt x="681" y="304"/>
                      <a:pt x="681" y="304"/>
                    </a:cubicBezTo>
                    <a:cubicBezTo>
                      <a:pt x="682" y="304"/>
                      <a:pt x="682" y="303"/>
                      <a:pt x="682" y="303"/>
                    </a:cubicBezTo>
                    <a:cubicBezTo>
                      <a:pt x="683" y="303"/>
                      <a:pt x="683" y="302"/>
                      <a:pt x="683" y="302"/>
                    </a:cubicBezTo>
                    <a:cubicBezTo>
                      <a:pt x="683" y="302"/>
                      <a:pt x="684" y="302"/>
                      <a:pt x="684" y="301"/>
                    </a:cubicBezTo>
                    <a:cubicBezTo>
                      <a:pt x="684" y="301"/>
                      <a:pt x="685" y="300"/>
                      <a:pt x="685" y="300"/>
                    </a:cubicBezTo>
                    <a:cubicBezTo>
                      <a:pt x="688" y="296"/>
                      <a:pt x="689" y="291"/>
                      <a:pt x="693" y="286"/>
                    </a:cubicBezTo>
                    <a:cubicBezTo>
                      <a:pt x="696" y="280"/>
                      <a:pt x="695" y="276"/>
                      <a:pt x="698" y="267"/>
                    </a:cubicBezTo>
                    <a:cubicBezTo>
                      <a:pt x="701" y="258"/>
                      <a:pt x="703" y="244"/>
                      <a:pt x="703" y="239"/>
                    </a:cubicBezTo>
                    <a:cubicBezTo>
                      <a:pt x="703" y="233"/>
                      <a:pt x="709" y="218"/>
                      <a:pt x="709" y="211"/>
                    </a:cubicBezTo>
                    <a:cubicBezTo>
                      <a:pt x="709" y="206"/>
                      <a:pt x="707" y="202"/>
                      <a:pt x="705" y="201"/>
                    </a:cubicBezTo>
                    <a:cubicBezTo>
                      <a:pt x="705" y="201"/>
                      <a:pt x="705" y="201"/>
                      <a:pt x="705" y="201"/>
                    </a:cubicBezTo>
                    <a:cubicBezTo>
                      <a:pt x="705" y="201"/>
                      <a:pt x="706" y="201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7" y="200"/>
                      <a:pt x="707" y="199"/>
                      <a:pt x="707" y="199"/>
                    </a:cubicBezTo>
                    <a:cubicBezTo>
                      <a:pt x="707" y="192"/>
                      <a:pt x="704" y="175"/>
                      <a:pt x="705" y="168"/>
                    </a:cubicBezTo>
                    <a:cubicBezTo>
                      <a:pt x="705" y="163"/>
                      <a:pt x="706" y="148"/>
                      <a:pt x="706" y="142"/>
                    </a:cubicBezTo>
                    <a:cubicBezTo>
                      <a:pt x="706" y="131"/>
                      <a:pt x="700" y="120"/>
                      <a:pt x="697" y="110"/>
                    </a:cubicBezTo>
                    <a:cubicBezTo>
                      <a:pt x="694" y="99"/>
                      <a:pt x="694" y="87"/>
                      <a:pt x="691" y="77"/>
                    </a:cubicBezTo>
                    <a:cubicBezTo>
                      <a:pt x="687" y="64"/>
                      <a:pt x="678" y="56"/>
                      <a:pt x="666" y="49"/>
                    </a:cubicBezTo>
                    <a:cubicBezTo>
                      <a:pt x="657" y="44"/>
                      <a:pt x="646" y="43"/>
                      <a:pt x="641" y="35"/>
                    </a:cubicBezTo>
                    <a:cubicBezTo>
                      <a:pt x="638" y="31"/>
                      <a:pt x="641" y="30"/>
                      <a:pt x="635" y="27"/>
                    </a:cubicBezTo>
                    <a:cubicBezTo>
                      <a:pt x="632" y="25"/>
                      <a:pt x="626" y="24"/>
                      <a:pt x="623" y="23"/>
                    </a:cubicBezTo>
                    <a:cubicBezTo>
                      <a:pt x="614" y="21"/>
                      <a:pt x="602" y="16"/>
                      <a:pt x="604" y="5"/>
                    </a:cubicBezTo>
                    <a:cubicBezTo>
                      <a:pt x="591" y="2"/>
                      <a:pt x="570" y="13"/>
                      <a:pt x="559" y="2"/>
                    </a:cubicBezTo>
                    <a:cubicBezTo>
                      <a:pt x="551" y="2"/>
                      <a:pt x="551" y="2"/>
                      <a:pt x="551" y="2"/>
                    </a:cubicBezTo>
                    <a:cubicBezTo>
                      <a:pt x="544" y="4"/>
                      <a:pt x="535" y="3"/>
                      <a:pt x="528" y="0"/>
                    </a:cubicBezTo>
                    <a:cubicBezTo>
                      <a:pt x="525" y="6"/>
                      <a:pt x="511" y="12"/>
                      <a:pt x="503" y="12"/>
                    </a:cubicBezTo>
                    <a:cubicBezTo>
                      <a:pt x="493" y="12"/>
                      <a:pt x="482" y="14"/>
                      <a:pt x="476" y="23"/>
                    </a:cubicBezTo>
                    <a:cubicBezTo>
                      <a:pt x="480" y="22"/>
                      <a:pt x="485" y="20"/>
                      <a:pt x="487" y="23"/>
                    </a:cubicBezTo>
                    <a:cubicBezTo>
                      <a:pt x="461" y="37"/>
                      <a:pt x="429" y="57"/>
                      <a:pt x="426" y="89"/>
                    </a:cubicBezTo>
                    <a:cubicBezTo>
                      <a:pt x="425" y="103"/>
                      <a:pt x="418" y="114"/>
                      <a:pt x="417" y="128"/>
                    </a:cubicBezTo>
                    <a:cubicBezTo>
                      <a:pt x="416" y="142"/>
                      <a:pt x="405" y="149"/>
                      <a:pt x="410" y="163"/>
                    </a:cubicBezTo>
                    <a:cubicBezTo>
                      <a:pt x="409" y="172"/>
                      <a:pt x="412" y="172"/>
                      <a:pt x="412" y="180"/>
                    </a:cubicBezTo>
                    <a:cubicBezTo>
                      <a:pt x="409" y="189"/>
                      <a:pt x="417" y="200"/>
                      <a:pt x="417" y="200"/>
                    </a:cubicBezTo>
                    <a:cubicBezTo>
                      <a:pt x="417" y="200"/>
                      <a:pt x="417" y="200"/>
                      <a:pt x="417" y="200"/>
                    </a:cubicBezTo>
                    <a:cubicBezTo>
                      <a:pt x="416" y="200"/>
                      <a:pt x="415" y="202"/>
                      <a:pt x="414" y="204"/>
                    </a:cubicBezTo>
                    <a:cubicBezTo>
                      <a:pt x="414" y="204"/>
                      <a:pt x="414" y="204"/>
                      <a:pt x="414" y="204"/>
                    </a:cubicBezTo>
                    <a:cubicBezTo>
                      <a:pt x="413" y="205"/>
                      <a:pt x="413" y="205"/>
                      <a:pt x="413" y="206"/>
                    </a:cubicBezTo>
                    <a:cubicBezTo>
                      <a:pt x="413" y="207"/>
                      <a:pt x="413" y="207"/>
                      <a:pt x="413" y="207"/>
                    </a:cubicBezTo>
                    <a:cubicBezTo>
                      <a:pt x="412" y="208"/>
                      <a:pt x="412" y="209"/>
                      <a:pt x="412" y="211"/>
                    </a:cubicBezTo>
                    <a:cubicBezTo>
                      <a:pt x="412" y="218"/>
                      <a:pt x="419" y="233"/>
                      <a:pt x="419" y="239"/>
                    </a:cubicBezTo>
                    <a:cubicBezTo>
                      <a:pt x="419" y="244"/>
                      <a:pt x="420" y="258"/>
                      <a:pt x="424" y="267"/>
                    </a:cubicBezTo>
                    <a:cubicBezTo>
                      <a:pt x="427" y="276"/>
                      <a:pt x="425" y="280"/>
                      <a:pt x="429" y="286"/>
                    </a:cubicBezTo>
                    <a:cubicBezTo>
                      <a:pt x="432" y="291"/>
                      <a:pt x="433" y="296"/>
                      <a:pt x="436" y="300"/>
                    </a:cubicBezTo>
                    <a:cubicBezTo>
                      <a:pt x="437" y="300"/>
                      <a:pt x="437" y="301"/>
                      <a:pt x="437" y="301"/>
                    </a:cubicBezTo>
                    <a:cubicBezTo>
                      <a:pt x="438" y="302"/>
                      <a:pt x="438" y="302"/>
                      <a:pt x="438" y="302"/>
                    </a:cubicBezTo>
                    <a:cubicBezTo>
                      <a:pt x="438" y="302"/>
                      <a:pt x="439" y="303"/>
                      <a:pt x="439" y="303"/>
                    </a:cubicBezTo>
                    <a:cubicBezTo>
                      <a:pt x="439" y="303"/>
                      <a:pt x="440" y="304"/>
                      <a:pt x="440" y="304"/>
                    </a:cubicBezTo>
                    <a:cubicBezTo>
                      <a:pt x="440" y="304"/>
                      <a:pt x="441" y="305"/>
                      <a:pt x="441" y="305"/>
                    </a:cubicBezTo>
                    <a:cubicBezTo>
                      <a:pt x="441" y="305"/>
                      <a:pt x="442" y="306"/>
                      <a:pt x="442" y="306"/>
                    </a:cubicBezTo>
                    <a:cubicBezTo>
                      <a:pt x="442" y="306"/>
                      <a:pt x="443" y="306"/>
                      <a:pt x="443" y="306"/>
                    </a:cubicBezTo>
                    <a:cubicBezTo>
                      <a:pt x="445" y="308"/>
                      <a:pt x="448" y="310"/>
                      <a:pt x="449" y="310"/>
                    </a:cubicBezTo>
                    <a:cubicBezTo>
                      <a:pt x="449" y="310"/>
                      <a:pt x="449" y="310"/>
                      <a:pt x="449" y="310"/>
                    </a:cubicBezTo>
                    <a:cubicBezTo>
                      <a:pt x="449" y="312"/>
                      <a:pt x="450" y="314"/>
                      <a:pt x="450" y="316"/>
                    </a:cubicBezTo>
                    <a:cubicBezTo>
                      <a:pt x="450" y="316"/>
                      <a:pt x="450" y="316"/>
                      <a:pt x="450" y="316"/>
                    </a:cubicBezTo>
                    <a:cubicBezTo>
                      <a:pt x="450" y="317"/>
                      <a:pt x="450" y="318"/>
                      <a:pt x="450" y="319"/>
                    </a:cubicBezTo>
                    <a:cubicBezTo>
                      <a:pt x="450" y="319"/>
                      <a:pt x="450" y="319"/>
                      <a:pt x="450" y="319"/>
                    </a:cubicBezTo>
                    <a:cubicBezTo>
                      <a:pt x="450" y="320"/>
                      <a:pt x="450" y="321"/>
                      <a:pt x="450" y="322"/>
                    </a:cubicBezTo>
                    <a:cubicBezTo>
                      <a:pt x="450" y="322"/>
                      <a:pt x="450" y="322"/>
                      <a:pt x="450" y="322"/>
                    </a:cubicBezTo>
                    <a:cubicBezTo>
                      <a:pt x="450" y="323"/>
                      <a:pt x="451" y="324"/>
                      <a:pt x="451" y="326"/>
                    </a:cubicBezTo>
                    <a:cubicBezTo>
                      <a:pt x="451" y="326"/>
                      <a:pt x="451" y="326"/>
                      <a:pt x="451" y="326"/>
                    </a:cubicBezTo>
                    <a:cubicBezTo>
                      <a:pt x="451" y="327"/>
                      <a:pt x="451" y="328"/>
                      <a:pt x="451" y="329"/>
                    </a:cubicBezTo>
                    <a:cubicBezTo>
                      <a:pt x="451" y="329"/>
                      <a:pt x="451" y="330"/>
                      <a:pt x="451" y="330"/>
                    </a:cubicBezTo>
                    <a:cubicBezTo>
                      <a:pt x="451" y="331"/>
                      <a:pt x="452" y="332"/>
                      <a:pt x="452" y="333"/>
                    </a:cubicBezTo>
                    <a:cubicBezTo>
                      <a:pt x="452" y="333"/>
                      <a:pt x="452" y="333"/>
                      <a:pt x="452" y="334"/>
                    </a:cubicBezTo>
                    <a:cubicBezTo>
                      <a:pt x="452" y="335"/>
                      <a:pt x="452" y="336"/>
                      <a:pt x="452" y="336"/>
                    </a:cubicBezTo>
                    <a:cubicBezTo>
                      <a:pt x="452" y="337"/>
                      <a:pt x="452" y="337"/>
                      <a:pt x="453" y="338"/>
                    </a:cubicBezTo>
                    <a:cubicBezTo>
                      <a:pt x="453" y="339"/>
                      <a:pt x="453" y="339"/>
                      <a:pt x="453" y="340"/>
                    </a:cubicBezTo>
                    <a:cubicBezTo>
                      <a:pt x="453" y="341"/>
                      <a:pt x="453" y="341"/>
                      <a:pt x="453" y="342"/>
                    </a:cubicBezTo>
                    <a:cubicBezTo>
                      <a:pt x="453" y="342"/>
                      <a:pt x="454" y="343"/>
                      <a:pt x="454" y="344"/>
                    </a:cubicBezTo>
                    <a:cubicBezTo>
                      <a:pt x="454" y="344"/>
                      <a:pt x="454" y="345"/>
                      <a:pt x="454" y="345"/>
                    </a:cubicBezTo>
                    <a:cubicBezTo>
                      <a:pt x="454" y="346"/>
                      <a:pt x="454" y="347"/>
                      <a:pt x="454" y="347"/>
                    </a:cubicBezTo>
                    <a:cubicBezTo>
                      <a:pt x="455" y="348"/>
                      <a:pt x="455" y="348"/>
                      <a:pt x="455" y="349"/>
                    </a:cubicBezTo>
                    <a:cubicBezTo>
                      <a:pt x="455" y="349"/>
                      <a:pt x="455" y="350"/>
                      <a:pt x="455" y="351"/>
                    </a:cubicBezTo>
                    <a:cubicBezTo>
                      <a:pt x="455" y="351"/>
                      <a:pt x="456" y="352"/>
                      <a:pt x="456" y="352"/>
                    </a:cubicBezTo>
                    <a:cubicBezTo>
                      <a:pt x="456" y="353"/>
                      <a:pt x="456" y="353"/>
                      <a:pt x="456" y="354"/>
                    </a:cubicBezTo>
                    <a:cubicBezTo>
                      <a:pt x="456" y="354"/>
                      <a:pt x="457" y="355"/>
                      <a:pt x="457" y="355"/>
                    </a:cubicBezTo>
                    <a:cubicBezTo>
                      <a:pt x="457" y="356"/>
                      <a:pt x="457" y="356"/>
                      <a:pt x="457" y="357"/>
                    </a:cubicBezTo>
                    <a:cubicBezTo>
                      <a:pt x="457" y="357"/>
                      <a:pt x="458" y="358"/>
                      <a:pt x="458" y="358"/>
                    </a:cubicBezTo>
                    <a:cubicBezTo>
                      <a:pt x="458" y="359"/>
                      <a:pt x="458" y="359"/>
                      <a:pt x="458" y="359"/>
                    </a:cubicBezTo>
                    <a:cubicBezTo>
                      <a:pt x="459" y="360"/>
                      <a:pt x="459" y="361"/>
                      <a:pt x="459" y="362"/>
                    </a:cubicBezTo>
                    <a:cubicBezTo>
                      <a:pt x="460" y="362"/>
                      <a:pt x="460" y="363"/>
                      <a:pt x="461" y="364"/>
                    </a:cubicBezTo>
                    <a:cubicBezTo>
                      <a:pt x="461" y="365"/>
                      <a:pt x="461" y="365"/>
                      <a:pt x="461" y="366"/>
                    </a:cubicBezTo>
                    <a:cubicBezTo>
                      <a:pt x="461" y="377"/>
                      <a:pt x="463" y="401"/>
                      <a:pt x="459" y="425"/>
                    </a:cubicBezTo>
                    <a:cubicBezTo>
                      <a:pt x="459" y="425"/>
                      <a:pt x="459" y="426"/>
                      <a:pt x="459" y="426"/>
                    </a:cubicBezTo>
                    <a:cubicBezTo>
                      <a:pt x="459" y="427"/>
                      <a:pt x="458" y="427"/>
                      <a:pt x="458" y="427"/>
                    </a:cubicBezTo>
                    <a:cubicBezTo>
                      <a:pt x="454" y="452"/>
                      <a:pt x="443" y="475"/>
                      <a:pt x="420" y="479"/>
                    </a:cubicBezTo>
                    <a:cubicBezTo>
                      <a:pt x="400" y="481"/>
                      <a:pt x="333" y="512"/>
                      <a:pt x="324" y="520"/>
                    </a:cubicBezTo>
                    <a:cubicBezTo>
                      <a:pt x="311" y="533"/>
                      <a:pt x="280" y="536"/>
                      <a:pt x="261" y="540"/>
                    </a:cubicBezTo>
                    <a:cubicBezTo>
                      <a:pt x="241" y="544"/>
                      <a:pt x="200" y="567"/>
                      <a:pt x="180" y="653"/>
                    </a:cubicBezTo>
                    <a:cubicBezTo>
                      <a:pt x="171" y="693"/>
                      <a:pt x="161" y="744"/>
                      <a:pt x="167" y="792"/>
                    </a:cubicBezTo>
                    <a:cubicBezTo>
                      <a:pt x="170" y="825"/>
                      <a:pt x="146" y="886"/>
                      <a:pt x="143" y="992"/>
                    </a:cubicBezTo>
                    <a:cubicBezTo>
                      <a:pt x="144" y="1031"/>
                      <a:pt x="140" y="1058"/>
                      <a:pt x="135" y="1075"/>
                    </a:cubicBezTo>
                    <a:cubicBezTo>
                      <a:pt x="113" y="1129"/>
                      <a:pt x="113" y="1277"/>
                      <a:pt x="112" y="1315"/>
                    </a:cubicBezTo>
                    <a:cubicBezTo>
                      <a:pt x="111" y="1337"/>
                      <a:pt x="111" y="1369"/>
                      <a:pt x="107" y="1386"/>
                    </a:cubicBezTo>
                    <a:cubicBezTo>
                      <a:pt x="103" y="1402"/>
                      <a:pt x="106" y="1416"/>
                      <a:pt x="101" y="1430"/>
                    </a:cubicBezTo>
                    <a:cubicBezTo>
                      <a:pt x="97" y="1444"/>
                      <a:pt x="99" y="1464"/>
                      <a:pt x="96" y="1469"/>
                    </a:cubicBezTo>
                    <a:cubicBezTo>
                      <a:pt x="88" y="1477"/>
                      <a:pt x="53" y="1528"/>
                      <a:pt x="44" y="1540"/>
                    </a:cubicBezTo>
                    <a:cubicBezTo>
                      <a:pt x="36" y="1551"/>
                      <a:pt x="26" y="1586"/>
                      <a:pt x="21" y="1592"/>
                    </a:cubicBezTo>
                    <a:cubicBezTo>
                      <a:pt x="16" y="1598"/>
                      <a:pt x="15" y="1614"/>
                      <a:pt x="9" y="1628"/>
                    </a:cubicBezTo>
                    <a:cubicBezTo>
                      <a:pt x="4" y="1641"/>
                      <a:pt x="0" y="1653"/>
                      <a:pt x="17" y="1652"/>
                    </a:cubicBezTo>
                    <a:cubicBezTo>
                      <a:pt x="31" y="1651"/>
                      <a:pt x="46" y="1627"/>
                      <a:pt x="49" y="1611"/>
                    </a:cubicBezTo>
                    <a:cubicBezTo>
                      <a:pt x="53" y="1609"/>
                      <a:pt x="61" y="1599"/>
                      <a:pt x="70" y="1589"/>
                    </a:cubicBezTo>
                    <a:cubicBezTo>
                      <a:pt x="68" y="1597"/>
                      <a:pt x="74" y="1606"/>
                      <a:pt x="81" y="1633"/>
                    </a:cubicBezTo>
                    <a:cubicBezTo>
                      <a:pt x="81" y="1642"/>
                      <a:pt x="89" y="1665"/>
                      <a:pt x="88" y="1675"/>
                    </a:cubicBezTo>
                    <a:cubicBezTo>
                      <a:pt x="87" y="1686"/>
                      <a:pt x="94" y="1714"/>
                      <a:pt x="97" y="1728"/>
                    </a:cubicBezTo>
                    <a:cubicBezTo>
                      <a:pt x="100" y="1742"/>
                      <a:pt x="113" y="1743"/>
                      <a:pt x="122" y="1739"/>
                    </a:cubicBezTo>
                    <a:cubicBezTo>
                      <a:pt x="122" y="1739"/>
                      <a:pt x="121" y="1751"/>
                      <a:pt x="134" y="1753"/>
                    </a:cubicBezTo>
                    <a:cubicBezTo>
                      <a:pt x="146" y="1755"/>
                      <a:pt x="148" y="1733"/>
                      <a:pt x="148" y="1733"/>
                    </a:cubicBezTo>
                    <a:cubicBezTo>
                      <a:pt x="148" y="1733"/>
                      <a:pt x="148" y="1741"/>
                      <a:pt x="157" y="1742"/>
                    </a:cubicBezTo>
                    <a:cubicBezTo>
                      <a:pt x="171" y="1742"/>
                      <a:pt x="173" y="1715"/>
                      <a:pt x="173" y="1715"/>
                    </a:cubicBezTo>
                    <a:cubicBezTo>
                      <a:pt x="173" y="1715"/>
                      <a:pt x="174" y="1716"/>
                      <a:pt x="174" y="1716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6"/>
                      <a:pt x="174" y="1717"/>
                      <a:pt x="174" y="1717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8"/>
                      <a:pt x="175" y="1718"/>
                      <a:pt x="175" y="1719"/>
                    </a:cubicBezTo>
                    <a:cubicBezTo>
                      <a:pt x="175" y="1719"/>
                      <a:pt x="176" y="1719"/>
                      <a:pt x="176" y="1719"/>
                    </a:cubicBezTo>
                    <a:cubicBezTo>
                      <a:pt x="176" y="1719"/>
                      <a:pt x="176" y="1719"/>
                      <a:pt x="176" y="1719"/>
                    </a:cubicBezTo>
                    <a:cubicBezTo>
                      <a:pt x="176" y="1720"/>
                      <a:pt x="177" y="1720"/>
                      <a:pt x="177" y="1720"/>
                    </a:cubicBezTo>
                    <a:cubicBezTo>
                      <a:pt x="177" y="1720"/>
                      <a:pt x="177" y="1720"/>
                      <a:pt x="177" y="1720"/>
                    </a:cubicBezTo>
                    <a:cubicBezTo>
                      <a:pt x="178" y="1720"/>
                      <a:pt x="178" y="1720"/>
                      <a:pt x="179" y="1720"/>
                    </a:cubicBezTo>
                    <a:cubicBezTo>
                      <a:pt x="179" y="1720"/>
                      <a:pt x="179" y="1720"/>
                      <a:pt x="179" y="1720"/>
                    </a:cubicBezTo>
                    <a:cubicBezTo>
                      <a:pt x="180" y="1720"/>
                      <a:pt x="180" y="1720"/>
                      <a:pt x="181" y="1720"/>
                    </a:cubicBezTo>
                    <a:cubicBezTo>
                      <a:pt x="188" y="1720"/>
                      <a:pt x="194" y="1691"/>
                      <a:pt x="197" y="1679"/>
                    </a:cubicBezTo>
                    <a:cubicBezTo>
                      <a:pt x="200" y="1667"/>
                      <a:pt x="205" y="1657"/>
                      <a:pt x="206" y="1647"/>
                    </a:cubicBezTo>
                    <a:cubicBezTo>
                      <a:pt x="207" y="1638"/>
                      <a:pt x="208" y="1632"/>
                      <a:pt x="216" y="1589"/>
                    </a:cubicBezTo>
                    <a:cubicBezTo>
                      <a:pt x="224" y="1546"/>
                      <a:pt x="199" y="1500"/>
                      <a:pt x="202" y="1486"/>
                    </a:cubicBezTo>
                    <a:cubicBezTo>
                      <a:pt x="206" y="1471"/>
                      <a:pt x="193" y="1449"/>
                      <a:pt x="195" y="1445"/>
                    </a:cubicBezTo>
                    <a:cubicBezTo>
                      <a:pt x="197" y="1441"/>
                      <a:pt x="201" y="1425"/>
                      <a:pt x="204" y="1409"/>
                    </a:cubicBezTo>
                    <a:cubicBezTo>
                      <a:pt x="206" y="1393"/>
                      <a:pt x="264" y="1251"/>
                      <a:pt x="270" y="1219"/>
                    </a:cubicBezTo>
                    <a:cubicBezTo>
                      <a:pt x="281" y="1159"/>
                      <a:pt x="281" y="1132"/>
                      <a:pt x="274" y="1090"/>
                    </a:cubicBezTo>
                    <a:cubicBezTo>
                      <a:pt x="275" y="1059"/>
                      <a:pt x="288" y="975"/>
                      <a:pt x="290" y="960"/>
                    </a:cubicBezTo>
                    <a:cubicBezTo>
                      <a:pt x="291" y="957"/>
                      <a:pt x="291" y="942"/>
                      <a:pt x="293" y="932"/>
                    </a:cubicBezTo>
                    <a:cubicBezTo>
                      <a:pt x="294" y="926"/>
                      <a:pt x="295" y="915"/>
                      <a:pt x="295" y="902"/>
                    </a:cubicBezTo>
                    <a:cubicBezTo>
                      <a:pt x="296" y="904"/>
                      <a:pt x="296" y="904"/>
                      <a:pt x="296" y="904"/>
                    </a:cubicBezTo>
                    <a:cubicBezTo>
                      <a:pt x="296" y="918"/>
                      <a:pt x="300" y="942"/>
                      <a:pt x="302" y="980"/>
                    </a:cubicBezTo>
                    <a:cubicBezTo>
                      <a:pt x="301" y="1011"/>
                      <a:pt x="316" y="1068"/>
                      <a:pt x="318" y="1098"/>
                    </a:cubicBezTo>
                    <a:cubicBezTo>
                      <a:pt x="314" y="1107"/>
                      <a:pt x="329" y="1264"/>
                      <a:pt x="329" y="1264"/>
                    </a:cubicBezTo>
                    <a:cubicBezTo>
                      <a:pt x="328" y="1265"/>
                      <a:pt x="328" y="1265"/>
                      <a:pt x="328" y="1265"/>
                    </a:cubicBezTo>
                    <a:cubicBezTo>
                      <a:pt x="328" y="1265"/>
                      <a:pt x="328" y="1265"/>
                      <a:pt x="328" y="1266"/>
                    </a:cubicBezTo>
                    <a:cubicBezTo>
                      <a:pt x="328" y="1266"/>
                      <a:pt x="328" y="1266"/>
                      <a:pt x="328" y="1266"/>
                    </a:cubicBezTo>
                    <a:cubicBezTo>
                      <a:pt x="326" y="1272"/>
                      <a:pt x="321" y="1288"/>
                      <a:pt x="317" y="1309"/>
                    </a:cubicBezTo>
                    <a:cubicBezTo>
                      <a:pt x="317" y="1309"/>
                      <a:pt x="317" y="1309"/>
                      <a:pt x="316" y="1310"/>
                    </a:cubicBezTo>
                    <a:cubicBezTo>
                      <a:pt x="316" y="1311"/>
                      <a:pt x="316" y="1313"/>
                      <a:pt x="315" y="1314"/>
                    </a:cubicBezTo>
                    <a:cubicBezTo>
                      <a:pt x="315" y="1315"/>
                      <a:pt x="315" y="1315"/>
                      <a:pt x="315" y="1316"/>
                    </a:cubicBezTo>
                    <a:cubicBezTo>
                      <a:pt x="315" y="1317"/>
                      <a:pt x="314" y="1319"/>
                      <a:pt x="314" y="1320"/>
                    </a:cubicBezTo>
                    <a:cubicBezTo>
                      <a:pt x="314" y="1321"/>
                      <a:pt x="314" y="1321"/>
                      <a:pt x="314" y="1322"/>
                    </a:cubicBezTo>
                    <a:cubicBezTo>
                      <a:pt x="313" y="1323"/>
                      <a:pt x="313" y="1325"/>
                      <a:pt x="313" y="1326"/>
                    </a:cubicBezTo>
                    <a:cubicBezTo>
                      <a:pt x="313" y="1327"/>
                      <a:pt x="312" y="1328"/>
                      <a:pt x="312" y="1328"/>
                    </a:cubicBezTo>
                    <a:cubicBezTo>
                      <a:pt x="312" y="1330"/>
                      <a:pt x="312" y="1331"/>
                      <a:pt x="311" y="1332"/>
                    </a:cubicBezTo>
                    <a:cubicBezTo>
                      <a:pt x="311" y="1333"/>
                      <a:pt x="311" y="1334"/>
                      <a:pt x="311" y="1335"/>
                    </a:cubicBezTo>
                    <a:cubicBezTo>
                      <a:pt x="311" y="1336"/>
                      <a:pt x="310" y="1337"/>
                      <a:pt x="310" y="1339"/>
                    </a:cubicBezTo>
                    <a:cubicBezTo>
                      <a:pt x="310" y="1340"/>
                      <a:pt x="310" y="1341"/>
                      <a:pt x="310" y="1341"/>
                    </a:cubicBezTo>
                    <a:cubicBezTo>
                      <a:pt x="309" y="1343"/>
                      <a:pt x="309" y="1344"/>
                      <a:pt x="309" y="1345"/>
                    </a:cubicBezTo>
                    <a:cubicBezTo>
                      <a:pt x="309" y="1346"/>
                      <a:pt x="308" y="1347"/>
                      <a:pt x="308" y="1348"/>
                    </a:cubicBezTo>
                    <a:cubicBezTo>
                      <a:pt x="308" y="1349"/>
                      <a:pt x="308" y="1350"/>
                      <a:pt x="307" y="1352"/>
                    </a:cubicBezTo>
                    <a:cubicBezTo>
                      <a:pt x="307" y="1353"/>
                      <a:pt x="307" y="1354"/>
                      <a:pt x="307" y="1355"/>
                    </a:cubicBezTo>
                    <a:cubicBezTo>
                      <a:pt x="307" y="1356"/>
                      <a:pt x="306" y="1357"/>
                      <a:pt x="306" y="1358"/>
                    </a:cubicBezTo>
                    <a:cubicBezTo>
                      <a:pt x="306" y="1359"/>
                      <a:pt x="306" y="1360"/>
                      <a:pt x="306" y="1361"/>
                    </a:cubicBezTo>
                    <a:cubicBezTo>
                      <a:pt x="305" y="1363"/>
                      <a:pt x="305" y="1364"/>
                      <a:pt x="305" y="1365"/>
                    </a:cubicBezTo>
                    <a:cubicBezTo>
                      <a:pt x="305" y="1366"/>
                      <a:pt x="304" y="1367"/>
                      <a:pt x="304" y="1368"/>
                    </a:cubicBezTo>
                    <a:cubicBezTo>
                      <a:pt x="304" y="1369"/>
                      <a:pt x="304" y="1370"/>
                      <a:pt x="304" y="1371"/>
                    </a:cubicBezTo>
                    <a:cubicBezTo>
                      <a:pt x="303" y="1372"/>
                      <a:pt x="303" y="1373"/>
                      <a:pt x="303" y="1375"/>
                    </a:cubicBezTo>
                    <a:cubicBezTo>
                      <a:pt x="303" y="1376"/>
                      <a:pt x="303" y="1377"/>
                      <a:pt x="303" y="1378"/>
                    </a:cubicBezTo>
                    <a:cubicBezTo>
                      <a:pt x="302" y="1379"/>
                      <a:pt x="302" y="1380"/>
                      <a:pt x="302" y="1381"/>
                    </a:cubicBezTo>
                    <a:cubicBezTo>
                      <a:pt x="302" y="1382"/>
                      <a:pt x="302" y="1383"/>
                      <a:pt x="301" y="1384"/>
                    </a:cubicBezTo>
                    <a:cubicBezTo>
                      <a:pt x="301" y="1385"/>
                      <a:pt x="301" y="1386"/>
                      <a:pt x="301" y="1387"/>
                    </a:cubicBezTo>
                    <a:cubicBezTo>
                      <a:pt x="301" y="1388"/>
                      <a:pt x="301" y="1389"/>
                      <a:pt x="300" y="1390"/>
                    </a:cubicBezTo>
                    <a:cubicBezTo>
                      <a:pt x="300" y="1391"/>
                      <a:pt x="300" y="1392"/>
                      <a:pt x="300" y="1393"/>
                    </a:cubicBezTo>
                    <a:cubicBezTo>
                      <a:pt x="300" y="1394"/>
                      <a:pt x="300" y="1395"/>
                      <a:pt x="299" y="1396"/>
                    </a:cubicBezTo>
                    <a:cubicBezTo>
                      <a:pt x="299" y="1397"/>
                      <a:pt x="299" y="1398"/>
                      <a:pt x="299" y="1399"/>
                    </a:cubicBezTo>
                    <a:cubicBezTo>
                      <a:pt x="299" y="1400"/>
                      <a:pt x="299" y="1401"/>
                      <a:pt x="299" y="1401"/>
                    </a:cubicBezTo>
                    <a:cubicBezTo>
                      <a:pt x="298" y="1403"/>
                      <a:pt x="298" y="1404"/>
                      <a:pt x="298" y="1405"/>
                    </a:cubicBezTo>
                    <a:cubicBezTo>
                      <a:pt x="298" y="1405"/>
                      <a:pt x="298" y="1406"/>
                      <a:pt x="298" y="1407"/>
                    </a:cubicBezTo>
                    <a:cubicBezTo>
                      <a:pt x="298" y="1408"/>
                      <a:pt x="298" y="1409"/>
                      <a:pt x="297" y="1410"/>
                    </a:cubicBezTo>
                    <a:cubicBezTo>
                      <a:pt x="297" y="1411"/>
                      <a:pt x="297" y="1411"/>
                      <a:pt x="297" y="1412"/>
                    </a:cubicBezTo>
                    <a:cubicBezTo>
                      <a:pt x="297" y="1413"/>
                      <a:pt x="297" y="1414"/>
                      <a:pt x="297" y="1415"/>
                    </a:cubicBezTo>
                    <a:cubicBezTo>
                      <a:pt x="297" y="1415"/>
                      <a:pt x="297" y="1416"/>
                      <a:pt x="297" y="1417"/>
                    </a:cubicBezTo>
                    <a:cubicBezTo>
                      <a:pt x="296" y="1418"/>
                      <a:pt x="296" y="1419"/>
                      <a:pt x="296" y="1419"/>
                    </a:cubicBezTo>
                    <a:cubicBezTo>
                      <a:pt x="296" y="1420"/>
                      <a:pt x="296" y="1421"/>
                      <a:pt x="296" y="1421"/>
                    </a:cubicBezTo>
                    <a:cubicBezTo>
                      <a:pt x="296" y="1422"/>
                      <a:pt x="296" y="1423"/>
                      <a:pt x="296" y="1424"/>
                    </a:cubicBezTo>
                    <a:cubicBezTo>
                      <a:pt x="296" y="1424"/>
                      <a:pt x="296" y="1425"/>
                      <a:pt x="296" y="1425"/>
                    </a:cubicBezTo>
                    <a:cubicBezTo>
                      <a:pt x="296" y="1427"/>
                      <a:pt x="296" y="1428"/>
                      <a:pt x="296" y="1429"/>
                    </a:cubicBezTo>
                    <a:cubicBezTo>
                      <a:pt x="293" y="1447"/>
                      <a:pt x="300" y="1472"/>
                      <a:pt x="298" y="1512"/>
                    </a:cubicBezTo>
                    <a:cubicBezTo>
                      <a:pt x="295" y="1562"/>
                      <a:pt x="251" y="1762"/>
                      <a:pt x="333" y="2014"/>
                    </a:cubicBezTo>
                    <a:cubicBezTo>
                      <a:pt x="338" y="2029"/>
                      <a:pt x="338" y="2079"/>
                      <a:pt x="344" y="2107"/>
                    </a:cubicBezTo>
                    <a:cubicBezTo>
                      <a:pt x="345" y="2114"/>
                      <a:pt x="359" y="2145"/>
                      <a:pt x="360" y="2189"/>
                    </a:cubicBezTo>
                    <a:cubicBezTo>
                      <a:pt x="361" y="2259"/>
                      <a:pt x="354" y="2349"/>
                      <a:pt x="356" y="2399"/>
                    </a:cubicBezTo>
                    <a:cubicBezTo>
                      <a:pt x="359" y="2481"/>
                      <a:pt x="393" y="2556"/>
                      <a:pt x="406" y="2609"/>
                    </a:cubicBezTo>
                    <a:cubicBezTo>
                      <a:pt x="420" y="2661"/>
                      <a:pt x="425" y="2703"/>
                      <a:pt x="422" y="2713"/>
                    </a:cubicBezTo>
                    <a:cubicBezTo>
                      <a:pt x="420" y="2722"/>
                      <a:pt x="418" y="2740"/>
                      <a:pt x="425" y="2755"/>
                    </a:cubicBezTo>
                    <a:cubicBezTo>
                      <a:pt x="426" y="2756"/>
                      <a:pt x="402" y="2808"/>
                      <a:pt x="389" y="2817"/>
                    </a:cubicBezTo>
                    <a:cubicBezTo>
                      <a:pt x="377" y="2827"/>
                      <a:pt x="373" y="2835"/>
                      <a:pt x="364" y="2840"/>
                    </a:cubicBezTo>
                    <a:cubicBezTo>
                      <a:pt x="354" y="2845"/>
                      <a:pt x="349" y="2850"/>
                      <a:pt x="345" y="2861"/>
                    </a:cubicBezTo>
                    <a:cubicBezTo>
                      <a:pt x="342" y="2869"/>
                      <a:pt x="333" y="2881"/>
                      <a:pt x="340" y="2887"/>
                    </a:cubicBezTo>
                    <a:cubicBezTo>
                      <a:pt x="341" y="2888"/>
                      <a:pt x="342" y="2888"/>
                      <a:pt x="343" y="2889"/>
                    </a:cubicBezTo>
                    <a:cubicBezTo>
                      <a:pt x="344" y="2889"/>
                      <a:pt x="344" y="2889"/>
                      <a:pt x="344" y="2889"/>
                    </a:cubicBezTo>
                    <a:cubicBezTo>
                      <a:pt x="343" y="2892"/>
                      <a:pt x="343" y="2894"/>
                      <a:pt x="344" y="2896"/>
                    </a:cubicBezTo>
                    <a:cubicBezTo>
                      <a:pt x="348" y="2903"/>
                      <a:pt x="355" y="2905"/>
                      <a:pt x="364" y="2904"/>
                    </a:cubicBezTo>
                    <a:cubicBezTo>
                      <a:pt x="365" y="2902"/>
                      <a:pt x="365" y="2902"/>
                      <a:pt x="365" y="2902"/>
                    </a:cubicBezTo>
                    <a:cubicBezTo>
                      <a:pt x="366" y="2905"/>
                      <a:pt x="366" y="2908"/>
                      <a:pt x="368" y="2910"/>
                    </a:cubicBezTo>
                    <a:cubicBezTo>
                      <a:pt x="374" y="2919"/>
                      <a:pt x="394" y="2923"/>
                      <a:pt x="402" y="2915"/>
                    </a:cubicBezTo>
                    <a:cubicBezTo>
                      <a:pt x="403" y="2916"/>
                      <a:pt x="404" y="2916"/>
                      <a:pt x="406" y="2917"/>
                    </a:cubicBezTo>
                    <a:cubicBezTo>
                      <a:pt x="407" y="2917"/>
                      <a:pt x="408" y="2917"/>
                      <a:pt x="409" y="2918"/>
                    </a:cubicBezTo>
                    <a:cubicBezTo>
                      <a:pt x="410" y="2918"/>
                      <a:pt x="410" y="2918"/>
                      <a:pt x="411" y="2918"/>
                    </a:cubicBezTo>
                    <a:cubicBezTo>
                      <a:pt x="413" y="2919"/>
                      <a:pt x="414" y="2919"/>
                      <a:pt x="416" y="2919"/>
                    </a:cubicBezTo>
                    <a:cubicBezTo>
                      <a:pt x="416" y="2919"/>
                      <a:pt x="416" y="2919"/>
                      <a:pt x="416" y="2919"/>
                    </a:cubicBezTo>
                    <a:cubicBezTo>
                      <a:pt x="425" y="2920"/>
                      <a:pt x="435" y="2918"/>
                      <a:pt x="440" y="2913"/>
                    </a:cubicBezTo>
                    <a:cubicBezTo>
                      <a:pt x="440" y="2912"/>
                      <a:pt x="440" y="2912"/>
                      <a:pt x="440" y="2912"/>
                    </a:cubicBezTo>
                    <a:cubicBezTo>
                      <a:pt x="440" y="2913"/>
                      <a:pt x="441" y="2913"/>
                      <a:pt x="441" y="2914"/>
                    </a:cubicBezTo>
                    <a:cubicBezTo>
                      <a:pt x="441" y="2913"/>
                      <a:pt x="441" y="2913"/>
                      <a:pt x="441" y="2913"/>
                    </a:cubicBezTo>
                    <a:cubicBezTo>
                      <a:pt x="446" y="2925"/>
                      <a:pt x="462" y="2926"/>
                      <a:pt x="475" y="2924"/>
                    </a:cubicBezTo>
                    <a:cubicBezTo>
                      <a:pt x="475" y="2924"/>
                      <a:pt x="475" y="2924"/>
                      <a:pt x="475" y="2924"/>
                    </a:cubicBezTo>
                    <a:cubicBezTo>
                      <a:pt x="476" y="2924"/>
                      <a:pt x="477" y="2924"/>
                      <a:pt x="478" y="2924"/>
                    </a:cubicBezTo>
                    <a:cubicBezTo>
                      <a:pt x="478" y="2924"/>
                      <a:pt x="479" y="2923"/>
                      <a:pt x="479" y="2923"/>
                    </a:cubicBezTo>
                    <a:cubicBezTo>
                      <a:pt x="480" y="2923"/>
                      <a:pt x="480" y="2923"/>
                      <a:pt x="481" y="2923"/>
                    </a:cubicBezTo>
                    <a:cubicBezTo>
                      <a:pt x="482" y="2923"/>
                      <a:pt x="482" y="2923"/>
                      <a:pt x="483" y="2923"/>
                    </a:cubicBezTo>
                    <a:cubicBezTo>
                      <a:pt x="485" y="2922"/>
                      <a:pt x="486" y="2922"/>
                      <a:pt x="488" y="2922"/>
                    </a:cubicBezTo>
                    <a:cubicBezTo>
                      <a:pt x="488" y="2921"/>
                      <a:pt x="489" y="2921"/>
                      <a:pt x="489" y="2921"/>
                    </a:cubicBezTo>
                    <a:cubicBezTo>
                      <a:pt x="490" y="2921"/>
                      <a:pt x="491" y="2920"/>
                      <a:pt x="492" y="2920"/>
                    </a:cubicBezTo>
                    <a:cubicBezTo>
                      <a:pt x="492" y="2920"/>
                      <a:pt x="493" y="2919"/>
                      <a:pt x="493" y="2919"/>
                    </a:cubicBezTo>
                    <a:cubicBezTo>
                      <a:pt x="494" y="2919"/>
                      <a:pt x="495" y="2918"/>
                      <a:pt x="496" y="2918"/>
                    </a:cubicBezTo>
                    <a:cubicBezTo>
                      <a:pt x="496" y="2918"/>
                      <a:pt x="496" y="2917"/>
                      <a:pt x="497" y="2917"/>
                    </a:cubicBezTo>
                    <a:cubicBezTo>
                      <a:pt x="498" y="2917"/>
                      <a:pt x="498" y="2916"/>
                      <a:pt x="499" y="2916"/>
                    </a:cubicBezTo>
                    <a:cubicBezTo>
                      <a:pt x="499" y="2915"/>
                      <a:pt x="500" y="2915"/>
                      <a:pt x="500" y="2915"/>
                    </a:cubicBezTo>
                    <a:cubicBezTo>
                      <a:pt x="501" y="2914"/>
                      <a:pt x="501" y="2914"/>
                      <a:pt x="502" y="2913"/>
                    </a:cubicBezTo>
                    <a:cubicBezTo>
                      <a:pt x="502" y="2913"/>
                      <a:pt x="503" y="2913"/>
                      <a:pt x="503" y="2913"/>
                    </a:cubicBezTo>
                    <a:cubicBezTo>
                      <a:pt x="505" y="2911"/>
                      <a:pt x="506" y="2909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9" y="2907"/>
                      <a:pt x="510" y="2906"/>
                      <a:pt x="511" y="2905"/>
                    </a:cubicBezTo>
                    <a:cubicBezTo>
                      <a:pt x="519" y="2899"/>
                      <a:pt x="525" y="2894"/>
                      <a:pt x="523" y="2879"/>
                    </a:cubicBezTo>
                    <a:cubicBezTo>
                      <a:pt x="520" y="2864"/>
                      <a:pt x="522" y="2864"/>
                      <a:pt x="524" y="2846"/>
                    </a:cubicBezTo>
                    <a:cubicBezTo>
                      <a:pt x="525" y="2835"/>
                      <a:pt x="534" y="2832"/>
                      <a:pt x="536" y="2815"/>
                    </a:cubicBezTo>
                    <a:cubicBezTo>
                      <a:pt x="537" y="2801"/>
                      <a:pt x="526" y="2741"/>
                      <a:pt x="527" y="2733"/>
                    </a:cubicBezTo>
                    <a:cubicBezTo>
                      <a:pt x="530" y="2715"/>
                      <a:pt x="517" y="2700"/>
                      <a:pt x="513" y="2669"/>
                    </a:cubicBezTo>
                    <a:cubicBezTo>
                      <a:pt x="508" y="2639"/>
                      <a:pt x="520" y="2535"/>
                      <a:pt x="520" y="2516"/>
                    </a:cubicBezTo>
                    <a:cubicBezTo>
                      <a:pt x="520" y="2480"/>
                      <a:pt x="539" y="2421"/>
                      <a:pt x="534" y="2348"/>
                    </a:cubicBezTo>
                    <a:cubicBezTo>
                      <a:pt x="531" y="2306"/>
                      <a:pt x="510" y="2177"/>
                      <a:pt x="510" y="2148"/>
                    </a:cubicBezTo>
                    <a:cubicBezTo>
                      <a:pt x="510" y="2143"/>
                      <a:pt x="509" y="2110"/>
                      <a:pt x="511" y="2105"/>
                    </a:cubicBezTo>
                    <a:cubicBezTo>
                      <a:pt x="517" y="2085"/>
                      <a:pt x="544" y="1849"/>
                      <a:pt x="544" y="1847"/>
                    </a:cubicBezTo>
                    <a:cubicBezTo>
                      <a:pt x="547" y="1823"/>
                      <a:pt x="555" y="1690"/>
                      <a:pt x="558" y="1646"/>
                    </a:cubicBezTo>
                    <a:cubicBezTo>
                      <a:pt x="559" y="1646"/>
                      <a:pt x="561" y="1646"/>
                      <a:pt x="562" y="1646"/>
                    </a:cubicBezTo>
                    <a:cubicBezTo>
                      <a:pt x="565" y="1689"/>
                      <a:pt x="573" y="1823"/>
                      <a:pt x="576" y="1847"/>
                    </a:cubicBezTo>
                    <a:cubicBezTo>
                      <a:pt x="576" y="1849"/>
                      <a:pt x="603" y="2085"/>
                      <a:pt x="609" y="2105"/>
                    </a:cubicBezTo>
                    <a:cubicBezTo>
                      <a:pt x="611" y="2110"/>
                      <a:pt x="610" y="2143"/>
                      <a:pt x="610" y="2148"/>
                    </a:cubicBezTo>
                    <a:cubicBezTo>
                      <a:pt x="610" y="2177"/>
                      <a:pt x="589" y="2306"/>
                      <a:pt x="586" y="2348"/>
                    </a:cubicBezTo>
                    <a:cubicBezTo>
                      <a:pt x="581" y="2421"/>
                      <a:pt x="600" y="2480"/>
                      <a:pt x="600" y="2516"/>
                    </a:cubicBezTo>
                    <a:cubicBezTo>
                      <a:pt x="600" y="2535"/>
                      <a:pt x="612" y="2639"/>
                      <a:pt x="607" y="2669"/>
                    </a:cubicBezTo>
                    <a:cubicBezTo>
                      <a:pt x="603" y="2700"/>
                      <a:pt x="590" y="2715"/>
                      <a:pt x="593" y="2733"/>
                    </a:cubicBezTo>
                    <a:cubicBezTo>
                      <a:pt x="594" y="2741"/>
                      <a:pt x="583" y="2801"/>
                      <a:pt x="584" y="2815"/>
                    </a:cubicBezTo>
                    <a:cubicBezTo>
                      <a:pt x="586" y="2832"/>
                      <a:pt x="595" y="2835"/>
                      <a:pt x="596" y="2846"/>
                    </a:cubicBezTo>
                    <a:cubicBezTo>
                      <a:pt x="598" y="2864"/>
                      <a:pt x="600" y="2864"/>
                      <a:pt x="597" y="2879"/>
                    </a:cubicBezTo>
                    <a:cubicBezTo>
                      <a:pt x="595" y="2894"/>
                      <a:pt x="601" y="2899"/>
                      <a:pt x="609" y="2905"/>
                    </a:cubicBezTo>
                    <a:cubicBezTo>
                      <a:pt x="610" y="2906"/>
                      <a:pt x="611" y="2907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4" y="2909"/>
                      <a:pt x="615" y="2911"/>
                      <a:pt x="617" y="2913"/>
                    </a:cubicBezTo>
                    <a:cubicBezTo>
                      <a:pt x="617" y="2913"/>
                      <a:pt x="618" y="2913"/>
                      <a:pt x="618" y="2913"/>
                    </a:cubicBezTo>
                    <a:cubicBezTo>
                      <a:pt x="619" y="2914"/>
                      <a:pt x="619" y="2914"/>
                      <a:pt x="620" y="2915"/>
                    </a:cubicBezTo>
                    <a:cubicBezTo>
                      <a:pt x="620" y="2915"/>
                      <a:pt x="621" y="2915"/>
                      <a:pt x="621" y="2916"/>
                    </a:cubicBezTo>
                    <a:cubicBezTo>
                      <a:pt x="622" y="2916"/>
                      <a:pt x="622" y="2917"/>
                      <a:pt x="623" y="2917"/>
                    </a:cubicBezTo>
                    <a:cubicBezTo>
                      <a:pt x="624" y="2917"/>
                      <a:pt x="624" y="2918"/>
                      <a:pt x="624" y="2918"/>
                    </a:cubicBezTo>
                    <a:cubicBezTo>
                      <a:pt x="625" y="2918"/>
                      <a:pt x="626" y="2919"/>
                      <a:pt x="627" y="2919"/>
                    </a:cubicBezTo>
                    <a:cubicBezTo>
                      <a:pt x="627" y="2919"/>
                      <a:pt x="628" y="2920"/>
                      <a:pt x="628" y="2920"/>
                    </a:cubicBezTo>
                    <a:cubicBezTo>
                      <a:pt x="629" y="2920"/>
                      <a:pt x="630" y="2921"/>
                      <a:pt x="631" y="2921"/>
                    </a:cubicBezTo>
                    <a:cubicBezTo>
                      <a:pt x="631" y="2921"/>
                      <a:pt x="632" y="2921"/>
                      <a:pt x="632" y="2922"/>
                    </a:cubicBezTo>
                    <a:cubicBezTo>
                      <a:pt x="634" y="2922"/>
                      <a:pt x="635" y="2922"/>
                      <a:pt x="637" y="2923"/>
                    </a:cubicBezTo>
                    <a:cubicBezTo>
                      <a:pt x="638" y="2923"/>
                      <a:pt x="639" y="2923"/>
                      <a:pt x="639" y="2923"/>
                    </a:cubicBezTo>
                    <a:cubicBezTo>
                      <a:pt x="640" y="2923"/>
                      <a:pt x="640" y="2923"/>
                      <a:pt x="641" y="2923"/>
                    </a:cubicBezTo>
                    <a:cubicBezTo>
                      <a:pt x="641" y="2923"/>
                      <a:pt x="642" y="2924"/>
                      <a:pt x="642" y="2924"/>
                    </a:cubicBezTo>
                    <a:cubicBezTo>
                      <a:pt x="643" y="2924"/>
                      <a:pt x="644" y="2924"/>
                      <a:pt x="644" y="2924"/>
                    </a:cubicBezTo>
                    <a:cubicBezTo>
                      <a:pt x="645" y="2924"/>
                      <a:pt x="645" y="2924"/>
                      <a:pt x="645" y="2924"/>
                    </a:cubicBezTo>
                    <a:cubicBezTo>
                      <a:pt x="646" y="2924"/>
                      <a:pt x="647" y="2924"/>
                      <a:pt x="648" y="2924"/>
                    </a:cubicBezTo>
                    <a:cubicBezTo>
                      <a:pt x="648" y="2924"/>
                      <a:pt x="648" y="2924"/>
                      <a:pt x="648" y="2924"/>
                    </a:cubicBezTo>
                    <a:cubicBezTo>
                      <a:pt x="660" y="2925"/>
                      <a:pt x="674" y="292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3"/>
                      <a:pt x="679" y="2913"/>
                      <a:pt x="680" y="2912"/>
                    </a:cubicBezTo>
                    <a:cubicBezTo>
                      <a:pt x="680" y="2912"/>
                      <a:pt x="680" y="2912"/>
                      <a:pt x="680" y="2912"/>
                    </a:cubicBezTo>
                    <a:cubicBezTo>
                      <a:pt x="685" y="2918"/>
                      <a:pt x="695" y="2920"/>
                      <a:pt x="704" y="2919"/>
                    </a:cubicBezTo>
                    <a:cubicBezTo>
                      <a:pt x="704" y="2919"/>
                      <a:pt x="704" y="2919"/>
                      <a:pt x="704" y="2919"/>
                    </a:cubicBezTo>
                    <a:cubicBezTo>
                      <a:pt x="706" y="2919"/>
                      <a:pt x="707" y="2919"/>
                      <a:pt x="709" y="2918"/>
                    </a:cubicBezTo>
                    <a:cubicBezTo>
                      <a:pt x="710" y="2918"/>
                      <a:pt x="710" y="2918"/>
                      <a:pt x="711" y="2918"/>
                    </a:cubicBezTo>
                    <a:cubicBezTo>
                      <a:pt x="712" y="2917"/>
                      <a:pt x="713" y="2917"/>
                      <a:pt x="714" y="2917"/>
                    </a:cubicBezTo>
                    <a:cubicBezTo>
                      <a:pt x="716" y="2916"/>
                      <a:pt x="717" y="2916"/>
                      <a:pt x="718" y="2915"/>
                    </a:cubicBezTo>
                    <a:cubicBezTo>
                      <a:pt x="726" y="2923"/>
                      <a:pt x="746" y="2919"/>
                      <a:pt x="752" y="2910"/>
                    </a:cubicBezTo>
                    <a:cubicBezTo>
                      <a:pt x="754" y="2908"/>
                      <a:pt x="754" y="2905"/>
                      <a:pt x="755" y="2903"/>
                    </a:cubicBezTo>
                    <a:cubicBezTo>
                      <a:pt x="756" y="2904"/>
                      <a:pt x="756" y="2904"/>
                      <a:pt x="756" y="2904"/>
                    </a:cubicBezTo>
                    <a:cubicBezTo>
                      <a:pt x="765" y="2905"/>
                      <a:pt x="775" y="2902"/>
                      <a:pt x="776" y="2896"/>
                    </a:cubicBezTo>
                    <a:cubicBezTo>
                      <a:pt x="777" y="2894"/>
                      <a:pt x="777" y="2892"/>
                      <a:pt x="777" y="2889"/>
                    </a:cubicBezTo>
                    <a:cubicBezTo>
                      <a:pt x="777" y="2889"/>
                      <a:pt x="777" y="2889"/>
                      <a:pt x="777" y="2889"/>
                    </a:cubicBezTo>
                    <a:cubicBezTo>
                      <a:pt x="778" y="2888"/>
                      <a:pt x="779" y="2888"/>
                      <a:pt x="780" y="2887"/>
                    </a:cubicBezTo>
                    <a:cubicBezTo>
                      <a:pt x="787" y="2881"/>
                      <a:pt x="778" y="2869"/>
                      <a:pt x="775" y="2861"/>
                    </a:cubicBezTo>
                    <a:cubicBezTo>
                      <a:pt x="771" y="2850"/>
                      <a:pt x="766" y="2845"/>
                      <a:pt x="756" y="2840"/>
                    </a:cubicBezTo>
                    <a:cubicBezTo>
                      <a:pt x="747" y="2835"/>
                      <a:pt x="743" y="2827"/>
                      <a:pt x="731" y="2817"/>
                    </a:cubicBezTo>
                    <a:cubicBezTo>
                      <a:pt x="718" y="2808"/>
                      <a:pt x="694" y="2756"/>
                      <a:pt x="695" y="2755"/>
                    </a:cubicBezTo>
                    <a:cubicBezTo>
                      <a:pt x="702" y="2740"/>
                      <a:pt x="700" y="2722"/>
                      <a:pt x="698" y="2713"/>
                    </a:cubicBezTo>
                    <a:cubicBezTo>
                      <a:pt x="695" y="2703"/>
                      <a:pt x="700" y="2661"/>
                      <a:pt x="714" y="2609"/>
                    </a:cubicBezTo>
                    <a:cubicBezTo>
                      <a:pt x="727" y="2556"/>
                      <a:pt x="761" y="2481"/>
                      <a:pt x="764" y="2399"/>
                    </a:cubicBezTo>
                    <a:cubicBezTo>
                      <a:pt x="766" y="2349"/>
                      <a:pt x="759" y="2259"/>
                      <a:pt x="760" y="2189"/>
                    </a:cubicBezTo>
                    <a:cubicBezTo>
                      <a:pt x="761" y="2145"/>
                      <a:pt x="775" y="2114"/>
                      <a:pt x="776" y="2107"/>
                    </a:cubicBezTo>
                    <a:cubicBezTo>
                      <a:pt x="782" y="2079"/>
                      <a:pt x="782" y="2029"/>
                      <a:pt x="787" y="2014"/>
                    </a:cubicBezTo>
                    <a:cubicBezTo>
                      <a:pt x="869" y="1762"/>
                      <a:pt x="825" y="1562"/>
                      <a:pt x="822" y="1512"/>
                    </a:cubicBezTo>
                    <a:cubicBezTo>
                      <a:pt x="823" y="1512"/>
                      <a:pt x="823" y="1512"/>
                      <a:pt x="823" y="1512"/>
                    </a:cubicBezTo>
                    <a:cubicBezTo>
                      <a:pt x="821" y="1472"/>
                      <a:pt x="828" y="1447"/>
                      <a:pt x="825" y="1429"/>
                    </a:cubicBezTo>
                    <a:cubicBezTo>
                      <a:pt x="825" y="1428"/>
                      <a:pt x="825" y="1427"/>
                      <a:pt x="825" y="1425"/>
                    </a:cubicBezTo>
                    <a:cubicBezTo>
                      <a:pt x="825" y="1425"/>
                      <a:pt x="825" y="1424"/>
                      <a:pt x="825" y="1424"/>
                    </a:cubicBezTo>
                    <a:cubicBezTo>
                      <a:pt x="825" y="1423"/>
                      <a:pt x="824" y="1422"/>
                      <a:pt x="824" y="1421"/>
                    </a:cubicBezTo>
                    <a:cubicBezTo>
                      <a:pt x="824" y="1421"/>
                      <a:pt x="824" y="1420"/>
                      <a:pt x="824" y="1420"/>
                    </a:cubicBezTo>
                    <a:cubicBezTo>
                      <a:pt x="824" y="1419"/>
                      <a:pt x="824" y="1418"/>
                      <a:pt x="824" y="1417"/>
                    </a:cubicBezTo>
                    <a:cubicBezTo>
                      <a:pt x="824" y="1416"/>
                      <a:pt x="824" y="1416"/>
                      <a:pt x="824" y="1415"/>
                    </a:cubicBezTo>
                    <a:cubicBezTo>
                      <a:pt x="824" y="1414"/>
                      <a:pt x="824" y="1413"/>
                      <a:pt x="823" y="1412"/>
                    </a:cubicBezTo>
                    <a:cubicBezTo>
                      <a:pt x="823" y="1411"/>
                      <a:pt x="823" y="1411"/>
                      <a:pt x="823" y="1410"/>
                    </a:cubicBezTo>
                    <a:cubicBezTo>
                      <a:pt x="823" y="1409"/>
                      <a:pt x="823" y="1408"/>
                      <a:pt x="823" y="1407"/>
                    </a:cubicBezTo>
                    <a:cubicBezTo>
                      <a:pt x="823" y="1406"/>
                      <a:pt x="823" y="1406"/>
                      <a:pt x="822" y="1405"/>
                    </a:cubicBezTo>
                    <a:cubicBezTo>
                      <a:pt x="822" y="1404"/>
                      <a:pt x="822" y="1403"/>
                      <a:pt x="822" y="1401"/>
                    </a:cubicBezTo>
                    <a:cubicBezTo>
                      <a:pt x="822" y="1401"/>
                      <a:pt x="822" y="1400"/>
                      <a:pt x="822" y="1399"/>
                    </a:cubicBezTo>
                    <a:cubicBezTo>
                      <a:pt x="821" y="1398"/>
                      <a:pt x="821" y="1397"/>
                      <a:pt x="821" y="1396"/>
                    </a:cubicBezTo>
                    <a:cubicBezTo>
                      <a:pt x="821" y="1395"/>
                      <a:pt x="821" y="1394"/>
                      <a:pt x="821" y="1394"/>
                    </a:cubicBezTo>
                    <a:cubicBezTo>
                      <a:pt x="821" y="1392"/>
                      <a:pt x="820" y="1391"/>
                      <a:pt x="820" y="1390"/>
                    </a:cubicBezTo>
                    <a:cubicBezTo>
                      <a:pt x="820" y="1389"/>
                      <a:pt x="820" y="1388"/>
                      <a:pt x="820" y="1387"/>
                    </a:cubicBezTo>
                    <a:cubicBezTo>
                      <a:pt x="820" y="1386"/>
                      <a:pt x="819" y="1385"/>
                      <a:pt x="819" y="1384"/>
                    </a:cubicBezTo>
                    <a:cubicBezTo>
                      <a:pt x="819" y="1383"/>
                      <a:pt x="819" y="1382"/>
                      <a:pt x="819" y="1381"/>
                    </a:cubicBezTo>
                    <a:cubicBezTo>
                      <a:pt x="818" y="1380"/>
                      <a:pt x="818" y="1379"/>
                      <a:pt x="818" y="1377"/>
                    </a:cubicBezTo>
                    <a:cubicBezTo>
                      <a:pt x="818" y="1376"/>
                      <a:pt x="818" y="1376"/>
                      <a:pt x="818" y="1375"/>
                    </a:cubicBezTo>
                    <a:cubicBezTo>
                      <a:pt x="817" y="1374"/>
                      <a:pt x="817" y="1372"/>
                      <a:pt x="817" y="1371"/>
                    </a:cubicBezTo>
                    <a:cubicBezTo>
                      <a:pt x="817" y="1370"/>
                      <a:pt x="816" y="1369"/>
                      <a:pt x="816" y="1369"/>
                    </a:cubicBezTo>
                    <a:cubicBezTo>
                      <a:pt x="816" y="1367"/>
                      <a:pt x="816" y="1366"/>
                      <a:pt x="816" y="1364"/>
                    </a:cubicBezTo>
                    <a:cubicBezTo>
                      <a:pt x="815" y="1363"/>
                      <a:pt x="815" y="1363"/>
                      <a:pt x="815" y="1362"/>
                    </a:cubicBezTo>
                    <a:cubicBezTo>
                      <a:pt x="815" y="1360"/>
                      <a:pt x="815" y="1359"/>
                      <a:pt x="814" y="1358"/>
                    </a:cubicBezTo>
                    <a:cubicBezTo>
                      <a:pt x="814" y="1357"/>
                      <a:pt x="814" y="1356"/>
                      <a:pt x="814" y="1355"/>
                    </a:cubicBezTo>
                    <a:cubicBezTo>
                      <a:pt x="814" y="1354"/>
                      <a:pt x="813" y="1352"/>
                      <a:pt x="813" y="1351"/>
                    </a:cubicBezTo>
                    <a:cubicBezTo>
                      <a:pt x="813" y="1350"/>
                      <a:pt x="813" y="1349"/>
                      <a:pt x="812" y="1348"/>
                    </a:cubicBezTo>
                    <a:cubicBezTo>
                      <a:pt x="812" y="1347"/>
                      <a:pt x="812" y="1346"/>
                      <a:pt x="812" y="1345"/>
                    </a:cubicBezTo>
                    <a:cubicBezTo>
                      <a:pt x="811" y="1344"/>
                      <a:pt x="811" y="1343"/>
                      <a:pt x="811" y="1342"/>
                    </a:cubicBezTo>
                    <a:cubicBezTo>
                      <a:pt x="811" y="1341"/>
                      <a:pt x="811" y="1339"/>
                      <a:pt x="810" y="1338"/>
                    </a:cubicBezTo>
                    <a:cubicBezTo>
                      <a:pt x="810" y="1337"/>
                      <a:pt x="810" y="1336"/>
                      <a:pt x="810" y="1335"/>
                    </a:cubicBezTo>
                    <a:cubicBezTo>
                      <a:pt x="809" y="1334"/>
                      <a:pt x="809" y="1333"/>
                      <a:pt x="809" y="1332"/>
                    </a:cubicBezTo>
                    <a:cubicBezTo>
                      <a:pt x="809" y="1331"/>
                      <a:pt x="808" y="1330"/>
                      <a:pt x="808" y="1329"/>
                    </a:cubicBezTo>
                    <a:cubicBezTo>
                      <a:pt x="808" y="1328"/>
                      <a:pt x="808" y="1326"/>
                      <a:pt x="808" y="1325"/>
                    </a:cubicBezTo>
                    <a:cubicBezTo>
                      <a:pt x="807" y="1324"/>
                      <a:pt x="807" y="1323"/>
                      <a:pt x="807" y="1322"/>
                    </a:cubicBezTo>
                    <a:cubicBezTo>
                      <a:pt x="807" y="1321"/>
                      <a:pt x="806" y="1320"/>
                      <a:pt x="806" y="1319"/>
                    </a:cubicBezTo>
                    <a:cubicBezTo>
                      <a:pt x="806" y="1318"/>
                      <a:pt x="806" y="1317"/>
                      <a:pt x="805" y="1316"/>
                    </a:cubicBezTo>
                    <a:cubicBezTo>
                      <a:pt x="805" y="1315"/>
                      <a:pt x="805" y="1314"/>
                      <a:pt x="805" y="1314"/>
                    </a:cubicBezTo>
                    <a:cubicBezTo>
                      <a:pt x="805" y="1312"/>
                      <a:pt x="804" y="1311"/>
                      <a:pt x="804" y="1310"/>
                    </a:cubicBezTo>
                    <a:cubicBezTo>
                      <a:pt x="804" y="1309"/>
                      <a:pt x="804" y="1309"/>
                      <a:pt x="804" y="1308"/>
                    </a:cubicBezTo>
                    <a:cubicBezTo>
                      <a:pt x="803" y="1307"/>
                      <a:pt x="803" y="1305"/>
                      <a:pt x="803" y="1304"/>
                    </a:cubicBezTo>
                    <a:cubicBezTo>
                      <a:pt x="803" y="1304"/>
                      <a:pt x="802" y="1303"/>
                      <a:pt x="802" y="1303"/>
                    </a:cubicBezTo>
                    <a:cubicBezTo>
                      <a:pt x="802" y="1301"/>
                      <a:pt x="802" y="1300"/>
                      <a:pt x="801" y="1299"/>
                    </a:cubicBezTo>
                    <a:cubicBezTo>
                      <a:pt x="801" y="1298"/>
                      <a:pt x="801" y="1298"/>
                      <a:pt x="801" y="1298"/>
                    </a:cubicBezTo>
                    <a:cubicBezTo>
                      <a:pt x="798" y="1284"/>
                      <a:pt x="795" y="1273"/>
                      <a:pt x="793" y="1268"/>
                    </a:cubicBezTo>
                    <a:cubicBezTo>
                      <a:pt x="793" y="1268"/>
                      <a:pt x="793" y="1268"/>
                      <a:pt x="793" y="1268"/>
                    </a:cubicBezTo>
                    <a:cubicBezTo>
                      <a:pt x="793" y="1267"/>
                      <a:pt x="793" y="1266"/>
                      <a:pt x="792" y="1266"/>
                    </a:cubicBezTo>
                    <a:cubicBezTo>
                      <a:pt x="792" y="1266"/>
                      <a:pt x="792" y="1266"/>
                      <a:pt x="792" y="1266"/>
                    </a:cubicBezTo>
                    <a:cubicBezTo>
                      <a:pt x="792" y="1265"/>
                      <a:pt x="793" y="1265"/>
                      <a:pt x="793" y="1265"/>
                    </a:cubicBezTo>
                    <a:cubicBezTo>
                      <a:pt x="792" y="1264"/>
                      <a:pt x="792" y="1264"/>
                      <a:pt x="792" y="1264"/>
                    </a:cubicBezTo>
                    <a:cubicBezTo>
                      <a:pt x="792" y="1264"/>
                      <a:pt x="806" y="1107"/>
                      <a:pt x="803" y="1098"/>
                    </a:cubicBezTo>
                    <a:cubicBezTo>
                      <a:pt x="804" y="1068"/>
                      <a:pt x="820" y="1011"/>
                      <a:pt x="818" y="980"/>
                    </a:cubicBezTo>
                    <a:cubicBezTo>
                      <a:pt x="820" y="942"/>
                      <a:pt x="825" y="918"/>
                      <a:pt x="825" y="904"/>
                    </a:cubicBezTo>
                    <a:cubicBezTo>
                      <a:pt x="825" y="902"/>
                      <a:pt x="825" y="902"/>
                      <a:pt x="825" y="902"/>
                    </a:cubicBezTo>
                    <a:cubicBezTo>
                      <a:pt x="826" y="915"/>
                      <a:pt x="827" y="926"/>
                      <a:pt x="827" y="932"/>
                    </a:cubicBezTo>
                    <a:cubicBezTo>
                      <a:pt x="829" y="942"/>
                      <a:pt x="829" y="957"/>
                      <a:pt x="831" y="960"/>
                    </a:cubicBezTo>
                    <a:cubicBezTo>
                      <a:pt x="833" y="975"/>
                      <a:pt x="845" y="1059"/>
                      <a:pt x="846" y="1090"/>
                    </a:cubicBezTo>
                    <a:cubicBezTo>
                      <a:pt x="840" y="1132"/>
                      <a:pt x="839" y="1159"/>
                      <a:pt x="851" y="1219"/>
                    </a:cubicBezTo>
                    <a:cubicBezTo>
                      <a:pt x="856" y="1251"/>
                      <a:pt x="914" y="1393"/>
                      <a:pt x="917" y="1409"/>
                    </a:cubicBezTo>
                    <a:cubicBezTo>
                      <a:pt x="920" y="1425"/>
                      <a:pt x="924" y="1441"/>
                      <a:pt x="926" y="1445"/>
                    </a:cubicBezTo>
                    <a:cubicBezTo>
                      <a:pt x="928" y="1449"/>
                      <a:pt x="914" y="1471"/>
                      <a:pt x="918" y="1486"/>
                    </a:cubicBezTo>
                    <a:cubicBezTo>
                      <a:pt x="922" y="1500"/>
                      <a:pt x="896" y="1546"/>
                      <a:pt x="904" y="1589"/>
                    </a:cubicBezTo>
                    <a:cubicBezTo>
                      <a:pt x="912" y="1632"/>
                      <a:pt x="913" y="1638"/>
                      <a:pt x="914" y="1647"/>
                    </a:cubicBezTo>
                    <a:cubicBezTo>
                      <a:pt x="915" y="1657"/>
                      <a:pt x="921" y="1667"/>
                      <a:pt x="924" y="1679"/>
                    </a:cubicBezTo>
                    <a:cubicBezTo>
                      <a:pt x="927" y="1691"/>
                      <a:pt x="932" y="1720"/>
                      <a:pt x="939" y="1720"/>
                    </a:cubicBezTo>
                    <a:cubicBezTo>
                      <a:pt x="940" y="1720"/>
                      <a:pt x="941" y="1720"/>
                      <a:pt x="941" y="1720"/>
                    </a:cubicBezTo>
                    <a:cubicBezTo>
                      <a:pt x="942" y="1720"/>
                      <a:pt x="942" y="1720"/>
                      <a:pt x="942" y="1720"/>
                    </a:cubicBezTo>
                    <a:cubicBezTo>
                      <a:pt x="942" y="1720"/>
                      <a:pt x="943" y="1720"/>
                      <a:pt x="943" y="1720"/>
                    </a:cubicBezTo>
                    <a:cubicBezTo>
                      <a:pt x="943" y="1720"/>
                      <a:pt x="943" y="1720"/>
                      <a:pt x="944" y="1720"/>
                    </a:cubicBezTo>
                    <a:cubicBezTo>
                      <a:pt x="944" y="1720"/>
                      <a:pt x="944" y="1720"/>
                      <a:pt x="944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6" y="1718"/>
                      <a:pt x="946" y="1718"/>
                      <a:pt x="947" y="1717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7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6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6"/>
                      <a:pt x="947" y="1715"/>
                      <a:pt x="947" y="1715"/>
                    </a:cubicBezTo>
                    <a:cubicBezTo>
                      <a:pt x="947" y="1715"/>
                      <a:pt x="949" y="1742"/>
                      <a:pt x="963" y="1742"/>
                    </a:cubicBezTo>
                    <a:cubicBezTo>
                      <a:pt x="972" y="1741"/>
                      <a:pt x="972" y="1733"/>
                      <a:pt x="972" y="1733"/>
                    </a:cubicBezTo>
                    <a:cubicBezTo>
                      <a:pt x="972" y="1733"/>
                      <a:pt x="974" y="1755"/>
                      <a:pt x="987" y="1753"/>
                    </a:cubicBezTo>
                    <a:cubicBezTo>
                      <a:pt x="999" y="1751"/>
                      <a:pt x="999" y="1739"/>
                      <a:pt x="999" y="1739"/>
                    </a:cubicBezTo>
                    <a:cubicBezTo>
                      <a:pt x="1007" y="1743"/>
                      <a:pt x="1020" y="1742"/>
                      <a:pt x="1023" y="1728"/>
                    </a:cubicBezTo>
                    <a:cubicBezTo>
                      <a:pt x="1026" y="1714"/>
                      <a:pt x="1033" y="1686"/>
                      <a:pt x="1032" y="1675"/>
                    </a:cubicBezTo>
                    <a:cubicBezTo>
                      <a:pt x="1032" y="1665"/>
                      <a:pt x="1039" y="1642"/>
                      <a:pt x="1039" y="1633"/>
                    </a:cubicBezTo>
                    <a:cubicBezTo>
                      <a:pt x="1046" y="1606"/>
                      <a:pt x="1053" y="1597"/>
                      <a:pt x="1051" y="1589"/>
                    </a:cubicBezTo>
                    <a:cubicBezTo>
                      <a:pt x="1060" y="1599"/>
                      <a:pt x="1068" y="1609"/>
                      <a:pt x="1072" y="1611"/>
                    </a:cubicBezTo>
                    <a:cubicBezTo>
                      <a:pt x="1074" y="1627"/>
                      <a:pt x="1090" y="1651"/>
                      <a:pt x="1103" y="1652"/>
                    </a:cubicBezTo>
                    <a:cubicBezTo>
                      <a:pt x="1120" y="1653"/>
                      <a:pt x="1116" y="1641"/>
                      <a:pt x="1111" y="1628"/>
                    </a:cubicBezTo>
                    <a:close/>
                    <a:moveTo>
                      <a:pt x="672" y="310"/>
                    </a:move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9" name="Group 63">
              <a:extLst>
                <a:ext uri="{FF2B5EF4-FFF2-40B4-BE49-F238E27FC236}">
                  <a16:creationId xmlns:a16="http://schemas.microsoft.com/office/drawing/2014/main" id="{828AC049-27D4-9FFF-376F-0281954996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41424" y="1756531"/>
              <a:ext cx="1035050" cy="3711575"/>
              <a:chOff x="2832" y="705"/>
              <a:chExt cx="652" cy="2338"/>
            </a:xfrm>
          </p:grpSpPr>
          <p:sp>
            <p:nvSpPr>
              <p:cNvPr id="10" name="Freeform 61">
                <a:extLst>
                  <a:ext uri="{FF2B5EF4-FFF2-40B4-BE49-F238E27FC236}">
                    <a16:creationId xmlns:a16="http://schemas.microsoft.com/office/drawing/2014/main" id="{6B12D9B4-6ABE-7D32-5780-682197DF67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32" y="705"/>
                <a:ext cx="652" cy="2338"/>
              </a:xfrm>
              <a:custGeom>
                <a:avLst/>
                <a:gdLst>
                  <a:gd name="T0" fmla="*/ 389 w 829"/>
                  <a:gd name="T1" fmla="*/ 661 h 2980"/>
                  <a:gd name="T2" fmla="*/ 373 w 829"/>
                  <a:gd name="T3" fmla="*/ 449 h 2980"/>
                  <a:gd name="T4" fmla="*/ 346 w 829"/>
                  <a:gd name="T5" fmla="*/ 260 h 2980"/>
                  <a:gd name="T6" fmla="*/ 295 w 829"/>
                  <a:gd name="T7" fmla="*/ 233 h 2980"/>
                  <a:gd name="T8" fmla="*/ 244 w 829"/>
                  <a:gd name="T9" fmla="*/ 184 h 2980"/>
                  <a:gd name="T10" fmla="*/ 282 w 829"/>
                  <a:gd name="T11" fmla="*/ 170 h 2980"/>
                  <a:gd name="T12" fmla="*/ 267 w 829"/>
                  <a:gd name="T13" fmla="*/ 158 h 2980"/>
                  <a:gd name="T14" fmla="*/ 138 w 829"/>
                  <a:gd name="T15" fmla="*/ 44 h 2980"/>
                  <a:gd name="T16" fmla="*/ 131 w 829"/>
                  <a:gd name="T17" fmla="*/ 165 h 2980"/>
                  <a:gd name="T18" fmla="*/ 141 w 829"/>
                  <a:gd name="T19" fmla="*/ 186 h 2980"/>
                  <a:gd name="T20" fmla="*/ 131 w 829"/>
                  <a:gd name="T21" fmla="*/ 228 h 2980"/>
                  <a:gd name="T22" fmla="*/ 88 w 829"/>
                  <a:gd name="T23" fmla="*/ 241 h 2980"/>
                  <a:gd name="T24" fmla="*/ 31 w 829"/>
                  <a:gd name="T25" fmla="*/ 365 h 2980"/>
                  <a:gd name="T26" fmla="*/ 13 w 829"/>
                  <a:gd name="T27" fmla="*/ 607 h 2980"/>
                  <a:gd name="T28" fmla="*/ 2 w 829"/>
                  <a:gd name="T29" fmla="*/ 777 h 2980"/>
                  <a:gd name="T30" fmla="*/ 17 w 829"/>
                  <a:gd name="T31" fmla="*/ 814 h 2980"/>
                  <a:gd name="T32" fmla="*/ 49 w 829"/>
                  <a:gd name="T33" fmla="*/ 819 h 2980"/>
                  <a:gd name="T34" fmla="*/ 53 w 829"/>
                  <a:gd name="T35" fmla="*/ 807 h 2980"/>
                  <a:gd name="T36" fmla="*/ 45 w 829"/>
                  <a:gd name="T37" fmla="*/ 725 h 2980"/>
                  <a:gd name="T38" fmla="*/ 90 w 829"/>
                  <a:gd name="T39" fmla="*/ 434 h 2980"/>
                  <a:gd name="T40" fmla="*/ 79 w 829"/>
                  <a:gd name="T41" fmla="*/ 573 h 2980"/>
                  <a:gd name="T42" fmla="*/ 76 w 829"/>
                  <a:gd name="T43" fmla="*/ 874 h 2980"/>
                  <a:gd name="T44" fmla="*/ 119 w 829"/>
                  <a:gd name="T45" fmla="*/ 1211 h 2980"/>
                  <a:gd name="T46" fmla="*/ 141 w 829"/>
                  <a:gd name="T47" fmla="*/ 1378 h 2980"/>
                  <a:gd name="T48" fmla="*/ 127 w 829"/>
                  <a:gd name="T49" fmla="*/ 1430 h 2980"/>
                  <a:gd name="T50" fmla="*/ 189 w 829"/>
                  <a:gd name="T51" fmla="*/ 1431 h 2980"/>
                  <a:gd name="T52" fmla="*/ 198 w 829"/>
                  <a:gd name="T53" fmla="*/ 1367 h 2980"/>
                  <a:gd name="T54" fmla="*/ 185 w 829"/>
                  <a:gd name="T55" fmla="*/ 1275 h 2980"/>
                  <a:gd name="T56" fmla="*/ 194 w 829"/>
                  <a:gd name="T57" fmla="*/ 959 h 2980"/>
                  <a:gd name="T58" fmla="*/ 194 w 829"/>
                  <a:gd name="T59" fmla="*/ 767 h 2980"/>
                  <a:gd name="T60" fmla="*/ 210 w 829"/>
                  <a:gd name="T61" fmla="*/ 766 h 2980"/>
                  <a:gd name="T62" fmla="*/ 208 w 829"/>
                  <a:gd name="T63" fmla="*/ 959 h 2980"/>
                  <a:gd name="T64" fmla="*/ 219 w 829"/>
                  <a:gd name="T65" fmla="*/ 1275 h 2980"/>
                  <a:gd name="T66" fmla="*/ 204 w 829"/>
                  <a:gd name="T67" fmla="*/ 1367 h 2980"/>
                  <a:gd name="T68" fmla="*/ 214 w 829"/>
                  <a:gd name="T69" fmla="*/ 1431 h 2980"/>
                  <a:gd name="T70" fmla="*/ 276 w 829"/>
                  <a:gd name="T71" fmla="*/ 1430 h 2980"/>
                  <a:gd name="T72" fmla="*/ 263 w 829"/>
                  <a:gd name="T73" fmla="*/ 1378 h 2980"/>
                  <a:gd name="T74" fmla="*/ 285 w 829"/>
                  <a:gd name="T75" fmla="*/ 1211 h 2980"/>
                  <a:gd name="T76" fmla="*/ 328 w 829"/>
                  <a:gd name="T77" fmla="*/ 874 h 2980"/>
                  <a:gd name="T78" fmla="*/ 325 w 829"/>
                  <a:gd name="T79" fmla="*/ 567 h 2980"/>
                  <a:gd name="T80" fmla="*/ 313 w 829"/>
                  <a:gd name="T81" fmla="*/ 434 h 2980"/>
                  <a:gd name="T82" fmla="*/ 358 w 829"/>
                  <a:gd name="T83" fmla="*/ 725 h 2980"/>
                  <a:gd name="T84" fmla="*/ 349 w 829"/>
                  <a:gd name="T85" fmla="*/ 807 h 2980"/>
                  <a:gd name="T86" fmla="*/ 355 w 829"/>
                  <a:gd name="T87" fmla="*/ 819 h 2980"/>
                  <a:gd name="T88" fmla="*/ 386 w 829"/>
                  <a:gd name="T89" fmla="*/ 814 h 2980"/>
                  <a:gd name="T90" fmla="*/ 401 w 829"/>
                  <a:gd name="T91" fmla="*/ 777 h 2980"/>
                  <a:gd name="T92" fmla="*/ 131 w 829"/>
                  <a:gd name="T93" fmla="*/ 165 h 298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29" h="2980">
                    <a:moveTo>
                      <a:pt x="825" y="1608"/>
                    </a:moveTo>
                    <a:cubicBezTo>
                      <a:pt x="822" y="1601"/>
                      <a:pt x="816" y="1555"/>
                      <a:pt x="809" y="1528"/>
                    </a:cubicBezTo>
                    <a:cubicBezTo>
                      <a:pt x="804" y="1506"/>
                      <a:pt x="798" y="1412"/>
                      <a:pt x="801" y="1369"/>
                    </a:cubicBezTo>
                    <a:cubicBezTo>
                      <a:pt x="804" y="1334"/>
                      <a:pt x="802" y="1281"/>
                      <a:pt x="803" y="1258"/>
                    </a:cubicBezTo>
                    <a:cubicBezTo>
                      <a:pt x="804" y="1129"/>
                      <a:pt x="783" y="1063"/>
                      <a:pt x="778" y="1039"/>
                    </a:cubicBezTo>
                    <a:cubicBezTo>
                      <a:pt x="773" y="1015"/>
                      <a:pt x="767" y="981"/>
                      <a:pt x="767" y="929"/>
                    </a:cubicBezTo>
                    <a:cubicBezTo>
                      <a:pt x="767" y="877"/>
                      <a:pt x="769" y="806"/>
                      <a:pt x="765" y="756"/>
                    </a:cubicBezTo>
                    <a:cubicBezTo>
                      <a:pt x="763" y="727"/>
                      <a:pt x="758" y="683"/>
                      <a:pt x="752" y="645"/>
                    </a:cubicBezTo>
                    <a:cubicBezTo>
                      <a:pt x="746" y="607"/>
                      <a:pt x="727" y="556"/>
                      <a:pt x="711" y="539"/>
                    </a:cubicBezTo>
                    <a:cubicBezTo>
                      <a:pt x="695" y="521"/>
                      <a:pt x="673" y="507"/>
                      <a:pt x="650" y="499"/>
                    </a:cubicBezTo>
                    <a:cubicBezTo>
                      <a:pt x="644" y="497"/>
                      <a:pt x="635" y="490"/>
                      <a:pt x="629" y="489"/>
                    </a:cubicBezTo>
                    <a:cubicBezTo>
                      <a:pt x="620" y="487"/>
                      <a:pt x="615" y="483"/>
                      <a:pt x="607" y="482"/>
                    </a:cubicBezTo>
                    <a:cubicBezTo>
                      <a:pt x="590" y="479"/>
                      <a:pt x="575" y="477"/>
                      <a:pt x="561" y="472"/>
                    </a:cubicBezTo>
                    <a:cubicBezTo>
                      <a:pt x="531" y="463"/>
                      <a:pt x="507" y="454"/>
                      <a:pt x="501" y="385"/>
                    </a:cubicBezTo>
                    <a:cubicBezTo>
                      <a:pt x="501" y="382"/>
                      <a:pt x="501" y="382"/>
                      <a:pt x="501" y="382"/>
                    </a:cubicBezTo>
                    <a:cubicBezTo>
                      <a:pt x="537" y="421"/>
                      <a:pt x="571" y="371"/>
                      <a:pt x="571" y="371"/>
                    </a:cubicBezTo>
                    <a:cubicBezTo>
                      <a:pt x="564" y="376"/>
                      <a:pt x="550" y="370"/>
                      <a:pt x="550" y="370"/>
                    </a:cubicBezTo>
                    <a:cubicBezTo>
                      <a:pt x="570" y="376"/>
                      <a:pt x="578" y="352"/>
                      <a:pt x="578" y="352"/>
                    </a:cubicBezTo>
                    <a:cubicBezTo>
                      <a:pt x="569" y="358"/>
                      <a:pt x="566" y="353"/>
                      <a:pt x="566" y="353"/>
                    </a:cubicBezTo>
                    <a:cubicBezTo>
                      <a:pt x="581" y="347"/>
                      <a:pt x="580" y="328"/>
                      <a:pt x="580" y="328"/>
                    </a:cubicBezTo>
                    <a:cubicBezTo>
                      <a:pt x="573" y="353"/>
                      <a:pt x="539" y="357"/>
                      <a:pt x="548" y="329"/>
                    </a:cubicBezTo>
                    <a:cubicBezTo>
                      <a:pt x="563" y="281"/>
                      <a:pt x="578" y="182"/>
                      <a:pt x="534" y="91"/>
                    </a:cubicBezTo>
                    <a:cubicBezTo>
                      <a:pt x="489" y="0"/>
                      <a:pt x="374" y="39"/>
                      <a:pt x="374" y="39"/>
                    </a:cubicBezTo>
                    <a:cubicBezTo>
                      <a:pt x="352" y="25"/>
                      <a:pt x="305" y="61"/>
                      <a:pt x="284" y="90"/>
                    </a:cubicBezTo>
                    <a:cubicBezTo>
                      <a:pt x="263" y="120"/>
                      <a:pt x="238" y="224"/>
                      <a:pt x="287" y="300"/>
                    </a:cubicBezTo>
                    <a:cubicBezTo>
                      <a:pt x="311" y="338"/>
                      <a:pt x="285" y="358"/>
                      <a:pt x="276" y="354"/>
                    </a:cubicBezTo>
                    <a:cubicBezTo>
                      <a:pt x="268" y="351"/>
                      <a:pt x="269" y="343"/>
                      <a:pt x="269" y="341"/>
                    </a:cubicBezTo>
                    <a:cubicBezTo>
                      <a:pt x="264" y="362"/>
                      <a:pt x="280" y="371"/>
                      <a:pt x="280" y="371"/>
                    </a:cubicBezTo>
                    <a:cubicBezTo>
                      <a:pt x="270" y="367"/>
                      <a:pt x="265" y="358"/>
                      <a:pt x="265" y="358"/>
                    </a:cubicBezTo>
                    <a:cubicBezTo>
                      <a:pt x="266" y="379"/>
                      <a:pt x="288" y="385"/>
                      <a:pt x="288" y="385"/>
                    </a:cubicBezTo>
                    <a:cubicBezTo>
                      <a:pt x="274" y="384"/>
                      <a:pt x="268" y="376"/>
                      <a:pt x="268" y="376"/>
                    </a:cubicBezTo>
                    <a:cubicBezTo>
                      <a:pt x="273" y="392"/>
                      <a:pt x="309" y="408"/>
                      <a:pt x="328" y="381"/>
                    </a:cubicBezTo>
                    <a:cubicBezTo>
                      <a:pt x="322" y="460"/>
                      <a:pt x="295" y="464"/>
                      <a:pt x="268" y="472"/>
                    </a:cubicBezTo>
                    <a:cubicBezTo>
                      <a:pt x="254" y="477"/>
                      <a:pt x="239" y="479"/>
                      <a:pt x="222" y="482"/>
                    </a:cubicBezTo>
                    <a:cubicBezTo>
                      <a:pt x="214" y="483"/>
                      <a:pt x="208" y="487"/>
                      <a:pt x="199" y="488"/>
                    </a:cubicBezTo>
                    <a:cubicBezTo>
                      <a:pt x="193" y="489"/>
                      <a:pt x="186" y="496"/>
                      <a:pt x="180" y="498"/>
                    </a:cubicBezTo>
                    <a:cubicBezTo>
                      <a:pt x="156" y="506"/>
                      <a:pt x="134" y="521"/>
                      <a:pt x="118" y="538"/>
                    </a:cubicBezTo>
                    <a:cubicBezTo>
                      <a:pt x="101" y="556"/>
                      <a:pt x="83" y="607"/>
                      <a:pt x="77" y="645"/>
                    </a:cubicBezTo>
                    <a:cubicBezTo>
                      <a:pt x="71" y="683"/>
                      <a:pt x="66" y="727"/>
                      <a:pt x="63" y="756"/>
                    </a:cubicBezTo>
                    <a:cubicBezTo>
                      <a:pt x="59" y="806"/>
                      <a:pt x="62" y="877"/>
                      <a:pt x="62" y="929"/>
                    </a:cubicBezTo>
                    <a:cubicBezTo>
                      <a:pt x="62" y="981"/>
                      <a:pt x="55" y="1015"/>
                      <a:pt x="50" y="1039"/>
                    </a:cubicBezTo>
                    <a:cubicBezTo>
                      <a:pt x="45" y="1063"/>
                      <a:pt x="25" y="1129"/>
                      <a:pt x="26" y="1258"/>
                    </a:cubicBezTo>
                    <a:cubicBezTo>
                      <a:pt x="26" y="1281"/>
                      <a:pt x="25" y="1334"/>
                      <a:pt x="27" y="1369"/>
                    </a:cubicBezTo>
                    <a:cubicBezTo>
                      <a:pt x="31" y="1412"/>
                      <a:pt x="25" y="1506"/>
                      <a:pt x="19" y="1528"/>
                    </a:cubicBezTo>
                    <a:cubicBezTo>
                      <a:pt x="13" y="1555"/>
                      <a:pt x="6" y="1601"/>
                      <a:pt x="3" y="1608"/>
                    </a:cubicBezTo>
                    <a:cubicBezTo>
                      <a:pt x="0" y="1614"/>
                      <a:pt x="6" y="1623"/>
                      <a:pt x="10" y="1630"/>
                    </a:cubicBezTo>
                    <a:cubicBezTo>
                      <a:pt x="13" y="1637"/>
                      <a:pt x="12" y="1643"/>
                      <a:pt x="17" y="1653"/>
                    </a:cubicBezTo>
                    <a:cubicBezTo>
                      <a:pt x="20" y="1660"/>
                      <a:pt x="31" y="1676"/>
                      <a:pt x="36" y="1685"/>
                    </a:cubicBezTo>
                    <a:cubicBezTo>
                      <a:pt x="41" y="1693"/>
                      <a:pt x="62" y="1704"/>
                      <a:pt x="79" y="1709"/>
                    </a:cubicBezTo>
                    <a:cubicBezTo>
                      <a:pt x="90" y="1714"/>
                      <a:pt x="111" y="1725"/>
                      <a:pt x="113" y="1720"/>
                    </a:cubicBezTo>
                    <a:cubicBezTo>
                      <a:pt x="117" y="1709"/>
                      <a:pt x="110" y="1701"/>
                      <a:pt x="101" y="1697"/>
                    </a:cubicBezTo>
                    <a:cubicBezTo>
                      <a:pt x="96" y="1694"/>
                      <a:pt x="111" y="1703"/>
                      <a:pt x="114" y="1693"/>
                    </a:cubicBezTo>
                    <a:cubicBezTo>
                      <a:pt x="115" y="1690"/>
                      <a:pt x="115" y="1688"/>
                      <a:pt x="113" y="1683"/>
                    </a:cubicBezTo>
                    <a:cubicBezTo>
                      <a:pt x="115" y="1677"/>
                      <a:pt x="113" y="1677"/>
                      <a:pt x="109" y="1671"/>
                    </a:cubicBezTo>
                    <a:cubicBezTo>
                      <a:pt x="117" y="1669"/>
                      <a:pt x="111" y="1636"/>
                      <a:pt x="108" y="1620"/>
                    </a:cubicBezTo>
                    <a:cubicBezTo>
                      <a:pt x="109" y="1608"/>
                      <a:pt x="110" y="1570"/>
                      <a:pt x="101" y="1543"/>
                    </a:cubicBezTo>
                    <a:cubicBezTo>
                      <a:pt x="95" y="1527"/>
                      <a:pt x="93" y="1511"/>
                      <a:pt x="93" y="1501"/>
                    </a:cubicBezTo>
                    <a:cubicBezTo>
                      <a:pt x="88" y="1477"/>
                      <a:pt x="115" y="1307"/>
                      <a:pt x="131" y="1259"/>
                    </a:cubicBezTo>
                    <a:cubicBezTo>
                      <a:pt x="161" y="1158"/>
                      <a:pt x="151" y="1071"/>
                      <a:pt x="154" y="1053"/>
                    </a:cubicBezTo>
                    <a:cubicBezTo>
                      <a:pt x="158" y="1035"/>
                      <a:pt x="178" y="941"/>
                      <a:pt x="184" y="899"/>
                    </a:cubicBezTo>
                    <a:cubicBezTo>
                      <a:pt x="185" y="900"/>
                      <a:pt x="185" y="900"/>
                      <a:pt x="185" y="900"/>
                    </a:cubicBezTo>
                    <a:cubicBezTo>
                      <a:pt x="188" y="951"/>
                      <a:pt x="183" y="1029"/>
                      <a:pt x="184" y="1055"/>
                    </a:cubicBezTo>
                    <a:cubicBezTo>
                      <a:pt x="186" y="1091"/>
                      <a:pt x="176" y="1157"/>
                      <a:pt x="161" y="1186"/>
                    </a:cubicBezTo>
                    <a:cubicBezTo>
                      <a:pt x="145" y="1215"/>
                      <a:pt x="138" y="1260"/>
                      <a:pt x="124" y="1341"/>
                    </a:cubicBezTo>
                    <a:cubicBezTo>
                      <a:pt x="111" y="1405"/>
                      <a:pt x="101" y="1472"/>
                      <a:pt x="112" y="1588"/>
                    </a:cubicBezTo>
                    <a:cubicBezTo>
                      <a:pt x="121" y="1669"/>
                      <a:pt x="135" y="1720"/>
                      <a:pt x="155" y="1810"/>
                    </a:cubicBezTo>
                    <a:cubicBezTo>
                      <a:pt x="174" y="1891"/>
                      <a:pt x="200" y="1998"/>
                      <a:pt x="211" y="2058"/>
                    </a:cubicBezTo>
                    <a:cubicBezTo>
                      <a:pt x="221" y="2118"/>
                      <a:pt x="236" y="2140"/>
                      <a:pt x="238" y="2179"/>
                    </a:cubicBezTo>
                    <a:cubicBezTo>
                      <a:pt x="241" y="2218"/>
                      <a:pt x="215" y="2402"/>
                      <a:pt x="244" y="2508"/>
                    </a:cubicBezTo>
                    <a:cubicBezTo>
                      <a:pt x="272" y="2615"/>
                      <a:pt x="285" y="2682"/>
                      <a:pt x="290" y="2708"/>
                    </a:cubicBezTo>
                    <a:cubicBezTo>
                      <a:pt x="303" y="2765"/>
                      <a:pt x="292" y="2771"/>
                      <a:pt x="297" y="2800"/>
                    </a:cubicBezTo>
                    <a:cubicBezTo>
                      <a:pt x="302" y="2828"/>
                      <a:pt x="303" y="2825"/>
                      <a:pt x="288" y="2853"/>
                    </a:cubicBezTo>
                    <a:cubicBezTo>
                      <a:pt x="275" y="2871"/>
                      <a:pt x="253" y="2910"/>
                      <a:pt x="246" y="2918"/>
                    </a:cubicBezTo>
                    <a:cubicBezTo>
                      <a:pt x="240" y="2927"/>
                      <a:pt x="243" y="2936"/>
                      <a:pt x="246" y="2941"/>
                    </a:cubicBezTo>
                    <a:cubicBezTo>
                      <a:pt x="241" y="2955"/>
                      <a:pt x="257" y="2962"/>
                      <a:pt x="262" y="2962"/>
                    </a:cubicBezTo>
                    <a:cubicBezTo>
                      <a:pt x="260" y="2978"/>
                      <a:pt x="289" y="2976"/>
                      <a:pt x="296" y="2969"/>
                    </a:cubicBezTo>
                    <a:cubicBezTo>
                      <a:pt x="304" y="2978"/>
                      <a:pt x="326" y="2978"/>
                      <a:pt x="334" y="2967"/>
                    </a:cubicBezTo>
                    <a:cubicBezTo>
                      <a:pt x="348" y="2980"/>
                      <a:pt x="373" y="2980"/>
                      <a:pt x="388" y="2964"/>
                    </a:cubicBezTo>
                    <a:cubicBezTo>
                      <a:pt x="404" y="2948"/>
                      <a:pt x="406" y="2933"/>
                      <a:pt x="404" y="2917"/>
                    </a:cubicBezTo>
                    <a:cubicBezTo>
                      <a:pt x="402" y="2902"/>
                      <a:pt x="406" y="2896"/>
                      <a:pt x="409" y="2877"/>
                    </a:cubicBezTo>
                    <a:cubicBezTo>
                      <a:pt x="412" y="2858"/>
                      <a:pt x="415" y="2843"/>
                      <a:pt x="408" y="2830"/>
                    </a:cubicBezTo>
                    <a:cubicBezTo>
                      <a:pt x="401" y="2816"/>
                      <a:pt x="400" y="2809"/>
                      <a:pt x="400" y="2796"/>
                    </a:cubicBezTo>
                    <a:cubicBezTo>
                      <a:pt x="400" y="2782"/>
                      <a:pt x="406" y="2761"/>
                      <a:pt x="397" y="2744"/>
                    </a:cubicBezTo>
                    <a:cubicBezTo>
                      <a:pt x="388" y="2726"/>
                      <a:pt x="378" y="2685"/>
                      <a:pt x="380" y="2640"/>
                    </a:cubicBezTo>
                    <a:cubicBezTo>
                      <a:pt x="381" y="2595"/>
                      <a:pt x="414" y="2343"/>
                      <a:pt x="400" y="2257"/>
                    </a:cubicBezTo>
                    <a:cubicBezTo>
                      <a:pt x="386" y="2170"/>
                      <a:pt x="392" y="2153"/>
                      <a:pt x="395" y="2123"/>
                    </a:cubicBezTo>
                    <a:cubicBezTo>
                      <a:pt x="399" y="2094"/>
                      <a:pt x="407" y="2046"/>
                      <a:pt x="399" y="1984"/>
                    </a:cubicBezTo>
                    <a:cubicBezTo>
                      <a:pt x="396" y="1960"/>
                      <a:pt x="407" y="1862"/>
                      <a:pt x="408" y="1760"/>
                    </a:cubicBezTo>
                    <a:cubicBezTo>
                      <a:pt x="409" y="1694"/>
                      <a:pt x="417" y="1606"/>
                      <a:pt x="399" y="1588"/>
                    </a:cubicBezTo>
                    <a:cubicBezTo>
                      <a:pt x="399" y="1587"/>
                      <a:pt x="399" y="1587"/>
                      <a:pt x="399" y="1587"/>
                    </a:cubicBezTo>
                    <a:cubicBezTo>
                      <a:pt x="404" y="1589"/>
                      <a:pt x="409" y="1590"/>
                      <a:pt x="413" y="1590"/>
                    </a:cubicBezTo>
                    <a:cubicBezTo>
                      <a:pt x="414" y="1590"/>
                      <a:pt x="414" y="1590"/>
                      <a:pt x="414" y="1590"/>
                    </a:cubicBezTo>
                    <a:cubicBezTo>
                      <a:pt x="419" y="1590"/>
                      <a:pt x="425" y="1589"/>
                      <a:pt x="431" y="1586"/>
                    </a:cubicBezTo>
                    <a:cubicBezTo>
                      <a:pt x="430" y="1588"/>
                      <a:pt x="430" y="1588"/>
                      <a:pt x="430" y="1588"/>
                    </a:cubicBezTo>
                    <a:cubicBezTo>
                      <a:pt x="412" y="1606"/>
                      <a:pt x="418" y="1694"/>
                      <a:pt x="418" y="1759"/>
                    </a:cubicBezTo>
                    <a:cubicBezTo>
                      <a:pt x="419" y="1861"/>
                      <a:pt x="432" y="1960"/>
                      <a:pt x="429" y="1984"/>
                    </a:cubicBezTo>
                    <a:cubicBezTo>
                      <a:pt x="421" y="2046"/>
                      <a:pt x="430" y="2094"/>
                      <a:pt x="434" y="2123"/>
                    </a:cubicBezTo>
                    <a:cubicBezTo>
                      <a:pt x="437" y="2153"/>
                      <a:pt x="442" y="2170"/>
                      <a:pt x="428" y="2257"/>
                    </a:cubicBezTo>
                    <a:cubicBezTo>
                      <a:pt x="414" y="2343"/>
                      <a:pt x="447" y="2595"/>
                      <a:pt x="449" y="2640"/>
                    </a:cubicBezTo>
                    <a:cubicBezTo>
                      <a:pt x="451" y="2685"/>
                      <a:pt x="440" y="2726"/>
                      <a:pt x="432" y="2744"/>
                    </a:cubicBezTo>
                    <a:cubicBezTo>
                      <a:pt x="423" y="2761"/>
                      <a:pt x="428" y="2782"/>
                      <a:pt x="428" y="2796"/>
                    </a:cubicBezTo>
                    <a:cubicBezTo>
                      <a:pt x="428" y="2809"/>
                      <a:pt x="428" y="2816"/>
                      <a:pt x="421" y="2830"/>
                    </a:cubicBezTo>
                    <a:cubicBezTo>
                      <a:pt x="414" y="2843"/>
                      <a:pt x="416" y="2858"/>
                      <a:pt x="420" y="2877"/>
                    </a:cubicBezTo>
                    <a:cubicBezTo>
                      <a:pt x="423" y="2896"/>
                      <a:pt x="427" y="2902"/>
                      <a:pt x="425" y="2917"/>
                    </a:cubicBezTo>
                    <a:cubicBezTo>
                      <a:pt x="423" y="2933"/>
                      <a:pt x="425" y="2948"/>
                      <a:pt x="440" y="2964"/>
                    </a:cubicBezTo>
                    <a:cubicBezTo>
                      <a:pt x="456" y="2980"/>
                      <a:pt x="480" y="2980"/>
                      <a:pt x="494" y="2967"/>
                    </a:cubicBezTo>
                    <a:cubicBezTo>
                      <a:pt x="503" y="2978"/>
                      <a:pt x="525" y="2978"/>
                      <a:pt x="533" y="2969"/>
                    </a:cubicBezTo>
                    <a:cubicBezTo>
                      <a:pt x="540" y="2976"/>
                      <a:pt x="569" y="2978"/>
                      <a:pt x="567" y="2962"/>
                    </a:cubicBezTo>
                    <a:cubicBezTo>
                      <a:pt x="572" y="2962"/>
                      <a:pt x="587" y="2955"/>
                      <a:pt x="582" y="2941"/>
                    </a:cubicBezTo>
                    <a:cubicBezTo>
                      <a:pt x="586" y="2936"/>
                      <a:pt x="589" y="2927"/>
                      <a:pt x="582" y="2918"/>
                    </a:cubicBezTo>
                    <a:cubicBezTo>
                      <a:pt x="575" y="2910"/>
                      <a:pt x="554" y="2871"/>
                      <a:pt x="541" y="2853"/>
                    </a:cubicBezTo>
                    <a:cubicBezTo>
                      <a:pt x="526" y="2825"/>
                      <a:pt x="527" y="2828"/>
                      <a:pt x="532" y="2800"/>
                    </a:cubicBezTo>
                    <a:cubicBezTo>
                      <a:pt x="537" y="2771"/>
                      <a:pt x="526" y="2765"/>
                      <a:pt x="538" y="2708"/>
                    </a:cubicBezTo>
                    <a:cubicBezTo>
                      <a:pt x="544" y="2682"/>
                      <a:pt x="557" y="2615"/>
                      <a:pt x="585" y="2508"/>
                    </a:cubicBezTo>
                    <a:cubicBezTo>
                      <a:pt x="614" y="2402"/>
                      <a:pt x="588" y="2218"/>
                      <a:pt x="590" y="2179"/>
                    </a:cubicBezTo>
                    <a:cubicBezTo>
                      <a:pt x="593" y="2140"/>
                      <a:pt x="610" y="2113"/>
                      <a:pt x="620" y="2054"/>
                    </a:cubicBezTo>
                    <a:cubicBezTo>
                      <a:pt x="630" y="1994"/>
                      <a:pt x="655" y="1891"/>
                      <a:pt x="674" y="1810"/>
                    </a:cubicBezTo>
                    <a:cubicBezTo>
                      <a:pt x="694" y="1720"/>
                      <a:pt x="710" y="1670"/>
                      <a:pt x="719" y="1589"/>
                    </a:cubicBezTo>
                    <a:cubicBezTo>
                      <a:pt x="730" y="1474"/>
                      <a:pt x="720" y="1404"/>
                      <a:pt x="708" y="1340"/>
                    </a:cubicBezTo>
                    <a:cubicBezTo>
                      <a:pt x="694" y="1259"/>
                      <a:pt x="682" y="1204"/>
                      <a:pt x="667" y="1175"/>
                    </a:cubicBezTo>
                    <a:cubicBezTo>
                      <a:pt x="651" y="1146"/>
                      <a:pt x="646" y="1089"/>
                      <a:pt x="648" y="1053"/>
                    </a:cubicBezTo>
                    <a:cubicBezTo>
                      <a:pt x="649" y="1026"/>
                      <a:pt x="641" y="949"/>
                      <a:pt x="644" y="898"/>
                    </a:cubicBezTo>
                    <a:cubicBezTo>
                      <a:pt x="644" y="898"/>
                      <a:pt x="644" y="898"/>
                      <a:pt x="644" y="898"/>
                    </a:cubicBezTo>
                    <a:cubicBezTo>
                      <a:pt x="650" y="940"/>
                      <a:pt x="671" y="1035"/>
                      <a:pt x="674" y="1053"/>
                    </a:cubicBezTo>
                    <a:cubicBezTo>
                      <a:pt x="678" y="1071"/>
                      <a:pt x="668" y="1158"/>
                      <a:pt x="698" y="1259"/>
                    </a:cubicBezTo>
                    <a:cubicBezTo>
                      <a:pt x="713" y="1307"/>
                      <a:pt x="740" y="1477"/>
                      <a:pt x="736" y="1501"/>
                    </a:cubicBezTo>
                    <a:cubicBezTo>
                      <a:pt x="736" y="1511"/>
                      <a:pt x="733" y="1527"/>
                      <a:pt x="728" y="1543"/>
                    </a:cubicBezTo>
                    <a:cubicBezTo>
                      <a:pt x="719" y="1570"/>
                      <a:pt x="720" y="1608"/>
                      <a:pt x="721" y="1620"/>
                    </a:cubicBezTo>
                    <a:cubicBezTo>
                      <a:pt x="717" y="1636"/>
                      <a:pt x="712" y="1669"/>
                      <a:pt x="719" y="1671"/>
                    </a:cubicBezTo>
                    <a:cubicBezTo>
                      <a:pt x="715" y="1677"/>
                      <a:pt x="714" y="1677"/>
                      <a:pt x="716" y="1683"/>
                    </a:cubicBezTo>
                    <a:cubicBezTo>
                      <a:pt x="713" y="1688"/>
                      <a:pt x="713" y="1690"/>
                      <a:pt x="714" y="1693"/>
                    </a:cubicBezTo>
                    <a:cubicBezTo>
                      <a:pt x="718" y="1703"/>
                      <a:pt x="733" y="1694"/>
                      <a:pt x="728" y="1697"/>
                    </a:cubicBezTo>
                    <a:cubicBezTo>
                      <a:pt x="719" y="1701"/>
                      <a:pt x="712" y="1709"/>
                      <a:pt x="716" y="1720"/>
                    </a:cubicBezTo>
                    <a:cubicBezTo>
                      <a:pt x="718" y="1725"/>
                      <a:pt x="739" y="1714"/>
                      <a:pt x="750" y="1709"/>
                    </a:cubicBezTo>
                    <a:cubicBezTo>
                      <a:pt x="767" y="1704"/>
                      <a:pt x="787" y="1693"/>
                      <a:pt x="793" y="1685"/>
                    </a:cubicBezTo>
                    <a:cubicBezTo>
                      <a:pt x="798" y="1676"/>
                      <a:pt x="809" y="1660"/>
                      <a:pt x="812" y="1653"/>
                    </a:cubicBezTo>
                    <a:cubicBezTo>
                      <a:pt x="816" y="1643"/>
                      <a:pt x="815" y="1637"/>
                      <a:pt x="819" y="1630"/>
                    </a:cubicBezTo>
                    <a:cubicBezTo>
                      <a:pt x="822" y="1623"/>
                      <a:pt x="829" y="1614"/>
                      <a:pt x="825" y="1608"/>
                    </a:cubicBezTo>
                    <a:close/>
                    <a:moveTo>
                      <a:pt x="269" y="341"/>
                    </a:moveTo>
                    <a:cubicBezTo>
                      <a:pt x="269" y="341"/>
                      <a:pt x="269" y="340"/>
                      <a:pt x="269" y="340"/>
                    </a:cubicBezTo>
                    <a:cubicBezTo>
                      <a:pt x="269" y="340"/>
                      <a:pt x="269" y="341"/>
                      <a:pt x="269" y="341"/>
                    </a:cubicBezTo>
                    <a:close/>
                  </a:path>
                </a:pathLst>
              </a:custGeom>
              <a:solidFill>
                <a:srgbClr val="B1DF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" name="Freeform 62">
                <a:extLst>
                  <a:ext uri="{FF2B5EF4-FFF2-40B4-BE49-F238E27FC236}">
                    <a16:creationId xmlns:a16="http://schemas.microsoft.com/office/drawing/2014/main" id="{A392AEFA-622C-9EEE-BEF8-C3C765777D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32" y="705"/>
                <a:ext cx="652" cy="2338"/>
              </a:xfrm>
              <a:custGeom>
                <a:avLst/>
                <a:gdLst>
                  <a:gd name="T0" fmla="*/ 389 w 829"/>
                  <a:gd name="T1" fmla="*/ 661 h 2980"/>
                  <a:gd name="T2" fmla="*/ 373 w 829"/>
                  <a:gd name="T3" fmla="*/ 449 h 2980"/>
                  <a:gd name="T4" fmla="*/ 346 w 829"/>
                  <a:gd name="T5" fmla="*/ 260 h 2980"/>
                  <a:gd name="T6" fmla="*/ 295 w 829"/>
                  <a:gd name="T7" fmla="*/ 233 h 2980"/>
                  <a:gd name="T8" fmla="*/ 278 w 829"/>
                  <a:gd name="T9" fmla="*/ 179 h 2980"/>
                  <a:gd name="T10" fmla="*/ 275 w 829"/>
                  <a:gd name="T11" fmla="*/ 170 h 2980"/>
                  <a:gd name="T12" fmla="*/ 260 w 829"/>
                  <a:gd name="T13" fmla="*/ 44 h 2980"/>
                  <a:gd name="T14" fmla="*/ 140 w 829"/>
                  <a:gd name="T15" fmla="*/ 144 h 2980"/>
                  <a:gd name="T16" fmla="*/ 136 w 829"/>
                  <a:gd name="T17" fmla="*/ 179 h 2980"/>
                  <a:gd name="T18" fmla="*/ 131 w 829"/>
                  <a:gd name="T19" fmla="*/ 181 h 2980"/>
                  <a:gd name="T20" fmla="*/ 109 w 829"/>
                  <a:gd name="T21" fmla="*/ 233 h 2980"/>
                  <a:gd name="T22" fmla="*/ 57 w 829"/>
                  <a:gd name="T23" fmla="*/ 260 h 2980"/>
                  <a:gd name="T24" fmla="*/ 31 w 829"/>
                  <a:gd name="T25" fmla="*/ 449 h 2980"/>
                  <a:gd name="T26" fmla="*/ 13 w 829"/>
                  <a:gd name="T27" fmla="*/ 661 h 2980"/>
                  <a:gd name="T28" fmla="*/ 5 w 829"/>
                  <a:gd name="T29" fmla="*/ 787 h 2980"/>
                  <a:gd name="T30" fmla="*/ 39 w 829"/>
                  <a:gd name="T31" fmla="*/ 825 h 2980"/>
                  <a:gd name="T32" fmla="*/ 56 w 829"/>
                  <a:gd name="T33" fmla="*/ 818 h 2980"/>
                  <a:gd name="T34" fmla="*/ 53 w 829"/>
                  <a:gd name="T35" fmla="*/ 782 h 2980"/>
                  <a:gd name="T36" fmla="*/ 64 w 829"/>
                  <a:gd name="T37" fmla="*/ 608 h 2980"/>
                  <a:gd name="T38" fmla="*/ 90 w 829"/>
                  <a:gd name="T39" fmla="*/ 435 h 2980"/>
                  <a:gd name="T40" fmla="*/ 61 w 829"/>
                  <a:gd name="T41" fmla="*/ 647 h 2980"/>
                  <a:gd name="T42" fmla="*/ 103 w 829"/>
                  <a:gd name="T43" fmla="*/ 994 h 2980"/>
                  <a:gd name="T44" fmla="*/ 141 w 829"/>
                  <a:gd name="T45" fmla="*/ 1308 h 2980"/>
                  <a:gd name="T46" fmla="*/ 120 w 829"/>
                  <a:gd name="T47" fmla="*/ 1409 h 2980"/>
                  <a:gd name="T48" fmla="*/ 144 w 829"/>
                  <a:gd name="T49" fmla="*/ 1433 h 2980"/>
                  <a:gd name="T50" fmla="*/ 197 w 829"/>
                  <a:gd name="T51" fmla="*/ 1409 h 2980"/>
                  <a:gd name="T52" fmla="*/ 195 w 829"/>
                  <a:gd name="T53" fmla="*/ 1350 h 2980"/>
                  <a:gd name="T54" fmla="*/ 195 w 829"/>
                  <a:gd name="T55" fmla="*/ 1090 h 2980"/>
                  <a:gd name="T56" fmla="*/ 198 w 829"/>
                  <a:gd name="T57" fmla="*/ 850 h 2980"/>
                  <a:gd name="T58" fmla="*/ 201 w 829"/>
                  <a:gd name="T59" fmla="*/ 767 h 2980"/>
                  <a:gd name="T60" fmla="*/ 209 w 829"/>
                  <a:gd name="T61" fmla="*/ 767 h 2980"/>
                  <a:gd name="T62" fmla="*/ 211 w 829"/>
                  <a:gd name="T63" fmla="*/ 1025 h 2980"/>
                  <a:gd name="T64" fmla="*/ 210 w 829"/>
                  <a:gd name="T65" fmla="*/ 1325 h 2980"/>
                  <a:gd name="T66" fmla="*/ 204 w 829"/>
                  <a:gd name="T67" fmla="*/ 1389 h 2980"/>
                  <a:gd name="T68" fmla="*/ 241 w 829"/>
                  <a:gd name="T69" fmla="*/ 1433 h 2980"/>
                  <a:gd name="T70" fmla="*/ 283 w 829"/>
                  <a:gd name="T71" fmla="*/ 1420 h 2980"/>
                  <a:gd name="T72" fmla="*/ 259 w 829"/>
                  <a:gd name="T73" fmla="*/ 1353 h 2980"/>
                  <a:gd name="T74" fmla="*/ 287 w 829"/>
                  <a:gd name="T75" fmla="*/ 1053 h 2980"/>
                  <a:gd name="T76" fmla="*/ 349 w 829"/>
                  <a:gd name="T77" fmla="*/ 767 h 2980"/>
                  <a:gd name="T78" fmla="*/ 315 w 829"/>
                  <a:gd name="T79" fmla="*/ 508 h 2980"/>
                  <a:gd name="T80" fmla="*/ 328 w 829"/>
                  <a:gd name="T81" fmla="*/ 508 h 2980"/>
                  <a:gd name="T82" fmla="*/ 355 w 829"/>
                  <a:gd name="T83" fmla="*/ 745 h 2980"/>
                  <a:gd name="T84" fmla="*/ 348 w 829"/>
                  <a:gd name="T85" fmla="*/ 813 h 2980"/>
                  <a:gd name="T86" fmla="*/ 348 w 829"/>
                  <a:gd name="T87" fmla="*/ 830 h 2980"/>
                  <a:gd name="T88" fmla="*/ 396 w 829"/>
                  <a:gd name="T89" fmla="*/ 799 h 2980"/>
                  <a:gd name="T90" fmla="*/ 131 w 829"/>
                  <a:gd name="T91" fmla="*/ 165 h 298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29" h="2980">
                    <a:moveTo>
                      <a:pt x="825" y="1608"/>
                    </a:moveTo>
                    <a:cubicBezTo>
                      <a:pt x="822" y="1601"/>
                      <a:pt x="816" y="1555"/>
                      <a:pt x="809" y="1528"/>
                    </a:cubicBezTo>
                    <a:cubicBezTo>
                      <a:pt x="804" y="1506"/>
                      <a:pt x="798" y="1412"/>
                      <a:pt x="801" y="1369"/>
                    </a:cubicBezTo>
                    <a:cubicBezTo>
                      <a:pt x="804" y="1334"/>
                      <a:pt x="802" y="1281"/>
                      <a:pt x="803" y="1258"/>
                    </a:cubicBezTo>
                    <a:cubicBezTo>
                      <a:pt x="804" y="1129"/>
                      <a:pt x="783" y="1063"/>
                      <a:pt x="778" y="1039"/>
                    </a:cubicBezTo>
                    <a:cubicBezTo>
                      <a:pt x="773" y="1015"/>
                      <a:pt x="767" y="981"/>
                      <a:pt x="767" y="929"/>
                    </a:cubicBezTo>
                    <a:cubicBezTo>
                      <a:pt x="767" y="877"/>
                      <a:pt x="769" y="806"/>
                      <a:pt x="765" y="756"/>
                    </a:cubicBezTo>
                    <a:cubicBezTo>
                      <a:pt x="763" y="727"/>
                      <a:pt x="758" y="683"/>
                      <a:pt x="752" y="645"/>
                    </a:cubicBezTo>
                    <a:cubicBezTo>
                      <a:pt x="746" y="607"/>
                      <a:pt x="727" y="556"/>
                      <a:pt x="711" y="539"/>
                    </a:cubicBezTo>
                    <a:cubicBezTo>
                      <a:pt x="695" y="521"/>
                      <a:pt x="673" y="507"/>
                      <a:pt x="650" y="499"/>
                    </a:cubicBezTo>
                    <a:cubicBezTo>
                      <a:pt x="644" y="497"/>
                      <a:pt x="635" y="490"/>
                      <a:pt x="629" y="489"/>
                    </a:cubicBezTo>
                    <a:cubicBezTo>
                      <a:pt x="620" y="487"/>
                      <a:pt x="615" y="483"/>
                      <a:pt x="607" y="482"/>
                    </a:cubicBezTo>
                    <a:cubicBezTo>
                      <a:pt x="590" y="479"/>
                      <a:pt x="575" y="474"/>
                      <a:pt x="561" y="472"/>
                    </a:cubicBezTo>
                    <a:cubicBezTo>
                      <a:pt x="499" y="464"/>
                      <a:pt x="501" y="382"/>
                      <a:pt x="501" y="382"/>
                    </a:cubicBezTo>
                    <a:cubicBezTo>
                      <a:pt x="537" y="421"/>
                      <a:pt x="571" y="371"/>
                      <a:pt x="571" y="371"/>
                    </a:cubicBezTo>
                    <a:cubicBezTo>
                      <a:pt x="564" y="376"/>
                      <a:pt x="550" y="370"/>
                      <a:pt x="550" y="370"/>
                    </a:cubicBezTo>
                    <a:cubicBezTo>
                      <a:pt x="570" y="376"/>
                      <a:pt x="578" y="352"/>
                      <a:pt x="578" y="352"/>
                    </a:cubicBezTo>
                    <a:cubicBezTo>
                      <a:pt x="569" y="358"/>
                      <a:pt x="566" y="353"/>
                      <a:pt x="566" y="353"/>
                    </a:cubicBezTo>
                    <a:cubicBezTo>
                      <a:pt x="581" y="347"/>
                      <a:pt x="580" y="328"/>
                      <a:pt x="580" y="328"/>
                    </a:cubicBezTo>
                    <a:cubicBezTo>
                      <a:pt x="573" y="353"/>
                      <a:pt x="539" y="357"/>
                      <a:pt x="548" y="329"/>
                    </a:cubicBezTo>
                    <a:cubicBezTo>
                      <a:pt x="563" y="281"/>
                      <a:pt x="578" y="182"/>
                      <a:pt x="534" y="91"/>
                    </a:cubicBezTo>
                    <a:cubicBezTo>
                      <a:pt x="489" y="0"/>
                      <a:pt x="374" y="39"/>
                      <a:pt x="374" y="39"/>
                    </a:cubicBezTo>
                    <a:cubicBezTo>
                      <a:pt x="352" y="25"/>
                      <a:pt x="305" y="61"/>
                      <a:pt x="284" y="90"/>
                    </a:cubicBezTo>
                    <a:cubicBezTo>
                      <a:pt x="263" y="120"/>
                      <a:pt x="238" y="224"/>
                      <a:pt x="287" y="300"/>
                    </a:cubicBezTo>
                    <a:cubicBezTo>
                      <a:pt x="311" y="338"/>
                      <a:pt x="285" y="358"/>
                      <a:pt x="276" y="354"/>
                    </a:cubicBezTo>
                    <a:cubicBezTo>
                      <a:pt x="268" y="351"/>
                      <a:pt x="269" y="343"/>
                      <a:pt x="269" y="341"/>
                    </a:cubicBezTo>
                    <a:cubicBezTo>
                      <a:pt x="264" y="362"/>
                      <a:pt x="280" y="371"/>
                      <a:pt x="280" y="371"/>
                    </a:cubicBezTo>
                    <a:cubicBezTo>
                      <a:pt x="270" y="367"/>
                      <a:pt x="265" y="358"/>
                      <a:pt x="265" y="358"/>
                    </a:cubicBezTo>
                    <a:cubicBezTo>
                      <a:pt x="266" y="379"/>
                      <a:pt x="288" y="385"/>
                      <a:pt x="288" y="385"/>
                    </a:cubicBezTo>
                    <a:cubicBezTo>
                      <a:pt x="274" y="384"/>
                      <a:pt x="268" y="376"/>
                      <a:pt x="268" y="376"/>
                    </a:cubicBezTo>
                    <a:cubicBezTo>
                      <a:pt x="273" y="392"/>
                      <a:pt x="309" y="408"/>
                      <a:pt x="328" y="381"/>
                    </a:cubicBezTo>
                    <a:cubicBezTo>
                      <a:pt x="322" y="460"/>
                      <a:pt x="295" y="464"/>
                      <a:pt x="268" y="472"/>
                    </a:cubicBezTo>
                    <a:cubicBezTo>
                      <a:pt x="254" y="477"/>
                      <a:pt x="239" y="479"/>
                      <a:pt x="222" y="482"/>
                    </a:cubicBezTo>
                    <a:cubicBezTo>
                      <a:pt x="214" y="483"/>
                      <a:pt x="208" y="487"/>
                      <a:pt x="199" y="488"/>
                    </a:cubicBezTo>
                    <a:cubicBezTo>
                      <a:pt x="193" y="489"/>
                      <a:pt x="186" y="496"/>
                      <a:pt x="180" y="498"/>
                    </a:cubicBezTo>
                    <a:cubicBezTo>
                      <a:pt x="156" y="506"/>
                      <a:pt x="134" y="521"/>
                      <a:pt x="118" y="538"/>
                    </a:cubicBezTo>
                    <a:cubicBezTo>
                      <a:pt x="101" y="556"/>
                      <a:pt x="83" y="607"/>
                      <a:pt x="77" y="645"/>
                    </a:cubicBezTo>
                    <a:cubicBezTo>
                      <a:pt x="71" y="683"/>
                      <a:pt x="66" y="727"/>
                      <a:pt x="63" y="756"/>
                    </a:cubicBezTo>
                    <a:cubicBezTo>
                      <a:pt x="59" y="806"/>
                      <a:pt x="62" y="877"/>
                      <a:pt x="62" y="929"/>
                    </a:cubicBezTo>
                    <a:cubicBezTo>
                      <a:pt x="62" y="981"/>
                      <a:pt x="55" y="1015"/>
                      <a:pt x="50" y="1039"/>
                    </a:cubicBezTo>
                    <a:cubicBezTo>
                      <a:pt x="45" y="1063"/>
                      <a:pt x="25" y="1129"/>
                      <a:pt x="26" y="1258"/>
                    </a:cubicBezTo>
                    <a:cubicBezTo>
                      <a:pt x="26" y="1281"/>
                      <a:pt x="25" y="1334"/>
                      <a:pt x="27" y="1369"/>
                    </a:cubicBezTo>
                    <a:cubicBezTo>
                      <a:pt x="31" y="1412"/>
                      <a:pt x="25" y="1506"/>
                      <a:pt x="19" y="1528"/>
                    </a:cubicBezTo>
                    <a:cubicBezTo>
                      <a:pt x="13" y="1555"/>
                      <a:pt x="6" y="1601"/>
                      <a:pt x="3" y="1608"/>
                    </a:cubicBezTo>
                    <a:cubicBezTo>
                      <a:pt x="0" y="1614"/>
                      <a:pt x="6" y="1623"/>
                      <a:pt x="10" y="1630"/>
                    </a:cubicBezTo>
                    <a:cubicBezTo>
                      <a:pt x="13" y="1637"/>
                      <a:pt x="12" y="1643"/>
                      <a:pt x="17" y="1653"/>
                    </a:cubicBezTo>
                    <a:cubicBezTo>
                      <a:pt x="20" y="1660"/>
                      <a:pt x="31" y="1676"/>
                      <a:pt x="36" y="1685"/>
                    </a:cubicBezTo>
                    <a:cubicBezTo>
                      <a:pt x="41" y="1693"/>
                      <a:pt x="62" y="1704"/>
                      <a:pt x="79" y="1709"/>
                    </a:cubicBezTo>
                    <a:cubicBezTo>
                      <a:pt x="90" y="1714"/>
                      <a:pt x="111" y="1725"/>
                      <a:pt x="113" y="1720"/>
                    </a:cubicBezTo>
                    <a:cubicBezTo>
                      <a:pt x="117" y="1709"/>
                      <a:pt x="110" y="1701"/>
                      <a:pt x="101" y="1697"/>
                    </a:cubicBezTo>
                    <a:cubicBezTo>
                      <a:pt x="96" y="1694"/>
                      <a:pt x="111" y="1703"/>
                      <a:pt x="114" y="1693"/>
                    </a:cubicBezTo>
                    <a:cubicBezTo>
                      <a:pt x="115" y="1690"/>
                      <a:pt x="115" y="1688"/>
                      <a:pt x="113" y="1683"/>
                    </a:cubicBezTo>
                    <a:cubicBezTo>
                      <a:pt x="115" y="1677"/>
                      <a:pt x="113" y="1677"/>
                      <a:pt x="109" y="1671"/>
                    </a:cubicBezTo>
                    <a:cubicBezTo>
                      <a:pt x="117" y="1669"/>
                      <a:pt x="111" y="1636"/>
                      <a:pt x="108" y="1620"/>
                    </a:cubicBezTo>
                    <a:cubicBezTo>
                      <a:pt x="109" y="1608"/>
                      <a:pt x="110" y="1570"/>
                      <a:pt x="101" y="1543"/>
                    </a:cubicBezTo>
                    <a:cubicBezTo>
                      <a:pt x="95" y="1527"/>
                      <a:pt x="93" y="1511"/>
                      <a:pt x="93" y="1501"/>
                    </a:cubicBezTo>
                    <a:cubicBezTo>
                      <a:pt x="88" y="1477"/>
                      <a:pt x="115" y="1307"/>
                      <a:pt x="131" y="1259"/>
                    </a:cubicBezTo>
                    <a:cubicBezTo>
                      <a:pt x="161" y="1158"/>
                      <a:pt x="151" y="1071"/>
                      <a:pt x="154" y="1053"/>
                    </a:cubicBezTo>
                    <a:cubicBezTo>
                      <a:pt x="158" y="1035"/>
                      <a:pt x="178" y="941"/>
                      <a:pt x="184" y="899"/>
                    </a:cubicBezTo>
                    <a:cubicBezTo>
                      <a:pt x="185" y="900"/>
                      <a:pt x="185" y="900"/>
                      <a:pt x="185" y="900"/>
                    </a:cubicBezTo>
                    <a:cubicBezTo>
                      <a:pt x="188" y="951"/>
                      <a:pt x="183" y="1029"/>
                      <a:pt x="184" y="1055"/>
                    </a:cubicBezTo>
                    <a:cubicBezTo>
                      <a:pt x="186" y="1091"/>
                      <a:pt x="176" y="1157"/>
                      <a:pt x="161" y="1186"/>
                    </a:cubicBezTo>
                    <a:cubicBezTo>
                      <a:pt x="145" y="1215"/>
                      <a:pt x="138" y="1260"/>
                      <a:pt x="124" y="1341"/>
                    </a:cubicBezTo>
                    <a:cubicBezTo>
                      <a:pt x="111" y="1405"/>
                      <a:pt x="101" y="1472"/>
                      <a:pt x="112" y="1588"/>
                    </a:cubicBezTo>
                    <a:cubicBezTo>
                      <a:pt x="121" y="1669"/>
                      <a:pt x="135" y="1720"/>
                      <a:pt x="155" y="1810"/>
                    </a:cubicBezTo>
                    <a:cubicBezTo>
                      <a:pt x="174" y="1891"/>
                      <a:pt x="200" y="1998"/>
                      <a:pt x="211" y="2058"/>
                    </a:cubicBezTo>
                    <a:cubicBezTo>
                      <a:pt x="221" y="2118"/>
                      <a:pt x="236" y="2140"/>
                      <a:pt x="238" y="2179"/>
                    </a:cubicBezTo>
                    <a:cubicBezTo>
                      <a:pt x="241" y="2218"/>
                      <a:pt x="215" y="2402"/>
                      <a:pt x="244" y="2508"/>
                    </a:cubicBezTo>
                    <a:cubicBezTo>
                      <a:pt x="272" y="2615"/>
                      <a:pt x="285" y="2682"/>
                      <a:pt x="290" y="2708"/>
                    </a:cubicBezTo>
                    <a:cubicBezTo>
                      <a:pt x="303" y="2765"/>
                      <a:pt x="292" y="2771"/>
                      <a:pt x="297" y="2800"/>
                    </a:cubicBezTo>
                    <a:cubicBezTo>
                      <a:pt x="302" y="2828"/>
                      <a:pt x="303" y="2825"/>
                      <a:pt x="288" y="2853"/>
                    </a:cubicBezTo>
                    <a:cubicBezTo>
                      <a:pt x="275" y="2871"/>
                      <a:pt x="253" y="2910"/>
                      <a:pt x="246" y="2918"/>
                    </a:cubicBezTo>
                    <a:cubicBezTo>
                      <a:pt x="240" y="2927"/>
                      <a:pt x="243" y="2936"/>
                      <a:pt x="246" y="2941"/>
                    </a:cubicBezTo>
                    <a:cubicBezTo>
                      <a:pt x="241" y="2955"/>
                      <a:pt x="257" y="2962"/>
                      <a:pt x="262" y="2962"/>
                    </a:cubicBezTo>
                    <a:cubicBezTo>
                      <a:pt x="260" y="2978"/>
                      <a:pt x="289" y="2976"/>
                      <a:pt x="296" y="2969"/>
                    </a:cubicBezTo>
                    <a:cubicBezTo>
                      <a:pt x="304" y="2978"/>
                      <a:pt x="326" y="2978"/>
                      <a:pt x="334" y="2967"/>
                    </a:cubicBezTo>
                    <a:cubicBezTo>
                      <a:pt x="348" y="2980"/>
                      <a:pt x="373" y="2980"/>
                      <a:pt x="388" y="2964"/>
                    </a:cubicBezTo>
                    <a:cubicBezTo>
                      <a:pt x="404" y="2948"/>
                      <a:pt x="406" y="2933"/>
                      <a:pt x="404" y="2917"/>
                    </a:cubicBezTo>
                    <a:cubicBezTo>
                      <a:pt x="402" y="2902"/>
                      <a:pt x="406" y="2896"/>
                      <a:pt x="409" y="2877"/>
                    </a:cubicBezTo>
                    <a:cubicBezTo>
                      <a:pt x="412" y="2858"/>
                      <a:pt x="415" y="2843"/>
                      <a:pt x="408" y="2830"/>
                    </a:cubicBezTo>
                    <a:cubicBezTo>
                      <a:pt x="401" y="2816"/>
                      <a:pt x="400" y="2809"/>
                      <a:pt x="400" y="2796"/>
                    </a:cubicBezTo>
                    <a:cubicBezTo>
                      <a:pt x="400" y="2782"/>
                      <a:pt x="406" y="2761"/>
                      <a:pt x="397" y="2744"/>
                    </a:cubicBezTo>
                    <a:cubicBezTo>
                      <a:pt x="388" y="2726"/>
                      <a:pt x="378" y="2685"/>
                      <a:pt x="380" y="2640"/>
                    </a:cubicBezTo>
                    <a:cubicBezTo>
                      <a:pt x="381" y="2595"/>
                      <a:pt x="414" y="2343"/>
                      <a:pt x="400" y="2257"/>
                    </a:cubicBezTo>
                    <a:cubicBezTo>
                      <a:pt x="386" y="2170"/>
                      <a:pt x="392" y="2153"/>
                      <a:pt x="395" y="2123"/>
                    </a:cubicBezTo>
                    <a:cubicBezTo>
                      <a:pt x="399" y="2094"/>
                      <a:pt x="407" y="2046"/>
                      <a:pt x="399" y="1984"/>
                    </a:cubicBezTo>
                    <a:cubicBezTo>
                      <a:pt x="396" y="1960"/>
                      <a:pt x="407" y="1862"/>
                      <a:pt x="408" y="1760"/>
                    </a:cubicBezTo>
                    <a:cubicBezTo>
                      <a:pt x="409" y="1694"/>
                      <a:pt x="417" y="1606"/>
                      <a:pt x="399" y="1588"/>
                    </a:cubicBezTo>
                    <a:cubicBezTo>
                      <a:pt x="399" y="1587"/>
                      <a:pt x="399" y="1587"/>
                      <a:pt x="399" y="1587"/>
                    </a:cubicBezTo>
                    <a:cubicBezTo>
                      <a:pt x="404" y="1589"/>
                      <a:pt x="409" y="1590"/>
                      <a:pt x="413" y="1590"/>
                    </a:cubicBezTo>
                    <a:cubicBezTo>
                      <a:pt x="414" y="1590"/>
                      <a:pt x="414" y="1590"/>
                      <a:pt x="414" y="1590"/>
                    </a:cubicBezTo>
                    <a:cubicBezTo>
                      <a:pt x="419" y="1590"/>
                      <a:pt x="425" y="1589"/>
                      <a:pt x="431" y="1586"/>
                    </a:cubicBezTo>
                    <a:cubicBezTo>
                      <a:pt x="430" y="1588"/>
                      <a:pt x="430" y="1588"/>
                      <a:pt x="430" y="1588"/>
                    </a:cubicBezTo>
                    <a:cubicBezTo>
                      <a:pt x="412" y="1606"/>
                      <a:pt x="418" y="1694"/>
                      <a:pt x="418" y="1759"/>
                    </a:cubicBezTo>
                    <a:cubicBezTo>
                      <a:pt x="419" y="1861"/>
                      <a:pt x="432" y="1960"/>
                      <a:pt x="429" y="1984"/>
                    </a:cubicBezTo>
                    <a:cubicBezTo>
                      <a:pt x="421" y="2046"/>
                      <a:pt x="430" y="2094"/>
                      <a:pt x="434" y="2123"/>
                    </a:cubicBezTo>
                    <a:cubicBezTo>
                      <a:pt x="437" y="2153"/>
                      <a:pt x="442" y="2170"/>
                      <a:pt x="428" y="2257"/>
                    </a:cubicBezTo>
                    <a:cubicBezTo>
                      <a:pt x="414" y="2343"/>
                      <a:pt x="447" y="2595"/>
                      <a:pt x="449" y="2640"/>
                    </a:cubicBezTo>
                    <a:cubicBezTo>
                      <a:pt x="451" y="2685"/>
                      <a:pt x="440" y="2726"/>
                      <a:pt x="432" y="2744"/>
                    </a:cubicBezTo>
                    <a:cubicBezTo>
                      <a:pt x="423" y="2761"/>
                      <a:pt x="428" y="2782"/>
                      <a:pt x="428" y="2796"/>
                    </a:cubicBezTo>
                    <a:cubicBezTo>
                      <a:pt x="428" y="2809"/>
                      <a:pt x="428" y="2816"/>
                      <a:pt x="421" y="2830"/>
                    </a:cubicBezTo>
                    <a:cubicBezTo>
                      <a:pt x="414" y="2843"/>
                      <a:pt x="416" y="2858"/>
                      <a:pt x="420" y="2877"/>
                    </a:cubicBezTo>
                    <a:cubicBezTo>
                      <a:pt x="423" y="2896"/>
                      <a:pt x="427" y="2902"/>
                      <a:pt x="425" y="2917"/>
                    </a:cubicBezTo>
                    <a:cubicBezTo>
                      <a:pt x="423" y="2933"/>
                      <a:pt x="425" y="2948"/>
                      <a:pt x="440" y="2964"/>
                    </a:cubicBezTo>
                    <a:cubicBezTo>
                      <a:pt x="456" y="2980"/>
                      <a:pt x="480" y="2980"/>
                      <a:pt x="494" y="2967"/>
                    </a:cubicBezTo>
                    <a:cubicBezTo>
                      <a:pt x="503" y="2978"/>
                      <a:pt x="525" y="2978"/>
                      <a:pt x="533" y="2969"/>
                    </a:cubicBezTo>
                    <a:cubicBezTo>
                      <a:pt x="540" y="2976"/>
                      <a:pt x="569" y="2978"/>
                      <a:pt x="567" y="2962"/>
                    </a:cubicBezTo>
                    <a:cubicBezTo>
                      <a:pt x="572" y="2962"/>
                      <a:pt x="587" y="2955"/>
                      <a:pt x="582" y="2941"/>
                    </a:cubicBezTo>
                    <a:cubicBezTo>
                      <a:pt x="586" y="2936"/>
                      <a:pt x="589" y="2927"/>
                      <a:pt x="582" y="2918"/>
                    </a:cubicBezTo>
                    <a:cubicBezTo>
                      <a:pt x="575" y="2910"/>
                      <a:pt x="554" y="2871"/>
                      <a:pt x="541" y="2853"/>
                    </a:cubicBezTo>
                    <a:cubicBezTo>
                      <a:pt x="526" y="2825"/>
                      <a:pt x="527" y="2828"/>
                      <a:pt x="532" y="2800"/>
                    </a:cubicBezTo>
                    <a:cubicBezTo>
                      <a:pt x="537" y="2771"/>
                      <a:pt x="526" y="2765"/>
                      <a:pt x="538" y="2708"/>
                    </a:cubicBezTo>
                    <a:cubicBezTo>
                      <a:pt x="544" y="2682"/>
                      <a:pt x="557" y="2615"/>
                      <a:pt x="585" y="2508"/>
                    </a:cubicBezTo>
                    <a:cubicBezTo>
                      <a:pt x="614" y="2402"/>
                      <a:pt x="588" y="2218"/>
                      <a:pt x="590" y="2179"/>
                    </a:cubicBezTo>
                    <a:cubicBezTo>
                      <a:pt x="593" y="2140"/>
                      <a:pt x="610" y="2113"/>
                      <a:pt x="620" y="2054"/>
                    </a:cubicBezTo>
                    <a:cubicBezTo>
                      <a:pt x="630" y="1994"/>
                      <a:pt x="655" y="1891"/>
                      <a:pt x="674" y="1810"/>
                    </a:cubicBezTo>
                    <a:cubicBezTo>
                      <a:pt x="694" y="1720"/>
                      <a:pt x="710" y="1670"/>
                      <a:pt x="719" y="1589"/>
                    </a:cubicBezTo>
                    <a:cubicBezTo>
                      <a:pt x="730" y="1474"/>
                      <a:pt x="720" y="1404"/>
                      <a:pt x="708" y="1340"/>
                    </a:cubicBezTo>
                    <a:cubicBezTo>
                      <a:pt x="694" y="1259"/>
                      <a:pt x="682" y="1204"/>
                      <a:pt x="667" y="1175"/>
                    </a:cubicBezTo>
                    <a:cubicBezTo>
                      <a:pt x="651" y="1146"/>
                      <a:pt x="646" y="1089"/>
                      <a:pt x="648" y="1053"/>
                    </a:cubicBezTo>
                    <a:cubicBezTo>
                      <a:pt x="649" y="1026"/>
                      <a:pt x="641" y="949"/>
                      <a:pt x="644" y="898"/>
                    </a:cubicBezTo>
                    <a:cubicBezTo>
                      <a:pt x="644" y="898"/>
                      <a:pt x="644" y="898"/>
                      <a:pt x="644" y="898"/>
                    </a:cubicBezTo>
                    <a:cubicBezTo>
                      <a:pt x="650" y="940"/>
                      <a:pt x="671" y="1035"/>
                      <a:pt x="674" y="1053"/>
                    </a:cubicBezTo>
                    <a:cubicBezTo>
                      <a:pt x="678" y="1071"/>
                      <a:pt x="668" y="1158"/>
                      <a:pt x="698" y="1259"/>
                    </a:cubicBezTo>
                    <a:cubicBezTo>
                      <a:pt x="713" y="1307"/>
                      <a:pt x="740" y="1477"/>
                      <a:pt x="736" y="1501"/>
                    </a:cubicBezTo>
                    <a:cubicBezTo>
                      <a:pt x="736" y="1511"/>
                      <a:pt x="733" y="1527"/>
                      <a:pt x="728" y="1543"/>
                    </a:cubicBezTo>
                    <a:cubicBezTo>
                      <a:pt x="719" y="1570"/>
                      <a:pt x="720" y="1608"/>
                      <a:pt x="721" y="1620"/>
                    </a:cubicBezTo>
                    <a:cubicBezTo>
                      <a:pt x="717" y="1636"/>
                      <a:pt x="712" y="1669"/>
                      <a:pt x="719" y="1671"/>
                    </a:cubicBezTo>
                    <a:cubicBezTo>
                      <a:pt x="715" y="1677"/>
                      <a:pt x="714" y="1677"/>
                      <a:pt x="716" y="1683"/>
                    </a:cubicBezTo>
                    <a:cubicBezTo>
                      <a:pt x="713" y="1688"/>
                      <a:pt x="713" y="1690"/>
                      <a:pt x="714" y="1693"/>
                    </a:cubicBezTo>
                    <a:cubicBezTo>
                      <a:pt x="718" y="1703"/>
                      <a:pt x="733" y="1694"/>
                      <a:pt x="728" y="1697"/>
                    </a:cubicBezTo>
                    <a:cubicBezTo>
                      <a:pt x="719" y="1701"/>
                      <a:pt x="712" y="1709"/>
                      <a:pt x="716" y="1720"/>
                    </a:cubicBezTo>
                    <a:cubicBezTo>
                      <a:pt x="718" y="1725"/>
                      <a:pt x="739" y="1714"/>
                      <a:pt x="750" y="1709"/>
                    </a:cubicBezTo>
                    <a:cubicBezTo>
                      <a:pt x="767" y="1704"/>
                      <a:pt x="787" y="1693"/>
                      <a:pt x="793" y="1685"/>
                    </a:cubicBezTo>
                    <a:cubicBezTo>
                      <a:pt x="798" y="1676"/>
                      <a:pt x="809" y="1660"/>
                      <a:pt x="812" y="1653"/>
                    </a:cubicBezTo>
                    <a:cubicBezTo>
                      <a:pt x="816" y="1643"/>
                      <a:pt x="815" y="1637"/>
                      <a:pt x="819" y="1630"/>
                    </a:cubicBezTo>
                    <a:cubicBezTo>
                      <a:pt x="822" y="1623"/>
                      <a:pt x="829" y="1614"/>
                      <a:pt x="825" y="1608"/>
                    </a:cubicBezTo>
                    <a:close/>
                    <a:moveTo>
                      <a:pt x="269" y="341"/>
                    </a:moveTo>
                    <a:cubicBezTo>
                      <a:pt x="269" y="341"/>
                      <a:pt x="269" y="340"/>
                      <a:pt x="269" y="340"/>
                    </a:cubicBezTo>
                    <a:cubicBezTo>
                      <a:pt x="269" y="340"/>
                      <a:pt x="269" y="341"/>
                      <a:pt x="269" y="341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</p:grp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7928AC2-9246-DCC7-CB07-86373A976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659" y="2709257"/>
            <a:ext cx="1335580" cy="118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5" name="Picture 2184">
            <a:extLst>
              <a:ext uri="{FF2B5EF4-FFF2-40B4-BE49-F238E27FC236}">
                <a16:creationId xmlns:a16="http://schemas.microsoft.com/office/drawing/2014/main" id="{43D03249-7348-DAF6-6C26-A0F1AEEBA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368" y="2141067"/>
            <a:ext cx="3302298" cy="1398956"/>
          </a:xfrm>
          <a:prstGeom prst="rect">
            <a:avLst/>
          </a:prstGeom>
        </p:spPr>
      </p:pic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036B61C8-C15F-B4C6-15B4-6D5997707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25" y="1397930"/>
            <a:ext cx="2390847" cy="1631389"/>
          </a:xfrm>
          <a:prstGeom prst="rect">
            <a:avLst/>
          </a:prstGeom>
        </p:spPr>
      </p:pic>
      <p:pic>
        <p:nvPicPr>
          <p:cNvPr id="2184" name="Picture 2183" descr="A screenshot of a car dashboard&#10;&#10;Description automatically generated with low confidence">
            <a:extLst>
              <a:ext uri="{FF2B5EF4-FFF2-40B4-BE49-F238E27FC236}">
                <a16:creationId xmlns:a16="http://schemas.microsoft.com/office/drawing/2014/main" id="{97FCE740-DDE8-2E01-B5BF-5BE6656B6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201" y="1354480"/>
            <a:ext cx="2539054" cy="1718290"/>
          </a:xfrm>
          <a:prstGeom prst="rect">
            <a:avLst/>
          </a:prstGeom>
        </p:spPr>
      </p:pic>
      <p:pic>
        <p:nvPicPr>
          <p:cNvPr id="2190" name="Graphic 2189">
            <a:extLst>
              <a:ext uri="{FF2B5EF4-FFF2-40B4-BE49-F238E27FC236}">
                <a16:creationId xmlns:a16="http://schemas.microsoft.com/office/drawing/2014/main" id="{EF39C45B-8018-2E58-3CCB-75520EFB8688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06" t="5347" r="39841" b="69446"/>
          <a:stretch/>
        </p:blipFill>
        <p:spPr>
          <a:xfrm>
            <a:off x="1282544" y="3540023"/>
            <a:ext cx="3789795" cy="27446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7768FA-AFFA-A75F-B359-17D128F1C083}"/>
              </a:ext>
            </a:extLst>
          </p:cNvPr>
          <p:cNvSpPr txBox="1"/>
          <p:nvPr/>
        </p:nvSpPr>
        <p:spPr>
          <a:xfrm>
            <a:off x="130145" y="957465"/>
            <a:ext cx="2421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="1" dirty="0"/>
              <a:t>Multi-Omics Network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183537-A852-8EEC-0258-7F28D7178508}"/>
              </a:ext>
            </a:extLst>
          </p:cNvPr>
          <p:cNvSpPr txBox="1"/>
          <p:nvPr/>
        </p:nvSpPr>
        <p:spPr>
          <a:xfrm>
            <a:off x="2964768" y="957465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="1" dirty="0"/>
              <a:t>Dynamic TF Modeling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5A74F1-B2E1-A72A-597C-8A3C26FE9F0C}"/>
              </a:ext>
            </a:extLst>
          </p:cNvPr>
          <p:cNvSpPr txBox="1"/>
          <p:nvPr/>
        </p:nvSpPr>
        <p:spPr>
          <a:xfrm>
            <a:off x="1668296" y="3355357"/>
            <a:ext cx="2889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="1" dirty="0"/>
              <a:t>Intervention Assessment</a:t>
            </a:r>
          </a:p>
        </p:txBody>
      </p:sp>
    </p:spTree>
    <p:extLst>
      <p:ext uri="{BB962C8B-B14F-4D97-AF65-F5344CB8AC3E}">
        <p14:creationId xmlns:p14="http://schemas.microsoft.com/office/powerpoint/2010/main" val="285826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E63AE-0249-36E3-5F08-8D8E5BD33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E8B8A-1E3F-66FF-0E34-E8ED53A9C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err="1"/>
              <a:t>Previous</a:t>
            </a:r>
            <a:r>
              <a:rPr lang="sv-SE" b="1" dirty="0"/>
              <a:t> Works</a:t>
            </a:r>
            <a:endParaRPr lang="en-SE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A3EBA-555B-2D09-7DEB-8E487F3E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1207-5D88-DA44-831B-C3A18B50B4CF}" type="datetime1">
              <a:rPr lang="en-GB" smtClean="0"/>
              <a:t>17/04/2026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14BAC-AB50-1B10-5F62-2BCE88443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4356-905B-534B-8FC8-777CBABB31C7}" type="slidenum">
              <a:rPr lang="en-US" smtClean="0"/>
              <a:t>9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998BDD-C815-C2F5-1145-56595444833D}"/>
              </a:ext>
            </a:extLst>
          </p:cNvPr>
          <p:cNvGrpSpPr/>
          <p:nvPr/>
        </p:nvGrpSpPr>
        <p:grpSpPr>
          <a:xfrm>
            <a:off x="5382418" y="1756531"/>
            <a:ext cx="1427163" cy="3728244"/>
            <a:chOff x="5549311" y="1756531"/>
            <a:chExt cx="1427163" cy="3728244"/>
          </a:xfrm>
        </p:grpSpPr>
        <p:grpSp>
          <p:nvGrpSpPr>
            <p:cNvPr id="6" name="Group 60">
              <a:extLst>
                <a:ext uri="{FF2B5EF4-FFF2-40B4-BE49-F238E27FC236}">
                  <a16:creationId xmlns:a16="http://schemas.microsoft.com/office/drawing/2014/main" id="{824345F3-329E-21E0-105A-8A50F2970A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49311" y="1763675"/>
              <a:ext cx="1427163" cy="3721100"/>
              <a:chOff x="1368" y="714"/>
              <a:chExt cx="899" cy="2344"/>
            </a:xfrm>
          </p:grpSpPr>
          <p:sp>
            <p:nvSpPr>
              <p:cNvPr id="7" name="Freeform 58">
                <a:extLst>
                  <a:ext uri="{FF2B5EF4-FFF2-40B4-BE49-F238E27FC236}">
                    <a16:creationId xmlns:a16="http://schemas.microsoft.com/office/drawing/2014/main" id="{F8293C36-1C4E-1586-5C30-CCF2DFA801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8" y="714"/>
                <a:ext cx="899" cy="2344"/>
              </a:xfrm>
              <a:custGeom>
                <a:avLst/>
                <a:gdLst>
                  <a:gd name="T0" fmla="*/ 522 w 1120"/>
                  <a:gd name="T1" fmla="*/ 676 h 2926"/>
                  <a:gd name="T2" fmla="*/ 363 w 1120"/>
                  <a:gd name="T3" fmla="*/ 247 h 2926"/>
                  <a:gd name="T4" fmla="*/ 344 w 1120"/>
                  <a:gd name="T5" fmla="*/ 179 h 2926"/>
                  <a:gd name="T6" fmla="*/ 347 w 1120"/>
                  <a:gd name="T7" fmla="*/ 166 h 2926"/>
                  <a:gd name="T8" fmla="*/ 348 w 1120"/>
                  <a:gd name="T9" fmla="*/ 159 h 2926"/>
                  <a:gd name="T10" fmla="*/ 354 w 1120"/>
                  <a:gd name="T11" fmla="*/ 155 h 2926"/>
                  <a:gd name="T12" fmla="*/ 364 w 1120"/>
                  <a:gd name="T13" fmla="*/ 103 h 2926"/>
                  <a:gd name="T14" fmla="*/ 360 w 1120"/>
                  <a:gd name="T15" fmla="*/ 56 h 2926"/>
                  <a:gd name="T16" fmla="*/ 289 w 1120"/>
                  <a:gd name="T17" fmla="*/ 2 h 2926"/>
                  <a:gd name="T18" fmla="*/ 216 w 1120"/>
                  <a:gd name="T19" fmla="*/ 66 h 2926"/>
                  <a:gd name="T20" fmla="*/ 214 w 1120"/>
                  <a:gd name="T21" fmla="*/ 106 h 2926"/>
                  <a:gd name="T22" fmla="*/ 226 w 1120"/>
                  <a:gd name="T23" fmla="*/ 155 h 2926"/>
                  <a:gd name="T24" fmla="*/ 232 w 1120"/>
                  <a:gd name="T25" fmla="*/ 159 h 2926"/>
                  <a:gd name="T26" fmla="*/ 233 w 1120"/>
                  <a:gd name="T27" fmla="*/ 166 h 2926"/>
                  <a:gd name="T28" fmla="*/ 234 w 1120"/>
                  <a:gd name="T29" fmla="*/ 172 h 2926"/>
                  <a:gd name="T30" fmla="*/ 235 w 1120"/>
                  <a:gd name="T31" fmla="*/ 179 h 2926"/>
                  <a:gd name="T32" fmla="*/ 237 w 1120"/>
                  <a:gd name="T33" fmla="*/ 185 h 2926"/>
                  <a:gd name="T34" fmla="*/ 218 w 1120"/>
                  <a:gd name="T35" fmla="*/ 247 h 2926"/>
                  <a:gd name="T36" fmla="*/ 58 w 1120"/>
                  <a:gd name="T37" fmla="*/ 676 h 2926"/>
                  <a:gd name="T38" fmla="*/ 9 w 1120"/>
                  <a:gd name="T39" fmla="*/ 849 h 2926"/>
                  <a:gd name="T40" fmla="*/ 70 w 1120"/>
                  <a:gd name="T41" fmla="*/ 901 h 2926"/>
                  <a:gd name="T42" fmla="*/ 90 w 1120"/>
                  <a:gd name="T43" fmla="*/ 883 h 2926"/>
                  <a:gd name="T44" fmla="*/ 92 w 1120"/>
                  <a:gd name="T45" fmla="*/ 884 h 2926"/>
                  <a:gd name="T46" fmla="*/ 104 w 1120"/>
                  <a:gd name="T47" fmla="*/ 763 h 2926"/>
                  <a:gd name="T48" fmla="*/ 153 w 1120"/>
                  <a:gd name="T49" fmla="*/ 464 h 2926"/>
                  <a:gd name="T50" fmla="*/ 169 w 1120"/>
                  <a:gd name="T51" fmla="*/ 650 h 2926"/>
                  <a:gd name="T52" fmla="*/ 161 w 1120"/>
                  <a:gd name="T53" fmla="*/ 682 h 2926"/>
                  <a:gd name="T54" fmla="*/ 159 w 1120"/>
                  <a:gd name="T55" fmla="*/ 693 h 2926"/>
                  <a:gd name="T56" fmla="*/ 157 w 1120"/>
                  <a:gd name="T57" fmla="*/ 705 h 2926"/>
                  <a:gd name="T58" fmla="*/ 155 w 1120"/>
                  <a:gd name="T59" fmla="*/ 716 h 2926"/>
                  <a:gd name="T60" fmla="*/ 153 w 1120"/>
                  <a:gd name="T61" fmla="*/ 726 h 2926"/>
                  <a:gd name="T62" fmla="*/ 153 w 1120"/>
                  <a:gd name="T63" fmla="*/ 735 h 2926"/>
                  <a:gd name="T64" fmla="*/ 218 w 1120"/>
                  <a:gd name="T65" fmla="*/ 1395 h 2926"/>
                  <a:gd name="T66" fmla="*/ 178 w 1120"/>
                  <a:gd name="T67" fmla="*/ 1485 h 2926"/>
                  <a:gd name="T68" fmla="*/ 211 w 1120"/>
                  <a:gd name="T69" fmla="*/ 1500 h 2926"/>
                  <a:gd name="T70" fmla="*/ 228 w 1120"/>
                  <a:gd name="T71" fmla="*/ 1498 h 2926"/>
                  <a:gd name="T72" fmla="*/ 253 w 1120"/>
                  <a:gd name="T73" fmla="*/ 1502 h 2926"/>
                  <a:gd name="T74" fmla="*/ 258 w 1120"/>
                  <a:gd name="T75" fmla="*/ 1499 h 2926"/>
                  <a:gd name="T76" fmla="*/ 271 w 1120"/>
                  <a:gd name="T77" fmla="*/ 1480 h 2926"/>
                  <a:gd name="T78" fmla="*/ 263 w 1120"/>
                  <a:gd name="T79" fmla="*/ 1105 h 2926"/>
                  <a:gd name="T80" fmla="*/ 315 w 1120"/>
                  <a:gd name="T81" fmla="*/ 1105 h 2926"/>
                  <a:gd name="T82" fmla="*/ 308 w 1120"/>
                  <a:gd name="T83" fmla="*/ 1480 h 2926"/>
                  <a:gd name="T84" fmla="*/ 321 w 1120"/>
                  <a:gd name="T85" fmla="*/ 1499 h 2926"/>
                  <a:gd name="T86" fmla="*/ 327 w 1120"/>
                  <a:gd name="T87" fmla="*/ 1502 h 2926"/>
                  <a:gd name="T88" fmla="*/ 335 w 1120"/>
                  <a:gd name="T89" fmla="*/ 1503 h 2926"/>
                  <a:gd name="T90" fmla="*/ 364 w 1120"/>
                  <a:gd name="T91" fmla="*/ 1500 h 2926"/>
                  <a:gd name="T92" fmla="*/ 390 w 1120"/>
                  <a:gd name="T93" fmla="*/ 1492 h 2926"/>
                  <a:gd name="T94" fmla="*/ 391 w 1120"/>
                  <a:gd name="T95" fmla="*/ 1460 h 2926"/>
                  <a:gd name="T96" fmla="*/ 401 w 1120"/>
                  <a:gd name="T97" fmla="*/ 1083 h 2926"/>
                  <a:gd name="T98" fmla="*/ 426 w 1120"/>
                  <a:gd name="T99" fmla="*/ 731 h 2926"/>
                  <a:gd name="T100" fmla="*/ 425 w 1120"/>
                  <a:gd name="T101" fmla="*/ 723 h 2926"/>
                  <a:gd name="T102" fmla="*/ 423 w 1120"/>
                  <a:gd name="T103" fmla="*/ 711 h 2926"/>
                  <a:gd name="T104" fmla="*/ 421 w 1120"/>
                  <a:gd name="T105" fmla="*/ 700 h 2926"/>
                  <a:gd name="T106" fmla="*/ 419 w 1120"/>
                  <a:gd name="T107" fmla="*/ 688 h 2926"/>
                  <a:gd name="T108" fmla="*/ 417 w 1120"/>
                  <a:gd name="T109" fmla="*/ 676 h 2926"/>
                  <a:gd name="T110" fmla="*/ 414 w 1120"/>
                  <a:gd name="T111" fmla="*/ 667 h 2926"/>
                  <a:gd name="T112" fmla="*/ 416 w 1120"/>
                  <a:gd name="T113" fmla="*/ 565 h 2926"/>
                  <a:gd name="T114" fmla="*/ 440 w 1120"/>
                  <a:gd name="T115" fmla="*/ 627 h 2926"/>
                  <a:gd name="T116" fmla="*/ 486 w 1120"/>
                  <a:gd name="T117" fmla="*/ 884 h 2926"/>
                  <a:gd name="T118" fmla="*/ 489 w 1120"/>
                  <a:gd name="T119" fmla="*/ 884 h 2926"/>
                  <a:gd name="T120" fmla="*/ 490 w 1120"/>
                  <a:gd name="T121" fmla="*/ 883 h 2926"/>
                  <a:gd name="T122" fmla="*/ 534 w 1120"/>
                  <a:gd name="T123" fmla="*/ 861 h 2926"/>
                  <a:gd name="T124" fmla="*/ 348 w 1120"/>
                  <a:gd name="T125" fmla="*/ 159 h 292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120" h="2926">
                    <a:moveTo>
                      <a:pt x="1111" y="1628"/>
                    </a:moveTo>
                    <a:cubicBezTo>
                      <a:pt x="1106" y="1614"/>
                      <a:pt x="1105" y="1598"/>
                      <a:pt x="1100" y="1592"/>
                    </a:cubicBezTo>
                    <a:cubicBezTo>
                      <a:pt x="1095" y="1586"/>
                      <a:pt x="1087" y="1551"/>
                      <a:pt x="1078" y="1540"/>
                    </a:cubicBezTo>
                    <a:cubicBezTo>
                      <a:pt x="1069" y="1528"/>
                      <a:pt x="1035" y="1477"/>
                      <a:pt x="1026" y="1469"/>
                    </a:cubicBezTo>
                    <a:cubicBezTo>
                      <a:pt x="1023" y="1464"/>
                      <a:pt x="1025" y="1444"/>
                      <a:pt x="1021" y="1430"/>
                    </a:cubicBezTo>
                    <a:cubicBezTo>
                      <a:pt x="1017" y="1416"/>
                      <a:pt x="1018" y="1402"/>
                      <a:pt x="1014" y="1386"/>
                    </a:cubicBezTo>
                    <a:cubicBezTo>
                      <a:pt x="1010" y="1369"/>
                      <a:pt x="1010" y="1337"/>
                      <a:pt x="1009" y="1315"/>
                    </a:cubicBezTo>
                    <a:cubicBezTo>
                      <a:pt x="1007" y="1277"/>
                      <a:pt x="1007" y="1129"/>
                      <a:pt x="985" y="1075"/>
                    </a:cubicBezTo>
                    <a:cubicBezTo>
                      <a:pt x="981" y="1058"/>
                      <a:pt x="976" y="1031"/>
                      <a:pt x="977" y="992"/>
                    </a:cubicBezTo>
                    <a:cubicBezTo>
                      <a:pt x="975" y="886"/>
                      <a:pt x="951" y="825"/>
                      <a:pt x="953" y="792"/>
                    </a:cubicBezTo>
                    <a:cubicBezTo>
                      <a:pt x="960" y="744"/>
                      <a:pt x="949" y="693"/>
                      <a:pt x="940" y="653"/>
                    </a:cubicBezTo>
                    <a:cubicBezTo>
                      <a:pt x="921" y="567"/>
                      <a:pt x="879" y="544"/>
                      <a:pt x="860" y="540"/>
                    </a:cubicBezTo>
                    <a:cubicBezTo>
                      <a:pt x="840" y="536"/>
                      <a:pt x="810" y="533"/>
                      <a:pt x="797" y="520"/>
                    </a:cubicBezTo>
                    <a:cubicBezTo>
                      <a:pt x="787" y="512"/>
                      <a:pt x="720" y="481"/>
                      <a:pt x="701" y="479"/>
                    </a:cubicBezTo>
                    <a:cubicBezTo>
                      <a:pt x="651" y="470"/>
                      <a:pt x="660" y="380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1" y="360"/>
                      <a:pt x="661" y="358"/>
                      <a:pt x="662" y="357"/>
                    </a:cubicBezTo>
                    <a:cubicBezTo>
                      <a:pt x="662" y="357"/>
                      <a:pt x="662" y="356"/>
                      <a:pt x="662" y="356"/>
                    </a:cubicBezTo>
                    <a:cubicBezTo>
                      <a:pt x="663" y="355"/>
                      <a:pt x="663" y="353"/>
                      <a:pt x="664" y="351"/>
                    </a:cubicBezTo>
                    <a:cubicBezTo>
                      <a:pt x="664" y="350"/>
                      <a:pt x="664" y="350"/>
                      <a:pt x="664" y="350"/>
                    </a:cubicBezTo>
                    <a:cubicBezTo>
                      <a:pt x="665" y="348"/>
                      <a:pt x="665" y="346"/>
                      <a:pt x="666" y="344"/>
                    </a:cubicBezTo>
                    <a:cubicBezTo>
                      <a:pt x="666" y="344"/>
                      <a:pt x="666" y="344"/>
                      <a:pt x="666" y="343"/>
                    </a:cubicBezTo>
                    <a:cubicBezTo>
                      <a:pt x="666" y="341"/>
                      <a:pt x="667" y="339"/>
                      <a:pt x="667" y="337"/>
                    </a:cubicBezTo>
                    <a:cubicBezTo>
                      <a:pt x="667" y="337"/>
                      <a:pt x="667" y="337"/>
                      <a:pt x="668" y="337"/>
                    </a:cubicBezTo>
                    <a:cubicBezTo>
                      <a:pt x="668" y="334"/>
                      <a:pt x="669" y="332"/>
                      <a:pt x="669" y="330"/>
                    </a:cubicBezTo>
                    <a:cubicBezTo>
                      <a:pt x="669" y="330"/>
                      <a:pt x="669" y="330"/>
                      <a:pt x="669" y="330"/>
                    </a:cubicBezTo>
                    <a:cubicBezTo>
                      <a:pt x="669" y="328"/>
                      <a:pt x="670" y="325"/>
                      <a:pt x="670" y="323"/>
                    </a:cubicBezTo>
                    <a:cubicBezTo>
                      <a:pt x="670" y="323"/>
                      <a:pt x="670" y="323"/>
                      <a:pt x="670" y="323"/>
                    </a:cubicBezTo>
                    <a:cubicBezTo>
                      <a:pt x="671" y="321"/>
                      <a:pt x="671" y="319"/>
                      <a:pt x="671" y="317"/>
                    </a:cubicBezTo>
                    <a:cubicBezTo>
                      <a:pt x="671" y="317"/>
                      <a:pt x="671" y="317"/>
                      <a:pt x="671" y="317"/>
                    </a:cubicBezTo>
                    <a:cubicBezTo>
                      <a:pt x="672" y="315"/>
                      <a:pt x="672" y="313"/>
                      <a:pt x="672" y="312"/>
                    </a:cubicBezTo>
                    <a:cubicBezTo>
                      <a:pt x="672" y="312"/>
                      <a:pt x="672" y="312"/>
                      <a:pt x="672" y="312"/>
                    </a:cubicBezTo>
                    <a:cubicBezTo>
                      <a:pt x="672" y="311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4" y="309"/>
                      <a:pt x="676" y="308"/>
                      <a:pt x="679" y="306"/>
                    </a:cubicBezTo>
                    <a:cubicBezTo>
                      <a:pt x="679" y="306"/>
                      <a:pt x="679" y="306"/>
                      <a:pt x="679" y="306"/>
                    </a:cubicBezTo>
                    <a:cubicBezTo>
                      <a:pt x="680" y="305"/>
                      <a:pt x="680" y="305"/>
                      <a:pt x="681" y="305"/>
                    </a:cubicBezTo>
                    <a:cubicBezTo>
                      <a:pt x="681" y="304"/>
                      <a:pt x="681" y="304"/>
                      <a:pt x="681" y="304"/>
                    </a:cubicBezTo>
                    <a:cubicBezTo>
                      <a:pt x="682" y="304"/>
                      <a:pt x="682" y="303"/>
                      <a:pt x="682" y="303"/>
                    </a:cubicBezTo>
                    <a:cubicBezTo>
                      <a:pt x="683" y="303"/>
                      <a:pt x="683" y="302"/>
                      <a:pt x="683" y="302"/>
                    </a:cubicBezTo>
                    <a:cubicBezTo>
                      <a:pt x="683" y="302"/>
                      <a:pt x="684" y="302"/>
                      <a:pt x="684" y="301"/>
                    </a:cubicBezTo>
                    <a:cubicBezTo>
                      <a:pt x="684" y="301"/>
                      <a:pt x="685" y="300"/>
                      <a:pt x="685" y="300"/>
                    </a:cubicBezTo>
                    <a:cubicBezTo>
                      <a:pt x="688" y="296"/>
                      <a:pt x="689" y="291"/>
                      <a:pt x="693" y="286"/>
                    </a:cubicBezTo>
                    <a:cubicBezTo>
                      <a:pt x="696" y="280"/>
                      <a:pt x="695" y="276"/>
                      <a:pt x="698" y="267"/>
                    </a:cubicBezTo>
                    <a:cubicBezTo>
                      <a:pt x="701" y="258"/>
                      <a:pt x="703" y="244"/>
                      <a:pt x="703" y="239"/>
                    </a:cubicBezTo>
                    <a:cubicBezTo>
                      <a:pt x="703" y="233"/>
                      <a:pt x="709" y="218"/>
                      <a:pt x="709" y="211"/>
                    </a:cubicBezTo>
                    <a:cubicBezTo>
                      <a:pt x="709" y="206"/>
                      <a:pt x="707" y="202"/>
                      <a:pt x="705" y="201"/>
                    </a:cubicBezTo>
                    <a:cubicBezTo>
                      <a:pt x="705" y="201"/>
                      <a:pt x="705" y="201"/>
                      <a:pt x="705" y="201"/>
                    </a:cubicBezTo>
                    <a:cubicBezTo>
                      <a:pt x="705" y="201"/>
                      <a:pt x="706" y="201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7" y="200"/>
                      <a:pt x="707" y="199"/>
                      <a:pt x="707" y="199"/>
                    </a:cubicBezTo>
                    <a:cubicBezTo>
                      <a:pt x="707" y="192"/>
                      <a:pt x="704" y="175"/>
                      <a:pt x="705" y="168"/>
                    </a:cubicBezTo>
                    <a:cubicBezTo>
                      <a:pt x="705" y="163"/>
                      <a:pt x="706" y="148"/>
                      <a:pt x="706" y="142"/>
                    </a:cubicBezTo>
                    <a:cubicBezTo>
                      <a:pt x="706" y="131"/>
                      <a:pt x="700" y="120"/>
                      <a:pt x="697" y="110"/>
                    </a:cubicBezTo>
                    <a:cubicBezTo>
                      <a:pt x="694" y="99"/>
                      <a:pt x="694" y="87"/>
                      <a:pt x="691" y="77"/>
                    </a:cubicBezTo>
                    <a:cubicBezTo>
                      <a:pt x="687" y="64"/>
                      <a:pt x="678" y="56"/>
                      <a:pt x="666" y="49"/>
                    </a:cubicBezTo>
                    <a:cubicBezTo>
                      <a:pt x="657" y="44"/>
                      <a:pt x="646" y="43"/>
                      <a:pt x="641" y="35"/>
                    </a:cubicBezTo>
                    <a:cubicBezTo>
                      <a:pt x="638" y="31"/>
                      <a:pt x="641" y="30"/>
                      <a:pt x="635" y="27"/>
                    </a:cubicBezTo>
                    <a:cubicBezTo>
                      <a:pt x="632" y="25"/>
                      <a:pt x="626" y="24"/>
                      <a:pt x="623" y="23"/>
                    </a:cubicBezTo>
                    <a:cubicBezTo>
                      <a:pt x="614" y="21"/>
                      <a:pt x="602" y="16"/>
                      <a:pt x="604" y="5"/>
                    </a:cubicBezTo>
                    <a:cubicBezTo>
                      <a:pt x="591" y="2"/>
                      <a:pt x="570" y="13"/>
                      <a:pt x="559" y="2"/>
                    </a:cubicBezTo>
                    <a:cubicBezTo>
                      <a:pt x="551" y="2"/>
                      <a:pt x="551" y="2"/>
                      <a:pt x="551" y="2"/>
                    </a:cubicBezTo>
                    <a:cubicBezTo>
                      <a:pt x="544" y="4"/>
                      <a:pt x="535" y="3"/>
                      <a:pt x="528" y="0"/>
                    </a:cubicBezTo>
                    <a:cubicBezTo>
                      <a:pt x="525" y="6"/>
                      <a:pt x="511" y="12"/>
                      <a:pt x="503" y="12"/>
                    </a:cubicBezTo>
                    <a:cubicBezTo>
                      <a:pt x="493" y="12"/>
                      <a:pt x="482" y="14"/>
                      <a:pt x="476" y="23"/>
                    </a:cubicBezTo>
                    <a:cubicBezTo>
                      <a:pt x="480" y="22"/>
                      <a:pt x="485" y="20"/>
                      <a:pt x="487" y="23"/>
                    </a:cubicBezTo>
                    <a:cubicBezTo>
                      <a:pt x="461" y="37"/>
                      <a:pt x="429" y="57"/>
                      <a:pt x="426" y="89"/>
                    </a:cubicBezTo>
                    <a:cubicBezTo>
                      <a:pt x="425" y="103"/>
                      <a:pt x="418" y="114"/>
                      <a:pt x="417" y="128"/>
                    </a:cubicBezTo>
                    <a:cubicBezTo>
                      <a:pt x="416" y="142"/>
                      <a:pt x="405" y="149"/>
                      <a:pt x="410" y="163"/>
                    </a:cubicBezTo>
                    <a:cubicBezTo>
                      <a:pt x="409" y="172"/>
                      <a:pt x="412" y="172"/>
                      <a:pt x="412" y="180"/>
                    </a:cubicBezTo>
                    <a:cubicBezTo>
                      <a:pt x="409" y="189"/>
                      <a:pt x="417" y="200"/>
                      <a:pt x="417" y="200"/>
                    </a:cubicBezTo>
                    <a:cubicBezTo>
                      <a:pt x="417" y="200"/>
                      <a:pt x="417" y="200"/>
                      <a:pt x="417" y="200"/>
                    </a:cubicBezTo>
                    <a:cubicBezTo>
                      <a:pt x="416" y="200"/>
                      <a:pt x="415" y="202"/>
                      <a:pt x="414" y="204"/>
                    </a:cubicBezTo>
                    <a:cubicBezTo>
                      <a:pt x="414" y="204"/>
                      <a:pt x="414" y="204"/>
                      <a:pt x="414" y="204"/>
                    </a:cubicBezTo>
                    <a:cubicBezTo>
                      <a:pt x="413" y="205"/>
                      <a:pt x="413" y="205"/>
                      <a:pt x="413" y="206"/>
                    </a:cubicBezTo>
                    <a:cubicBezTo>
                      <a:pt x="413" y="207"/>
                      <a:pt x="413" y="207"/>
                      <a:pt x="413" y="207"/>
                    </a:cubicBezTo>
                    <a:cubicBezTo>
                      <a:pt x="412" y="208"/>
                      <a:pt x="412" y="209"/>
                      <a:pt x="412" y="211"/>
                    </a:cubicBezTo>
                    <a:cubicBezTo>
                      <a:pt x="412" y="218"/>
                      <a:pt x="419" y="233"/>
                      <a:pt x="419" y="239"/>
                    </a:cubicBezTo>
                    <a:cubicBezTo>
                      <a:pt x="419" y="244"/>
                      <a:pt x="420" y="258"/>
                      <a:pt x="424" y="267"/>
                    </a:cubicBezTo>
                    <a:cubicBezTo>
                      <a:pt x="427" y="276"/>
                      <a:pt x="425" y="280"/>
                      <a:pt x="429" y="286"/>
                    </a:cubicBezTo>
                    <a:cubicBezTo>
                      <a:pt x="432" y="291"/>
                      <a:pt x="433" y="296"/>
                      <a:pt x="436" y="300"/>
                    </a:cubicBezTo>
                    <a:cubicBezTo>
                      <a:pt x="437" y="300"/>
                      <a:pt x="437" y="301"/>
                      <a:pt x="437" y="301"/>
                    </a:cubicBezTo>
                    <a:cubicBezTo>
                      <a:pt x="438" y="302"/>
                      <a:pt x="438" y="302"/>
                      <a:pt x="438" y="302"/>
                    </a:cubicBezTo>
                    <a:cubicBezTo>
                      <a:pt x="438" y="302"/>
                      <a:pt x="439" y="303"/>
                      <a:pt x="439" y="303"/>
                    </a:cubicBezTo>
                    <a:cubicBezTo>
                      <a:pt x="439" y="303"/>
                      <a:pt x="440" y="304"/>
                      <a:pt x="440" y="304"/>
                    </a:cubicBezTo>
                    <a:cubicBezTo>
                      <a:pt x="440" y="304"/>
                      <a:pt x="441" y="305"/>
                      <a:pt x="441" y="305"/>
                    </a:cubicBezTo>
                    <a:cubicBezTo>
                      <a:pt x="441" y="305"/>
                      <a:pt x="442" y="306"/>
                      <a:pt x="442" y="306"/>
                    </a:cubicBezTo>
                    <a:cubicBezTo>
                      <a:pt x="442" y="306"/>
                      <a:pt x="443" y="306"/>
                      <a:pt x="443" y="306"/>
                    </a:cubicBezTo>
                    <a:cubicBezTo>
                      <a:pt x="445" y="308"/>
                      <a:pt x="448" y="310"/>
                      <a:pt x="449" y="310"/>
                    </a:cubicBezTo>
                    <a:cubicBezTo>
                      <a:pt x="449" y="310"/>
                      <a:pt x="449" y="310"/>
                      <a:pt x="449" y="310"/>
                    </a:cubicBezTo>
                    <a:cubicBezTo>
                      <a:pt x="449" y="312"/>
                      <a:pt x="450" y="314"/>
                      <a:pt x="450" y="316"/>
                    </a:cubicBezTo>
                    <a:cubicBezTo>
                      <a:pt x="450" y="316"/>
                      <a:pt x="450" y="316"/>
                      <a:pt x="450" y="316"/>
                    </a:cubicBezTo>
                    <a:cubicBezTo>
                      <a:pt x="450" y="317"/>
                      <a:pt x="450" y="318"/>
                      <a:pt x="450" y="319"/>
                    </a:cubicBezTo>
                    <a:cubicBezTo>
                      <a:pt x="450" y="319"/>
                      <a:pt x="450" y="319"/>
                      <a:pt x="450" y="319"/>
                    </a:cubicBezTo>
                    <a:cubicBezTo>
                      <a:pt x="450" y="320"/>
                      <a:pt x="450" y="321"/>
                      <a:pt x="450" y="322"/>
                    </a:cubicBezTo>
                    <a:cubicBezTo>
                      <a:pt x="450" y="322"/>
                      <a:pt x="450" y="322"/>
                      <a:pt x="450" y="322"/>
                    </a:cubicBezTo>
                    <a:cubicBezTo>
                      <a:pt x="450" y="323"/>
                      <a:pt x="451" y="324"/>
                      <a:pt x="451" y="326"/>
                    </a:cubicBezTo>
                    <a:cubicBezTo>
                      <a:pt x="451" y="326"/>
                      <a:pt x="451" y="326"/>
                      <a:pt x="451" y="326"/>
                    </a:cubicBezTo>
                    <a:cubicBezTo>
                      <a:pt x="451" y="327"/>
                      <a:pt x="451" y="328"/>
                      <a:pt x="451" y="329"/>
                    </a:cubicBezTo>
                    <a:cubicBezTo>
                      <a:pt x="451" y="329"/>
                      <a:pt x="451" y="330"/>
                      <a:pt x="451" y="330"/>
                    </a:cubicBezTo>
                    <a:cubicBezTo>
                      <a:pt x="451" y="331"/>
                      <a:pt x="452" y="332"/>
                      <a:pt x="452" y="333"/>
                    </a:cubicBezTo>
                    <a:cubicBezTo>
                      <a:pt x="452" y="333"/>
                      <a:pt x="452" y="333"/>
                      <a:pt x="452" y="334"/>
                    </a:cubicBezTo>
                    <a:cubicBezTo>
                      <a:pt x="452" y="335"/>
                      <a:pt x="452" y="336"/>
                      <a:pt x="452" y="336"/>
                    </a:cubicBezTo>
                    <a:cubicBezTo>
                      <a:pt x="452" y="337"/>
                      <a:pt x="452" y="337"/>
                      <a:pt x="453" y="338"/>
                    </a:cubicBezTo>
                    <a:cubicBezTo>
                      <a:pt x="453" y="339"/>
                      <a:pt x="453" y="339"/>
                      <a:pt x="453" y="340"/>
                    </a:cubicBezTo>
                    <a:cubicBezTo>
                      <a:pt x="453" y="341"/>
                      <a:pt x="453" y="341"/>
                      <a:pt x="453" y="342"/>
                    </a:cubicBezTo>
                    <a:cubicBezTo>
                      <a:pt x="453" y="342"/>
                      <a:pt x="454" y="343"/>
                      <a:pt x="454" y="344"/>
                    </a:cubicBezTo>
                    <a:cubicBezTo>
                      <a:pt x="454" y="344"/>
                      <a:pt x="454" y="345"/>
                      <a:pt x="454" y="345"/>
                    </a:cubicBezTo>
                    <a:cubicBezTo>
                      <a:pt x="454" y="346"/>
                      <a:pt x="454" y="347"/>
                      <a:pt x="454" y="347"/>
                    </a:cubicBezTo>
                    <a:cubicBezTo>
                      <a:pt x="455" y="348"/>
                      <a:pt x="455" y="348"/>
                      <a:pt x="455" y="349"/>
                    </a:cubicBezTo>
                    <a:cubicBezTo>
                      <a:pt x="455" y="349"/>
                      <a:pt x="455" y="350"/>
                      <a:pt x="455" y="351"/>
                    </a:cubicBezTo>
                    <a:cubicBezTo>
                      <a:pt x="455" y="351"/>
                      <a:pt x="456" y="352"/>
                      <a:pt x="456" y="352"/>
                    </a:cubicBezTo>
                    <a:cubicBezTo>
                      <a:pt x="456" y="353"/>
                      <a:pt x="456" y="353"/>
                      <a:pt x="456" y="354"/>
                    </a:cubicBezTo>
                    <a:cubicBezTo>
                      <a:pt x="456" y="354"/>
                      <a:pt x="457" y="355"/>
                      <a:pt x="457" y="355"/>
                    </a:cubicBezTo>
                    <a:cubicBezTo>
                      <a:pt x="457" y="356"/>
                      <a:pt x="457" y="356"/>
                      <a:pt x="457" y="357"/>
                    </a:cubicBezTo>
                    <a:cubicBezTo>
                      <a:pt x="457" y="357"/>
                      <a:pt x="458" y="358"/>
                      <a:pt x="458" y="358"/>
                    </a:cubicBezTo>
                    <a:cubicBezTo>
                      <a:pt x="458" y="359"/>
                      <a:pt x="458" y="359"/>
                      <a:pt x="458" y="359"/>
                    </a:cubicBezTo>
                    <a:cubicBezTo>
                      <a:pt x="459" y="360"/>
                      <a:pt x="459" y="361"/>
                      <a:pt x="459" y="362"/>
                    </a:cubicBezTo>
                    <a:cubicBezTo>
                      <a:pt x="460" y="362"/>
                      <a:pt x="460" y="363"/>
                      <a:pt x="461" y="364"/>
                    </a:cubicBezTo>
                    <a:cubicBezTo>
                      <a:pt x="461" y="365"/>
                      <a:pt x="461" y="365"/>
                      <a:pt x="461" y="366"/>
                    </a:cubicBezTo>
                    <a:cubicBezTo>
                      <a:pt x="461" y="377"/>
                      <a:pt x="463" y="401"/>
                      <a:pt x="459" y="425"/>
                    </a:cubicBezTo>
                    <a:cubicBezTo>
                      <a:pt x="459" y="425"/>
                      <a:pt x="459" y="426"/>
                      <a:pt x="459" y="426"/>
                    </a:cubicBezTo>
                    <a:cubicBezTo>
                      <a:pt x="458" y="427"/>
                      <a:pt x="458" y="427"/>
                      <a:pt x="458" y="427"/>
                    </a:cubicBezTo>
                    <a:cubicBezTo>
                      <a:pt x="454" y="452"/>
                      <a:pt x="443" y="475"/>
                      <a:pt x="420" y="479"/>
                    </a:cubicBezTo>
                    <a:cubicBezTo>
                      <a:pt x="400" y="481"/>
                      <a:pt x="333" y="512"/>
                      <a:pt x="324" y="520"/>
                    </a:cubicBezTo>
                    <a:cubicBezTo>
                      <a:pt x="311" y="533"/>
                      <a:pt x="280" y="536"/>
                      <a:pt x="261" y="540"/>
                    </a:cubicBezTo>
                    <a:cubicBezTo>
                      <a:pt x="241" y="544"/>
                      <a:pt x="200" y="567"/>
                      <a:pt x="180" y="653"/>
                    </a:cubicBezTo>
                    <a:cubicBezTo>
                      <a:pt x="171" y="693"/>
                      <a:pt x="161" y="744"/>
                      <a:pt x="167" y="792"/>
                    </a:cubicBezTo>
                    <a:cubicBezTo>
                      <a:pt x="170" y="825"/>
                      <a:pt x="146" y="886"/>
                      <a:pt x="143" y="992"/>
                    </a:cubicBezTo>
                    <a:cubicBezTo>
                      <a:pt x="144" y="1031"/>
                      <a:pt x="140" y="1058"/>
                      <a:pt x="135" y="1075"/>
                    </a:cubicBezTo>
                    <a:cubicBezTo>
                      <a:pt x="113" y="1129"/>
                      <a:pt x="113" y="1277"/>
                      <a:pt x="112" y="1315"/>
                    </a:cubicBezTo>
                    <a:cubicBezTo>
                      <a:pt x="111" y="1337"/>
                      <a:pt x="111" y="1369"/>
                      <a:pt x="107" y="1386"/>
                    </a:cubicBezTo>
                    <a:cubicBezTo>
                      <a:pt x="103" y="1402"/>
                      <a:pt x="106" y="1416"/>
                      <a:pt x="101" y="1430"/>
                    </a:cubicBezTo>
                    <a:cubicBezTo>
                      <a:pt x="97" y="1444"/>
                      <a:pt x="99" y="1464"/>
                      <a:pt x="96" y="1469"/>
                    </a:cubicBezTo>
                    <a:cubicBezTo>
                      <a:pt x="88" y="1477"/>
                      <a:pt x="53" y="1528"/>
                      <a:pt x="44" y="1540"/>
                    </a:cubicBezTo>
                    <a:cubicBezTo>
                      <a:pt x="36" y="1551"/>
                      <a:pt x="26" y="1586"/>
                      <a:pt x="21" y="1592"/>
                    </a:cubicBezTo>
                    <a:cubicBezTo>
                      <a:pt x="16" y="1598"/>
                      <a:pt x="15" y="1614"/>
                      <a:pt x="9" y="1628"/>
                    </a:cubicBezTo>
                    <a:cubicBezTo>
                      <a:pt x="4" y="1641"/>
                      <a:pt x="0" y="1653"/>
                      <a:pt x="17" y="1652"/>
                    </a:cubicBezTo>
                    <a:cubicBezTo>
                      <a:pt x="31" y="1651"/>
                      <a:pt x="46" y="1627"/>
                      <a:pt x="48" y="1611"/>
                    </a:cubicBezTo>
                    <a:cubicBezTo>
                      <a:pt x="53" y="1609"/>
                      <a:pt x="61" y="1599"/>
                      <a:pt x="70" y="1589"/>
                    </a:cubicBezTo>
                    <a:cubicBezTo>
                      <a:pt x="68" y="1597"/>
                      <a:pt x="74" y="1606"/>
                      <a:pt x="81" y="1633"/>
                    </a:cubicBezTo>
                    <a:cubicBezTo>
                      <a:pt x="81" y="1642"/>
                      <a:pt x="89" y="1665"/>
                      <a:pt x="88" y="1675"/>
                    </a:cubicBezTo>
                    <a:cubicBezTo>
                      <a:pt x="87" y="1686"/>
                      <a:pt x="94" y="1714"/>
                      <a:pt x="97" y="1728"/>
                    </a:cubicBezTo>
                    <a:cubicBezTo>
                      <a:pt x="100" y="1742"/>
                      <a:pt x="113" y="1743"/>
                      <a:pt x="122" y="1739"/>
                    </a:cubicBezTo>
                    <a:cubicBezTo>
                      <a:pt x="122" y="1739"/>
                      <a:pt x="121" y="1751"/>
                      <a:pt x="134" y="1753"/>
                    </a:cubicBezTo>
                    <a:cubicBezTo>
                      <a:pt x="146" y="1755"/>
                      <a:pt x="148" y="1733"/>
                      <a:pt x="148" y="1733"/>
                    </a:cubicBezTo>
                    <a:cubicBezTo>
                      <a:pt x="148" y="1733"/>
                      <a:pt x="148" y="1741"/>
                      <a:pt x="157" y="1742"/>
                    </a:cubicBezTo>
                    <a:cubicBezTo>
                      <a:pt x="171" y="1742"/>
                      <a:pt x="173" y="1715"/>
                      <a:pt x="173" y="1715"/>
                    </a:cubicBezTo>
                    <a:cubicBezTo>
                      <a:pt x="173" y="1715"/>
                      <a:pt x="174" y="1716"/>
                      <a:pt x="174" y="1716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6"/>
                      <a:pt x="174" y="1717"/>
                      <a:pt x="174" y="1717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8"/>
                      <a:pt x="175" y="1718"/>
                      <a:pt x="175" y="1719"/>
                    </a:cubicBezTo>
                    <a:cubicBezTo>
                      <a:pt x="175" y="1719"/>
                      <a:pt x="176" y="1719"/>
                      <a:pt x="176" y="1719"/>
                    </a:cubicBezTo>
                    <a:cubicBezTo>
                      <a:pt x="176" y="1719"/>
                      <a:pt x="176" y="1719"/>
                      <a:pt x="176" y="1719"/>
                    </a:cubicBezTo>
                    <a:cubicBezTo>
                      <a:pt x="176" y="1720"/>
                      <a:pt x="177" y="1720"/>
                      <a:pt x="177" y="1720"/>
                    </a:cubicBezTo>
                    <a:cubicBezTo>
                      <a:pt x="177" y="1720"/>
                      <a:pt x="177" y="1720"/>
                      <a:pt x="177" y="1720"/>
                    </a:cubicBezTo>
                    <a:cubicBezTo>
                      <a:pt x="178" y="1720"/>
                      <a:pt x="178" y="1720"/>
                      <a:pt x="179" y="1720"/>
                    </a:cubicBezTo>
                    <a:cubicBezTo>
                      <a:pt x="179" y="1720"/>
                      <a:pt x="179" y="1720"/>
                      <a:pt x="179" y="1720"/>
                    </a:cubicBezTo>
                    <a:cubicBezTo>
                      <a:pt x="180" y="1720"/>
                      <a:pt x="180" y="1720"/>
                      <a:pt x="181" y="1720"/>
                    </a:cubicBezTo>
                    <a:cubicBezTo>
                      <a:pt x="188" y="1720"/>
                      <a:pt x="194" y="1691"/>
                      <a:pt x="197" y="1679"/>
                    </a:cubicBezTo>
                    <a:cubicBezTo>
                      <a:pt x="200" y="1667"/>
                      <a:pt x="205" y="1657"/>
                      <a:pt x="206" y="1647"/>
                    </a:cubicBezTo>
                    <a:cubicBezTo>
                      <a:pt x="207" y="1638"/>
                      <a:pt x="208" y="1632"/>
                      <a:pt x="216" y="1589"/>
                    </a:cubicBezTo>
                    <a:cubicBezTo>
                      <a:pt x="224" y="1546"/>
                      <a:pt x="199" y="1500"/>
                      <a:pt x="202" y="1486"/>
                    </a:cubicBezTo>
                    <a:cubicBezTo>
                      <a:pt x="206" y="1471"/>
                      <a:pt x="193" y="1449"/>
                      <a:pt x="195" y="1445"/>
                    </a:cubicBezTo>
                    <a:cubicBezTo>
                      <a:pt x="197" y="1441"/>
                      <a:pt x="201" y="1425"/>
                      <a:pt x="204" y="1409"/>
                    </a:cubicBezTo>
                    <a:cubicBezTo>
                      <a:pt x="206" y="1393"/>
                      <a:pt x="264" y="1251"/>
                      <a:pt x="270" y="1219"/>
                    </a:cubicBezTo>
                    <a:cubicBezTo>
                      <a:pt x="281" y="1159"/>
                      <a:pt x="281" y="1132"/>
                      <a:pt x="274" y="1090"/>
                    </a:cubicBezTo>
                    <a:cubicBezTo>
                      <a:pt x="275" y="1059"/>
                      <a:pt x="288" y="975"/>
                      <a:pt x="290" y="960"/>
                    </a:cubicBezTo>
                    <a:cubicBezTo>
                      <a:pt x="291" y="957"/>
                      <a:pt x="291" y="942"/>
                      <a:pt x="293" y="932"/>
                    </a:cubicBezTo>
                    <a:cubicBezTo>
                      <a:pt x="294" y="926"/>
                      <a:pt x="295" y="915"/>
                      <a:pt x="295" y="902"/>
                    </a:cubicBezTo>
                    <a:cubicBezTo>
                      <a:pt x="296" y="904"/>
                      <a:pt x="296" y="904"/>
                      <a:pt x="296" y="904"/>
                    </a:cubicBezTo>
                    <a:cubicBezTo>
                      <a:pt x="296" y="918"/>
                      <a:pt x="300" y="942"/>
                      <a:pt x="302" y="980"/>
                    </a:cubicBezTo>
                    <a:cubicBezTo>
                      <a:pt x="301" y="1011"/>
                      <a:pt x="316" y="1068"/>
                      <a:pt x="318" y="1098"/>
                    </a:cubicBezTo>
                    <a:cubicBezTo>
                      <a:pt x="314" y="1107"/>
                      <a:pt x="329" y="1264"/>
                      <a:pt x="329" y="1264"/>
                    </a:cubicBezTo>
                    <a:cubicBezTo>
                      <a:pt x="328" y="1265"/>
                      <a:pt x="328" y="1265"/>
                      <a:pt x="328" y="1265"/>
                    </a:cubicBezTo>
                    <a:cubicBezTo>
                      <a:pt x="328" y="1265"/>
                      <a:pt x="328" y="1265"/>
                      <a:pt x="328" y="1266"/>
                    </a:cubicBezTo>
                    <a:cubicBezTo>
                      <a:pt x="328" y="1266"/>
                      <a:pt x="328" y="1266"/>
                      <a:pt x="328" y="1266"/>
                    </a:cubicBezTo>
                    <a:cubicBezTo>
                      <a:pt x="326" y="1272"/>
                      <a:pt x="321" y="1288"/>
                      <a:pt x="317" y="1309"/>
                    </a:cubicBezTo>
                    <a:cubicBezTo>
                      <a:pt x="317" y="1309"/>
                      <a:pt x="317" y="1309"/>
                      <a:pt x="316" y="1310"/>
                    </a:cubicBezTo>
                    <a:cubicBezTo>
                      <a:pt x="316" y="1311"/>
                      <a:pt x="316" y="1313"/>
                      <a:pt x="315" y="1314"/>
                    </a:cubicBezTo>
                    <a:cubicBezTo>
                      <a:pt x="315" y="1315"/>
                      <a:pt x="315" y="1315"/>
                      <a:pt x="315" y="1316"/>
                    </a:cubicBezTo>
                    <a:cubicBezTo>
                      <a:pt x="315" y="1317"/>
                      <a:pt x="314" y="1319"/>
                      <a:pt x="314" y="1320"/>
                    </a:cubicBezTo>
                    <a:cubicBezTo>
                      <a:pt x="314" y="1321"/>
                      <a:pt x="314" y="1321"/>
                      <a:pt x="314" y="1322"/>
                    </a:cubicBezTo>
                    <a:cubicBezTo>
                      <a:pt x="313" y="1323"/>
                      <a:pt x="313" y="1325"/>
                      <a:pt x="313" y="1326"/>
                    </a:cubicBezTo>
                    <a:cubicBezTo>
                      <a:pt x="313" y="1327"/>
                      <a:pt x="312" y="1328"/>
                      <a:pt x="312" y="1328"/>
                    </a:cubicBezTo>
                    <a:cubicBezTo>
                      <a:pt x="312" y="1330"/>
                      <a:pt x="312" y="1331"/>
                      <a:pt x="311" y="1332"/>
                    </a:cubicBezTo>
                    <a:cubicBezTo>
                      <a:pt x="311" y="1333"/>
                      <a:pt x="311" y="1334"/>
                      <a:pt x="311" y="1335"/>
                    </a:cubicBezTo>
                    <a:cubicBezTo>
                      <a:pt x="311" y="1336"/>
                      <a:pt x="310" y="1337"/>
                      <a:pt x="310" y="1339"/>
                    </a:cubicBezTo>
                    <a:cubicBezTo>
                      <a:pt x="310" y="1340"/>
                      <a:pt x="310" y="1341"/>
                      <a:pt x="310" y="1341"/>
                    </a:cubicBezTo>
                    <a:cubicBezTo>
                      <a:pt x="309" y="1343"/>
                      <a:pt x="309" y="1344"/>
                      <a:pt x="309" y="1345"/>
                    </a:cubicBezTo>
                    <a:cubicBezTo>
                      <a:pt x="309" y="1346"/>
                      <a:pt x="308" y="1347"/>
                      <a:pt x="308" y="1348"/>
                    </a:cubicBezTo>
                    <a:cubicBezTo>
                      <a:pt x="308" y="1349"/>
                      <a:pt x="308" y="1350"/>
                      <a:pt x="307" y="1352"/>
                    </a:cubicBezTo>
                    <a:cubicBezTo>
                      <a:pt x="307" y="1353"/>
                      <a:pt x="307" y="1354"/>
                      <a:pt x="307" y="1355"/>
                    </a:cubicBezTo>
                    <a:cubicBezTo>
                      <a:pt x="307" y="1356"/>
                      <a:pt x="306" y="1357"/>
                      <a:pt x="306" y="1358"/>
                    </a:cubicBezTo>
                    <a:cubicBezTo>
                      <a:pt x="306" y="1359"/>
                      <a:pt x="306" y="1360"/>
                      <a:pt x="306" y="1361"/>
                    </a:cubicBezTo>
                    <a:cubicBezTo>
                      <a:pt x="305" y="1363"/>
                      <a:pt x="305" y="1364"/>
                      <a:pt x="305" y="1365"/>
                    </a:cubicBezTo>
                    <a:cubicBezTo>
                      <a:pt x="305" y="1366"/>
                      <a:pt x="304" y="1367"/>
                      <a:pt x="304" y="1368"/>
                    </a:cubicBezTo>
                    <a:cubicBezTo>
                      <a:pt x="304" y="1369"/>
                      <a:pt x="304" y="1370"/>
                      <a:pt x="304" y="1371"/>
                    </a:cubicBezTo>
                    <a:cubicBezTo>
                      <a:pt x="303" y="1372"/>
                      <a:pt x="303" y="1373"/>
                      <a:pt x="303" y="1375"/>
                    </a:cubicBezTo>
                    <a:cubicBezTo>
                      <a:pt x="303" y="1376"/>
                      <a:pt x="303" y="1377"/>
                      <a:pt x="303" y="1378"/>
                    </a:cubicBezTo>
                    <a:cubicBezTo>
                      <a:pt x="302" y="1379"/>
                      <a:pt x="302" y="1380"/>
                      <a:pt x="302" y="1381"/>
                    </a:cubicBezTo>
                    <a:cubicBezTo>
                      <a:pt x="302" y="1382"/>
                      <a:pt x="302" y="1383"/>
                      <a:pt x="301" y="1384"/>
                    </a:cubicBezTo>
                    <a:cubicBezTo>
                      <a:pt x="301" y="1385"/>
                      <a:pt x="301" y="1386"/>
                      <a:pt x="301" y="1387"/>
                    </a:cubicBezTo>
                    <a:cubicBezTo>
                      <a:pt x="301" y="1388"/>
                      <a:pt x="301" y="1389"/>
                      <a:pt x="300" y="1390"/>
                    </a:cubicBezTo>
                    <a:cubicBezTo>
                      <a:pt x="300" y="1391"/>
                      <a:pt x="300" y="1392"/>
                      <a:pt x="300" y="1393"/>
                    </a:cubicBezTo>
                    <a:cubicBezTo>
                      <a:pt x="300" y="1394"/>
                      <a:pt x="300" y="1395"/>
                      <a:pt x="299" y="1396"/>
                    </a:cubicBezTo>
                    <a:cubicBezTo>
                      <a:pt x="299" y="1397"/>
                      <a:pt x="299" y="1398"/>
                      <a:pt x="299" y="1399"/>
                    </a:cubicBezTo>
                    <a:cubicBezTo>
                      <a:pt x="299" y="1400"/>
                      <a:pt x="299" y="1401"/>
                      <a:pt x="299" y="1401"/>
                    </a:cubicBezTo>
                    <a:cubicBezTo>
                      <a:pt x="298" y="1403"/>
                      <a:pt x="298" y="1404"/>
                      <a:pt x="298" y="1405"/>
                    </a:cubicBezTo>
                    <a:cubicBezTo>
                      <a:pt x="298" y="1405"/>
                      <a:pt x="298" y="1406"/>
                      <a:pt x="298" y="1407"/>
                    </a:cubicBezTo>
                    <a:cubicBezTo>
                      <a:pt x="298" y="1408"/>
                      <a:pt x="298" y="1409"/>
                      <a:pt x="297" y="1410"/>
                    </a:cubicBezTo>
                    <a:cubicBezTo>
                      <a:pt x="297" y="1411"/>
                      <a:pt x="297" y="1411"/>
                      <a:pt x="297" y="1412"/>
                    </a:cubicBezTo>
                    <a:cubicBezTo>
                      <a:pt x="297" y="1413"/>
                      <a:pt x="297" y="1414"/>
                      <a:pt x="297" y="1415"/>
                    </a:cubicBezTo>
                    <a:cubicBezTo>
                      <a:pt x="297" y="1415"/>
                      <a:pt x="297" y="1416"/>
                      <a:pt x="297" y="1417"/>
                    </a:cubicBezTo>
                    <a:cubicBezTo>
                      <a:pt x="296" y="1418"/>
                      <a:pt x="296" y="1419"/>
                      <a:pt x="296" y="1419"/>
                    </a:cubicBezTo>
                    <a:cubicBezTo>
                      <a:pt x="296" y="1420"/>
                      <a:pt x="296" y="1421"/>
                      <a:pt x="296" y="1421"/>
                    </a:cubicBezTo>
                    <a:cubicBezTo>
                      <a:pt x="296" y="1422"/>
                      <a:pt x="296" y="1423"/>
                      <a:pt x="296" y="1424"/>
                    </a:cubicBezTo>
                    <a:cubicBezTo>
                      <a:pt x="296" y="1424"/>
                      <a:pt x="296" y="1425"/>
                      <a:pt x="296" y="1425"/>
                    </a:cubicBezTo>
                    <a:cubicBezTo>
                      <a:pt x="296" y="1427"/>
                      <a:pt x="296" y="1428"/>
                      <a:pt x="296" y="1429"/>
                    </a:cubicBezTo>
                    <a:cubicBezTo>
                      <a:pt x="293" y="1447"/>
                      <a:pt x="300" y="1472"/>
                      <a:pt x="298" y="1512"/>
                    </a:cubicBezTo>
                    <a:cubicBezTo>
                      <a:pt x="295" y="1562"/>
                      <a:pt x="251" y="1762"/>
                      <a:pt x="333" y="2014"/>
                    </a:cubicBezTo>
                    <a:cubicBezTo>
                      <a:pt x="338" y="2029"/>
                      <a:pt x="338" y="2079"/>
                      <a:pt x="344" y="2107"/>
                    </a:cubicBezTo>
                    <a:cubicBezTo>
                      <a:pt x="345" y="2114"/>
                      <a:pt x="359" y="2145"/>
                      <a:pt x="360" y="2189"/>
                    </a:cubicBezTo>
                    <a:cubicBezTo>
                      <a:pt x="361" y="2259"/>
                      <a:pt x="354" y="2349"/>
                      <a:pt x="356" y="2399"/>
                    </a:cubicBezTo>
                    <a:cubicBezTo>
                      <a:pt x="359" y="2481"/>
                      <a:pt x="393" y="2556"/>
                      <a:pt x="406" y="2609"/>
                    </a:cubicBezTo>
                    <a:cubicBezTo>
                      <a:pt x="420" y="2661"/>
                      <a:pt x="425" y="2703"/>
                      <a:pt x="422" y="2713"/>
                    </a:cubicBezTo>
                    <a:cubicBezTo>
                      <a:pt x="420" y="2722"/>
                      <a:pt x="418" y="2740"/>
                      <a:pt x="425" y="2755"/>
                    </a:cubicBezTo>
                    <a:cubicBezTo>
                      <a:pt x="426" y="2756"/>
                      <a:pt x="402" y="2808"/>
                      <a:pt x="389" y="2817"/>
                    </a:cubicBezTo>
                    <a:cubicBezTo>
                      <a:pt x="377" y="2827"/>
                      <a:pt x="373" y="2835"/>
                      <a:pt x="364" y="2840"/>
                    </a:cubicBezTo>
                    <a:cubicBezTo>
                      <a:pt x="354" y="2845"/>
                      <a:pt x="349" y="2850"/>
                      <a:pt x="345" y="2861"/>
                    </a:cubicBezTo>
                    <a:cubicBezTo>
                      <a:pt x="342" y="2869"/>
                      <a:pt x="333" y="2881"/>
                      <a:pt x="340" y="2887"/>
                    </a:cubicBezTo>
                    <a:cubicBezTo>
                      <a:pt x="341" y="2888"/>
                      <a:pt x="342" y="2888"/>
                      <a:pt x="343" y="2889"/>
                    </a:cubicBezTo>
                    <a:cubicBezTo>
                      <a:pt x="344" y="2889"/>
                      <a:pt x="344" y="2889"/>
                      <a:pt x="344" y="2889"/>
                    </a:cubicBezTo>
                    <a:cubicBezTo>
                      <a:pt x="343" y="2892"/>
                      <a:pt x="343" y="2894"/>
                      <a:pt x="344" y="2896"/>
                    </a:cubicBezTo>
                    <a:cubicBezTo>
                      <a:pt x="348" y="2903"/>
                      <a:pt x="355" y="2905"/>
                      <a:pt x="364" y="2904"/>
                    </a:cubicBezTo>
                    <a:cubicBezTo>
                      <a:pt x="365" y="2902"/>
                      <a:pt x="365" y="2902"/>
                      <a:pt x="365" y="2902"/>
                    </a:cubicBezTo>
                    <a:cubicBezTo>
                      <a:pt x="366" y="2905"/>
                      <a:pt x="366" y="2908"/>
                      <a:pt x="368" y="2910"/>
                    </a:cubicBezTo>
                    <a:cubicBezTo>
                      <a:pt x="374" y="2919"/>
                      <a:pt x="394" y="2923"/>
                      <a:pt x="402" y="2915"/>
                    </a:cubicBezTo>
                    <a:cubicBezTo>
                      <a:pt x="403" y="2916"/>
                      <a:pt x="404" y="2916"/>
                      <a:pt x="406" y="2917"/>
                    </a:cubicBezTo>
                    <a:cubicBezTo>
                      <a:pt x="407" y="2917"/>
                      <a:pt x="408" y="2917"/>
                      <a:pt x="409" y="2918"/>
                    </a:cubicBezTo>
                    <a:cubicBezTo>
                      <a:pt x="410" y="2918"/>
                      <a:pt x="410" y="2918"/>
                      <a:pt x="411" y="2918"/>
                    </a:cubicBezTo>
                    <a:cubicBezTo>
                      <a:pt x="413" y="2919"/>
                      <a:pt x="414" y="2919"/>
                      <a:pt x="416" y="2919"/>
                    </a:cubicBezTo>
                    <a:cubicBezTo>
                      <a:pt x="416" y="2919"/>
                      <a:pt x="416" y="2919"/>
                      <a:pt x="416" y="2919"/>
                    </a:cubicBezTo>
                    <a:cubicBezTo>
                      <a:pt x="425" y="2920"/>
                      <a:pt x="435" y="2918"/>
                      <a:pt x="440" y="2913"/>
                    </a:cubicBezTo>
                    <a:cubicBezTo>
                      <a:pt x="440" y="2912"/>
                      <a:pt x="440" y="2912"/>
                      <a:pt x="440" y="2912"/>
                    </a:cubicBezTo>
                    <a:cubicBezTo>
                      <a:pt x="440" y="2913"/>
                      <a:pt x="441" y="2913"/>
                      <a:pt x="441" y="2914"/>
                    </a:cubicBezTo>
                    <a:cubicBezTo>
                      <a:pt x="441" y="2913"/>
                      <a:pt x="441" y="2913"/>
                      <a:pt x="441" y="2913"/>
                    </a:cubicBezTo>
                    <a:cubicBezTo>
                      <a:pt x="446" y="2925"/>
                      <a:pt x="462" y="2926"/>
                      <a:pt x="475" y="2924"/>
                    </a:cubicBezTo>
                    <a:cubicBezTo>
                      <a:pt x="475" y="2924"/>
                      <a:pt x="475" y="2924"/>
                      <a:pt x="475" y="2924"/>
                    </a:cubicBezTo>
                    <a:cubicBezTo>
                      <a:pt x="476" y="2924"/>
                      <a:pt x="477" y="2924"/>
                      <a:pt x="478" y="2924"/>
                    </a:cubicBezTo>
                    <a:cubicBezTo>
                      <a:pt x="478" y="2924"/>
                      <a:pt x="479" y="2923"/>
                      <a:pt x="479" y="2923"/>
                    </a:cubicBezTo>
                    <a:cubicBezTo>
                      <a:pt x="480" y="2923"/>
                      <a:pt x="480" y="2923"/>
                      <a:pt x="481" y="2923"/>
                    </a:cubicBezTo>
                    <a:cubicBezTo>
                      <a:pt x="482" y="2923"/>
                      <a:pt x="482" y="2923"/>
                      <a:pt x="483" y="2923"/>
                    </a:cubicBezTo>
                    <a:cubicBezTo>
                      <a:pt x="485" y="2922"/>
                      <a:pt x="486" y="2922"/>
                      <a:pt x="488" y="2922"/>
                    </a:cubicBezTo>
                    <a:cubicBezTo>
                      <a:pt x="488" y="2921"/>
                      <a:pt x="489" y="2921"/>
                      <a:pt x="489" y="2921"/>
                    </a:cubicBezTo>
                    <a:cubicBezTo>
                      <a:pt x="490" y="2921"/>
                      <a:pt x="491" y="2920"/>
                      <a:pt x="492" y="2920"/>
                    </a:cubicBezTo>
                    <a:cubicBezTo>
                      <a:pt x="492" y="2920"/>
                      <a:pt x="493" y="2919"/>
                      <a:pt x="493" y="2919"/>
                    </a:cubicBezTo>
                    <a:cubicBezTo>
                      <a:pt x="494" y="2919"/>
                      <a:pt x="495" y="2918"/>
                      <a:pt x="496" y="2918"/>
                    </a:cubicBezTo>
                    <a:cubicBezTo>
                      <a:pt x="496" y="2918"/>
                      <a:pt x="496" y="2917"/>
                      <a:pt x="497" y="2917"/>
                    </a:cubicBezTo>
                    <a:cubicBezTo>
                      <a:pt x="498" y="2917"/>
                      <a:pt x="498" y="2916"/>
                      <a:pt x="499" y="2916"/>
                    </a:cubicBezTo>
                    <a:cubicBezTo>
                      <a:pt x="499" y="2915"/>
                      <a:pt x="500" y="2915"/>
                      <a:pt x="500" y="2915"/>
                    </a:cubicBezTo>
                    <a:cubicBezTo>
                      <a:pt x="501" y="2914"/>
                      <a:pt x="501" y="2914"/>
                      <a:pt x="502" y="2913"/>
                    </a:cubicBezTo>
                    <a:cubicBezTo>
                      <a:pt x="502" y="2913"/>
                      <a:pt x="503" y="2913"/>
                      <a:pt x="503" y="2913"/>
                    </a:cubicBezTo>
                    <a:cubicBezTo>
                      <a:pt x="505" y="2911"/>
                      <a:pt x="506" y="2909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9" y="2907"/>
                      <a:pt x="510" y="2906"/>
                      <a:pt x="511" y="2905"/>
                    </a:cubicBezTo>
                    <a:cubicBezTo>
                      <a:pt x="519" y="2899"/>
                      <a:pt x="525" y="2894"/>
                      <a:pt x="523" y="2879"/>
                    </a:cubicBezTo>
                    <a:cubicBezTo>
                      <a:pt x="520" y="2864"/>
                      <a:pt x="522" y="2864"/>
                      <a:pt x="524" y="2846"/>
                    </a:cubicBezTo>
                    <a:cubicBezTo>
                      <a:pt x="525" y="2835"/>
                      <a:pt x="534" y="2832"/>
                      <a:pt x="536" y="2815"/>
                    </a:cubicBezTo>
                    <a:cubicBezTo>
                      <a:pt x="537" y="2801"/>
                      <a:pt x="526" y="2741"/>
                      <a:pt x="527" y="2733"/>
                    </a:cubicBezTo>
                    <a:cubicBezTo>
                      <a:pt x="530" y="2715"/>
                      <a:pt x="517" y="2700"/>
                      <a:pt x="513" y="2669"/>
                    </a:cubicBezTo>
                    <a:cubicBezTo>
                      <a:pt x="508" y="2639"/>
                      <a:pt x="520" y="2535"/>
                      <a:pt x="520" y="2516"/>
                    </a:cubicBezTo>
                    <a:cubicBezTo>
                      <a:pt x="520" y="2480"/>
                      <a:pt x="539" y="2421"/>
                      <a:pt x="534" y="2348"/>
                    </a:cubicBezTo>
                    <a:cubicBezTo>
                      <a:pt x="531" y="2306"/>
                      <a:pt x="510" y="2177"/>
                      <a:pt x="510" y="2148"/>
                    </a:cubicBezTo>
                    <a:cubicBezTo>
                      <a:pt x="510" y="2143"/>
                      <a:pt x="509" y="2110"/>
                      <a:pt x="511" y="2105"/>
                    </a:cubicBezTo>
                    <a:cubicBezTo>
                      <a:pt x="517" y="2085"/>
                      <a:pt x="544" y="1849"/>
                      <a:pt x="544" y="1847"/>
                    </a:cubicBezTo>
                    <a:cubicBezTo>
                      <a:pt x="547" y="1823"/>
                      <a:pt x="555" y="1690"/>
                      <a:pt x="558" y="1646"/>
                    </a:cubicBezTo>
                    <a:cubicBezTo>
                      <a:pt x="559" y="1646"/>
                      <a:pt x="561" y="1646"/>
                      <a:pt x="562" y="1646"/>
                    </a:cubicBezTo>
                    <a:cubicBezTo>
                      <a:pt x="565" y="1689"/>
                      <a:pt x="573" y="1823"/>
                      <a:pt x="576" y="1847"/>
                    </a:cubicBezTo>
                    <a:cubicBezTo>
                      <a:pt x="576" y="1849"/>
                      <a:pt x="603" y="2085"/>
                      <a:pt x="609" y="2105"/>
                    </a:cubicBezTo>
                    <a:cubicBezTo>
                      <a:pt x="611" y="2110"/>
                      <a:pt x="610" y="2143"/>
                      <a:pt x="610" y="2148"/>
                    </a:cubicBezTo>
                    <a:cubicBezTo>
                      <a:pt x="610" y="2177"/>
                      <a:pt x="589" y="2306"/>
                      <a:pt x="586" y="2348"/>
                    </a:cubicBezTo>
                    <a:cubicBezTo>
                      <a:pt x="581" y="2421"/>
                      <a:pt x="600" y="2480"/>
                      <a:pt x="600" y="2516"/>
                    </a:cubicBezTo>
                    <a:cubicBezTo>
                      <a:pt x="600" y="2535"/>
                      <a:pt x="612" y="2639"/>
                      <a:pt x="607" y="2669"/>
                    </a:cubicBezTo>
                    <a:cubicBezTo>
                      <a:pt x="603" y="2700"/>
                      <a:pt x="590" y="2715"/>
                      <a:pt x="593" y="2733"/>
                    </a:cubicBezTo>
                    <a:cubicBezTo>
                      <a:pt x="594" y="2741"/>
                      <a:pt x="583" y="2801"/>
                      <a:pt x="584" y="2815"/>
                    </a:cubicBezTo>
                    <a:cubicBezTo>
                      <a:pt x="586" y="2832"/>
                      <a:pt x="595" y="2835"/>
                      <a:pt x="596" y="2846"/>
                    </a:cubicBezTo>
                    <a:cubicBezTo>
                      <a:pt x="598" y="2864"/>
                      <a:pt x="600" y="2864"/>
                      <a:pt x="597" y="2879"/>
                    </a:cubicBezTo>
                    <a:cubicBezTo>
                      <a:pt x="595" y="2894"/>
                      <a:pt x="601" y="2899"/>
                      <a:pt x="609" y="2905"/>
                    </a:cubicBezTo>
                    <a:cubicBezTo>
                      <a:pt x="610" y="2906"/>
                      <a:pt x="611" y="2907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4" y="2909"/>
                      <a:pt x="615" y="2911"/>
                      <a:pt x="617" y="2913"/>
                    </a:cubicBezTo>
                    <a:cubicBezTo>
                      <a:pt x="617" y="2913"/>
                      <a:pt x="618" y="2913"/>
                      <a:pt x="618" y="2913"/>
                    </a:cubicBezTo>
                    <a:cubicBezTo>
                      <a:pt x="619" y="2914"/>
                      <a:pt x="619" y="2914"/>
                      <a:pt x="620" y="2915"/>
                    </a:cubicBezTo>
                    <a:cubicBezTo>
                      <a:pt x="620" y="2915"/>
                      <a:pt x="621" y="2915"/>
                      <a:pt x="621" y="2916"/>
                    </a:cubicBezTo>
                    <a:cubicBezTo>
                      <a:pt x="622" y="2916"/>
                      <a:pt x="622" y="2917"/>
                      <a:pt x="623" y="2917"/>
                    </a:cubicBezTo>
                    <a:cubicBezTo>
                      <a:pt x="624" y="2917"/>
                      <a:pt x="624" y="2918"/>
                      <a:pt x="624" y="2918"/>
                    </a:cubicBezTo>
                    <a:cubicBezTo>
                      <a:pt x="625" y="2918"/>
                      <a:pt x="626" y="2919"/>
                      <a:pt x="627" y="2919"/>
                    </a:cubicBezTo>
                    <a:cubicBezTo>
                      <a:pt x="627" y="2919"/>
                      <a:pt x="628" y="2920"/>
                      <a:pt x="628" y="2920"/>
                    </a:cubicBezTo>
                    <a:cubicBezTo>
                      <a:pt x="629" y="2920"/>
                      <a:pt x="630" y="2921"/>
                      <a:pt x="631" y="2921"/>
                    </a:cubicBezTo>
                    <a:cubicBezTo>
                      <a:pt x="631" y="2921"/>
                      <a:pt x="632" y="2921"/>
                      <a:pt x="632" y="2922"/>
                    </a:cubicBezTo>
                    <a:cubicBezTo>
                      <a:pt x="634" y="2922"/>
                      <a:pt x="635" y="2922"/>
                      <a:pt x="637" y="2923"/>
                    </a:cubicBezTo>
                    <a:cubicBezTo>
                      <a:pt x="638" y="2923"/>
                      <a:pt x="638" y="2923"/>
                      <a:pt x="639" y="2923"/>
                    </a:cubicBezTo>
                    <a:cubicBezTo>
                      <a:pt x="640" y="2923"/>
                      <a:pt x="640" y="2923"/>
                      <a:pt x="641" y="2923"/>
                    </a:cubicBezTo>
                    <a:cubicBezTo>
                      <a:pt x="641" y="2923"/>
                      <a:pt x="642" y="2924"/>
                      <a:pt x="642" y="2924"/>
                    </a:cubicBezTo>
                    <a:cubicBezTo>
                      <a:pt x="643" y="2924"/>
                      <a:pt x="644" y="2924"/>
                      <a:pt x="644" y="2924"/>
                    </a:cubicBezTo>
                    <a:cubicBezTo>
                      <a:pt x="645" y="2924"/>
                      <a:pt x="645" y="2924"/>
                      <a:pt x="645" y="2924"/>
                    </a:cubicBezTo>
                    <a:cubicBezTo>
                      <a:pt x="646" y="2924"/>
                      <a:pt x="647" y="2924"/>
                      <a:pt x="648" y="2924"/>
                    </a:cubicBezTo>
                    <a:cubicBezTo>
                      <a:pt x="648" y="2924"/>
                      <a:pt x="648" y="2924"/>
                      <a:pt x="648" y="2924"/>
                    </a:cubicBezTo>
                    <a:cubicBezTo>
                      <a:pt x="660" y="2925"/>
                      <a:pt x="674" y="292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3"/>
                      <a:pt x="679" y="2913"/>
                      <a:pt x="680" y="2912"/>
                    </a:cubicBezTo>
                    <a:cubicBezTo>
                      <a:pt x="680" y="2912"/>
                      <a:pt x="680" y="2912"/>
                      <a:pt x="680" y="2912"/>
                    </a:cubicBezTo>
                    <a:cubicBezTo>
                      <a:pt x="685" y="2918"/>
                      <a:pt x="695" y="2920"/>
                      <a:pt x="704" y="2919"/>
                    </a:cubicBezTo>
                    <a:cubicBezTo>
                      <a:pt x="704" y="2919"/>
                      <a:pt x="704" y="2919"/>
                      <a:pt x="704" y="2919"/>
                    </a:cubicBezTo>
                    <a:cubicBezTo>
                      <a:pt x="706" y="2919"/>
                      <a:pt x="707" y="2919"/>
                      <a:pt x="709" y="2918"/>
                    </a:cubicBezTo>
                    <a:cubicBezTo>
                      <a:pt x="710" y="2918"/>
                      <a:pt x="710" y="2918"/>
                      <a:pt x="711" y="2918"/>
                    </a:cubicBezTo>
                    <a:cubicBezTo>
                      <a:pt x="712" y="2917"/>
                      <a:pt x="713" y="2917"/>
                      <a:pt x="714" y="2917"/>
                    </a:cubicBezTo>
                    <a:cubicBezTo>
                      <a:pt x="716" y="2916"/>
                      <a:pt x="717" y="2916"/>
                      <a:pt x="718" y="2915"/>
                    </a:cubicBezTo>
                    <a:cubicBezTo>
                      <a:pt x="726" y="2923"/>
                      <a:pt x="746" y="2919"/>
                      <a:pt x="752" y="2910"/>
                    </a:cubicBezTo>
                    <a:cubicBezTo>
                      <a:pt x="754" y="2908"/>
                      <a:pt x="754" y="2905"/>
                      <a:pt x="755" y="2903"/>
                    </a:cubicBezTo>
                    <a:cubicBezTo>
                      <a:pt x="756" y="2904"/>
                      <a:pt x="756" y="2904"/>
                      <a:pt x="756" y="2904"/>
                    </a:cubicBezTo>
                    <a:cubicBezTo>
                      <a:pt x="765" y="2905"/>
                      <a:pt x="775" y="2902"/>
                      <a:pt x="776" y="2896"/>
                    </a:cubicBezTo>
                    <a:cubicBezTo>
                      <a:pt x="777" y="2894"/>
                      <a:pt x="777" y="2892"/>
                      <a:pt x="777" y="2889"/>
                    </a:cubicBezTo>
                    <a:cubicBezTo>
                      <a:pt x="777" y="2889"/>
                      <a:pt x="777" y="2889"/>
                      <a:pt x="777" y="2889"/>
                    </a:cubicBezTo>
                    <a:cubicBezTo>
                      <a:pt x="778" y="2888"/>
                      <a:pt x="779" y="2888"/>
                      <a:pt x="780" y="2887"/>
                    </a:cubicBezTo>
                    <a:cubicBezTo>
                      <a:pt x="787" y="2881"/>
                      <a:pt x="778" y="2869"/>
                      <a:pt x="775" y="2861"/>
                    </a:cubicBezTo>
                    <a:cubicBezTo>
                      <a:pt x="771" y="2850"/>
                      <a:pt x="766" y="2845"/>
                      <a:pt x="756" y="2840"/>
                    </a:cubicBezTo>
                    <a:cubicBezTo>
                      <a:pt x="747" y="2835"/>
                      <a:pt x="743" y="2827"/>
                      <a:pt x="731" y="2817"/>
                    </a:cubicBezTo>
                    <a:cubicBezTo>
                      <a:pt x="718" y="2808"/>
                      <a:pt x="694" y="2756"/>
                      <a:pt x="695" y="2755"/>
                    </a:cubicBezTo>
                    <a:cubicBezTo>
                      <a:pt x="702" y="2740"/>
                      <a:pt x="700" y="2722"/>
                      <a:pt x="698" y="2713"/>
                    </a:cubicBezTo>
                    <a:cubicBezTo>
                      <a:pt x="695" y="2703"/>
                      <a:pt x="700" y="2661"/>
                      <a:pt x="714" y="2609"/>
                    </a:cubicBezTo>
                    <a:cubicBezTo>
                      <a:pt x="727" y="2556"/>
                      <a:pt x="761" y="2481"/>
                      <a:pt x="764" y="2399"/>
                    </a:cubicBezTo>
                    <a:cubicBezTo>
                      <a:pt x="766" y="2349"/>
                      <a:pt x="759" y="2259"/>
                      <a:pt x="760" y="2189"/>
                    </a:cubicBezTo>
                    <a:cubicBezTo>
                      <a:pt x="761" y="2145"/>
                      <a:pt x="775" y="2114"/>
                      <a:pt x="776" y="2107"/>
                    </a:cubicBezTo>
                    <a:cubicBezTo>
                      <a:pt x="782" y="2079"/>
                      <a:pt x="782" y="2029"/>
                      <a:pt x="787" y="2014"/>
                    </a:cubicBezTo>
                    <a:cubicBezTo>
                      <a:pt x="869" y="1762"/>
                      <a:pt x="825" y="1562"/>
                      <a:pt x="822" y="1512"/>
                    </a:cubicBezTo>
                    <a:cubicBezTo>
                      <a:pt x="823" y="1512"/>
                      <a:pt x="823" y="1512"/>
                      <a:pt x="823" y="1512"/>
                    </a:cubicBezTo>
                    <a:cubicBezTo>
                      <a:pt x="821" y="1472"/>
                      <a:pt x="828" y="1447"/>
                      <a:pt x="825" y="1429"/>
                    </a:cubicBezTo>
                    <a:cubicBezTo>
                      <a:pt x="825" y="1428"/>
                      <a:pt x="825" y="1427"/>
                      <a:pt x="825" y="1425"/>
                    </a:cubicBezTo>
                    <a:cubicBezTo>
                      <a:pt x="825" y="1425"/>
                      <a:pt x="825" y="1424"/>
                      <a:pt x="825" y="1424"/>
                    </a:cubicBezTo>
                    <a:cubicBezTo>
                      <a:pt x="825" y="1423"/>
                      <a:pt x="824" y="1422"/>
                      <a:pt x="824" y="1421"/>
                    </a:cubicBezTo>
                    <a:cubicBezTo>
                      <a:pt x="824" y="1421"/>
                      <a:pt x="824" y="1420"/>
                      <a:pt x="824" y="1420"/>
                    </a:cubicBezTo>
                    <a:cubicBezTo>
                      <a:pt x="824" y="1419"/>
                      <a:pt x="824" y="1418"/>
                      <a:pt x="824" y="1417"/>
                    </a:cubicBezTo>
                    <a:cubicBezTo>
                      <a:pt x="824" y="1416"/>
                      <a:pt x="824" y="1416"/>
                      <a:pt x="824" y="1415"/>
                    </a:cubicBezTo>
                    <a:cubicBezTo>
                      <a:pt x="824" y="1414"/>
                      <a:pt x="824" y="1413"/>
                      <a:pt x="823" y="1412"/>
                    </a:cubicBezTo>
                    <a:cubicBezTo>
                      <a:pt x="823" y="1411"/>
                      <a:pt x="823" y="1411"/>
                      <a:pt x="823" y="1410"/>
                    </a:cubicBezTo>
                    <a:cubicBezTo>
                      <a:pt x="823" y="1409"/>
                      <a:pt x="823" y="1408"/>
                      <a:pt x="823" y="1407"/>
                    </a:cubicBezTo>
                    <a:cubicBezTo>
                      <a:pt x="823" y="1406"/>
                      <a:pt x="823" y="1406"/>
                      <a:pt x="822" y="1405"/>
                    </a:cubicBezTo>
                    <a:cubicBezTo>
                      <a:pt x="822" y="1404"/>
                      <a:pt x="822" y="1403"/>
                      <a:pt x="822" y="1401"/>
                    </a:cubicBezTo>
                    <a:cubicBezTo>
                      <a:pt x="822" y="1401"/>
                      <a:pt x="822" y="1400"/>
                      <a:pt x="822" y="1399"/>
                    </a:cubicBezTo>
                    <a:cubicBezTo>
                      <a:pt x="821" y="1398"/>
                      <a:pt x="821" y="1397"/>
                      <a:pt x="821" y="1396"/>
                    </a:cubicBezTo>
                    <a:cubicBezTo>
                      <a:pt x="821" y="1395"/>
                      <a:pt x="821" y="1394"/>
                      <a:pt x="821" y="1394"/>
                    </a:cubicBezTo>
                    <a:cubicBezTo>
                      <a:pt x="821" y="1392"/>
                      <a:pt x="820" y="1391"/>
                      <a:pt x="820" y="1390"/>
                    </a:cubicBezTo>
                    <a:cubicBezTo>
                      <a:pt x="820" y="1389"/>
                      <a:pt x="820" y="1388"/>
                      <a:pt x="820" y="1387"/>
                    </a:cubicBezTo>
                    <a:cubicBezTo>
                      <a:pt x="820" y="1386"/>
                      <a:pt x="819" y="1385"/>
                      <a:pt x="819" y="1384"/>
                    </a:cubicBezTo>
                    <a:cubicBezTo>
                      <a:pt x="819" y="1383"/>
                      <a:pt x="819" y="1382"/>
                      <a:pt x="819" y="1381"/>
                    </a:cubicBezTo>
                    <a:cubicBezTo>
                      <a:pt x="818" y="1380"/>
                      <a:pt x="818" y="1379"/>
                      <a:pt x="818" y="1377"/>
                    </a:cubicBezTo>
                    <a:cubicBezTo>
                      <a:pt x="818" y="1376"/>
                      <a:pt x="818" y="1376"/>
                      <a:pt x="818" y="1375"/>
                    </a:cubicBezTo>
                    <a:cubicBezTo>
                      <a:pt x="817" y="1374"/>
                      <a:pt x="817" y="1372"/>
                      <a:pt x="817" y="1371"/>
                    </a:cubicBezTo>
                    <a:cubicBezTo>
                      <a:pt x="817" y="1370"/>
                      <a:pt x="816" y="1369"/>
                      <a:pt x="816" y="1369"/>
                    </a:cubicBezTo>
                    <a:cubicBezTo>
                      <a:pt x="816" y="1367"/>
                      <a:pt x="816" y="1366"/>
                      <a:pt x="816" y="1364"/>
                    </a:cubicBezTo>
                    <a:cubicBezTo>
                      <a:pt x="815" y="1363"/>
                      <a:pt x="815" y="1363"/>
                      <a:pt x="815" y="1362"/>
                    </a:cubicBezTo>
                    <a:cubicBezTo>
                      <a:pt x="815" y="1360"/>
                      <a:pt x="815" y="1359"/>
                      <a:pt x="814" y="1358"/>
                    </a:cubicBezTo>
                    <a:cubicBezTo>
                      <a:pt x="814" y="1357"/>
                      <a:pt x="814" y="1356"/>
                      <a:pt x="814" y="1355"/>
                    </a:cubicBezTo>
                    <a:cubicBezTo>
                      <a:pt x="814" y="1354"/>
                      <a:pt x="813" y="1352"/>
                      <a:pt x="813" y="1351"/>
                    </a:cubicBezTo>
                    <a:cubicBezTo>
                      <a:pt x="813" y="1350"/>
                      <a:pt x="813" y="1349"/>
                      <a:pt x="812" y="1348"/>
                    </a:cubicBezTo>
                    <a:cubicBezTo>
                      <a:pt x="812" y="1347"/>
                      <a:pt x="812" y="1346"/>
                      <a:pt x="812" y="1345"/>
                    </a:cubicBezTo>
                    <a:cubicBezTo>
                      <a:pt x="811" y="1344"/>
                      <a:pt x="811" y="1343"/>
                      <a:pt x="811" y="1342"/>
                    </a:cubicBezTo>
                    <a:cubicBezTo>
                      <a:pt x="811" y="1341"/>
                      <a:pt x="811" y="1339"/>
                      <a:pt x="810" y="1338"/>
                    </a:cubicBezTo>
                    <a:cubicBezTo>
                      <a:pt x="810" y="1337"/>
                      <a:pt x="810" y="1336"/>
                      <a:pt x="810" y="1335"/>
                    </a:cubicBezTo>
                    <a:cubicBezTo>
                      <a:pt x="809" y="1334"/>
                      <a:pt x="809" y="1333"/>
                      <a:pt x="809" y="1332"/>
                    </a:cubicBezTo>
                    <a:cubicBezTo>
                      <a:pt x="809" y="1331"/>
                      <a:pt x="808" y="1330"/>
                      <a:pt x="808" y="1329"/>
                    </a:cubicBezTo>
                    <a:cubicBezTo>
                      <a:pt x="808" y="1328"/>
                      <a:pt x="808" y="1326"/>
                      <a:pt x="808" y="1325"/>
                    </a:cubicBezTo>
                    <a:cubicBezTo>
                      <a:pt x="807" y="1324"/>
                      <a:pt x="807" y="1323"/>
                      <a:pt x="807" y="1322"/>
                    </a:cubicBezTo>
                    <a:cubicBezTo>
                      <a:pt x="807" y="1321"/>
                      <a:pt x="806" y="1320"/>
                      <a:pt x="806" y="1319"/>
                    </a:cubicBezTo>
                    <a:cubicBezTo>
                      <a:pt x="806" y="1318"/>
                      <a:pt x="806" y="1317"/>
                      <a:pt x="805" y="1316"/>
                    </a:cubicBezTo>
                    <a:cubicBezTo>
                      <a:pt x="805" y="1315"/>
                      <a:pt x="805" y="1314"/>
                      <a:pt x="805" y="1314"/>
                    </a:cubicBezTo>
                    <a:cubicBezTo>
                      <a:pt x="805" y="1312"/>
                      <a:pt x="804" y="1311"/>
                      <a:pt x="804" y="1310"/>
                    </a:cubicBezTo>
                    <a:cubicBezTo>
                      <a:pt x="804" y="1309"/>
                      <a:pt x="804" y="1309"/>
                      <a:pt x="804" y="1308"/>
                    </a:cubicBezTo>
                    <a:cubicBezTo>
                      <a:pt x="803" y="1307"/>
                      <a:pt x="803" y="1305"/>
                      <a:pt x="803" y="1304"/>
                    </a:cubicBezTo>
                    <a:cubicBezTo>
                      <a:pt x="803" y="1304"/>
                      <a:pt x="802" y="1303"/>
                      <a:pt x="802" y="1303"/>
                    </a:cubicBezTo>
                    <a:cubicBezTo>
                      <a:pt x="802" y="1301"/>
                      <a:pt x="802" y="1300"/>
                      <a:pt x="801" y="1299"/>
                    </a:cubicBezTo>
                    <a:cubicBezTo>
                      <a:pt x="801" y="1298"/>
                      <a:pt x="801" y="1298"/>
                      <a:pt x="801" y="1298"/>
                    </a:cubicBezTo>
                    <a:cubicBezTo>
                      <a:pt x="798" y="1284"/>
                      <a:pt x="795" y="1273"/>
                      <a:pt x="793" y="1268"/>
                    </a:cubicBezTo>
                    <a:cubicBezTo>
                      <a:pt x="793" y="1268"/>
                      <a:pt x="793" y="1268"/>
                      <a:pt x="793" y="1268"/>
                    </a:cubicBezTo>
                    <a:cubicBezTo>
                      <a:pt x="793" y="1267"/>
                      <a:pt x="793" y="1266"/>
                      <a:pt x="792" y="1266"/>
                    </a:cubicBezTo>
                    <a:cubicBezTo>
                      <a:pt x="792" y="1266"/>
                      <a:pt x="792" y="1266"/>
                      <a:pt x="792" y="1266"/>
                    </a:cubicBezTo>
                    <a:cubicBezTo>
                      <a:pt x="792" y="1265"/>
                      <a:pt x="793" y="1265"/>
                      <a:pt x="793" y="1265"/>
                    </a:cubicBezTo>
                    <a:cubicBezTo>
                      <a:pt x="792" y="1264"/>
                      <a:pt x="792" y="1264"/>
                      <a:pt x="792" y="1264"/>
                    </a:cubicBezTo>
                    <a:cubicBezTo>
                      <a:pt x="792" y="1264"/>
                      <a:pt x="806" y="1107"/>
                      <a:pt x="803" y="1098"/>
                    </a:cubicBezTo>
                    <a:cubicBezTo>
                      <a:pt x="804" y="1068"/>
                      <a:pt x="820" y="1011"/>
                      <a:pt x="818" y="980"/>
                    </a:cubicBezTo>
                    <a:cubicBezTo>
                      <a:pt x="820" y="942"/>
                      <a:pt x="825" y="918"/>
                      <a:pt x="825" y="904"/>
                    </a:cubicBezTo>
                    <a:cubicBezTo>
                      <a:pt x="825" y="902"/>
                      <a:pt x="825" y="902"/>
                      <a:pt x="825" y="902"/>
                    </a:cubicBezTo>
                    <a:cubicBezTo>
                      <a:pt x="826" y="915"/>
                      <a:pt x="827" y="926"/>
                      <a:pt x="827" y="932"/>
                    </a:cubicBezTo>
                    <a:cubicBezTo>
                      <a:pt x="829" y="942"/>
                      <a:pt x="829" y="957"/>
                      <a:pt x="831" y="960"/>
                    </a:cubicBezTo>
                    <a:cubicBezTo>
                      <a:pt x="833" y="975"/>
                      <a:pt x="845" y="1059"/>
                      <a:pt x="846" y="1090"/>
                    </a:cubicBezTo>
                    <a:cubicBezTo>
                      <a:pt x="840" y="1132"/>
                      <a:pt x="839" y="1159"/>
                      <a:pt x="851" y="1219"/>
                    </a:cubicBezTo>
                    <a:cubicBezTo>
                      <a:pt x="856" y="1251"/>
                      <a:pt x="914" y="1393"/>
                      <a:pt x="917" y="1409"/>
                    </a:cubicBezTo>
                    <a:cubicBezTo>
                      <a:pt x="920" y="1425"/>
                      <a:pt x="924" y="1441"/>
                      <a:pt x="926" y="1445"/>
                    </a:cubicBezTo>
                    <a:cubicBezTo>
                      <a:pt x="928" y="1449"/>
                      <a:pt x="914" y="1471"/>
                      <a:pt x="918" y="1486"/>
                    </a:cubicBezTo>
                    <a:cubicBezTo>
                      <a:pt x="922" y="1500"/>
                      <a:pt x="896" y="1546"/>
                      <a:pt x="904" y="1589"/>
                    </a:cubicBezTo>
                    <a:cubicBezTo>
                      <a:pt x="912" y="1632"/>
                      <a:pt x="913" y="1638"/>
                      <a:pt x="914" y="1647"/>
                    </a:cubicBezTo>
                    <a:cubicBezTo>
                      <a:pt x="915" y="1657"/>
                      <a:pt x="921" y="1667"/>
                      <a:pt x="924" y="1679"/>
                    </a:cubicBezTo>
                    <a:cubicBezTo>
                      <a:pt x="927" y="1691"/>
                      <a:pt x="932" y="1720"/>
                      <a:pt x="939" y="1720"/>
                    </a:cubicBezTo>
                    <a:cubicBezTo>
                      <a:pt x="940" y="1720"/>
                      <a:pt x="941" y="1720"/>
                      <a:pt x="941" y="1720"/>
                    </a:cubicBezTo>
                    <a:cubicBezTo>
                      <a:pt x="942" y="1720"/>
                      <a:pt x="942" y="1720"/>
                      <a:pt x="942" y="1720"/>
                    </a:cubicBezTo>
                    <a:cubicBezTo>
                      <a:pt x="942" y="1720"/>
                      <a:pt x="943" y="1720"/>
                      <a:pt x="943" y="1720"/>
                    </a:cubicBezTo>
                    <a:cubicBezTo>
                      <a:pt x="943" y="1720"/>
                      <a:pt x="943" y="1720"/>
                      <a:pt x="944" y="1720"/>
                    </a:cubicBezTo>
                    <a:cubicBezTo>
                      <a:pt x="944" y="1720"/>
                      <a:pt x="944" y="1720"/>
                      <a:pt x="944" y="1719"/>
                    </a:cubicBezTo>
                    <a:cubicBezTo>
                      <a:pt x="944" y="1719"/>
                      <a:pt x="945" y="1719"/>
                      <a:pt x="945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6" y="1718"/>
                      <a:pt x="946" y="1718"/>
                      <a:pt x="947" y="1717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7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6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6"/>
                      <a:pt x="947" y="1715"/>
                      <a:pt x="947" y="1715"/>
                    </a:cubicBezTo>
                    <a:cubicBezTo>
                      <a:pt x="947" y="1715"/>
                      <a:pt x="949" y="1742"/>
                      <a:pt x="963" y="1742"/>
                    </a:cubicBezTo>
                    <a:cubicBezTo>
                      <a:pt x="972" y="1741"/>
                      <a:pt x="972" y="1733"/>
                      <a:pt x="972" y="1733"/>
                    </a:cubicBezTo>
                    <a:cubicBezTo>
                      <a:pt x="972" y="1733"/>
                      <a:pt x="974" y="1755"/>
                      <a:pt x="987" y="1753"/>
                    </a:cubicBezTo>
                    <a:cubicBezTo>
                      <a:pt x="999" y="1751"/>
                      <a:pt x="999" y="1739"/>
                      <a:pt x="999" y="1739"/>
                    </a:cubicBezTo>
                    <a:cubicBezTo>
                      <a:pt x="1007" y="1743"/>
                      <a:pt x="1020" y="1742"/>
                      <a:pt x="1023" y="1728"/>
                    </a:cubicBezTo>
                    <a:cubicBezTo>
                      <a:pt x="1026" y="1714"/>
                      <a:pt x="1033" y="1686"/>
                      <a:pt x="1032" y="1675"/>
                    </a:cubicBezTo>
                    <a:cubicBezTo>
                      <a:pt x="1032" y="1665"/>
                      <a:pt x="1039" y="1642"/>
                      <a:pt x="1039" y="1633"/>
                    </a:cubicBezTo>
                    <a:cubicBezTo>
                      <a:pt x="1046" y="1606"/>
                      <a:pt x="1053" y="1597"/>
                      <a:pt x="1051" y="1589"/>
                    </a:cubicBezTo>
                    <a:cubicBezTo>
                      <a:pt x="1060" y="1599"/>
                      <a:pt x="1068" y="1609"/>
                      <a:pt x="1072" y="1611"/>
                    </a:cubicBezTo>
                    <a:cubicBezTo>
                      <a:pt x="1074" y="1627"/>
                      <a:pt x="1090" y="1651"/>
                      <a:pt x="1103" y="1652"/>
                    </a:cubicBezTo>
                    <a:cubicBezTo>
                      <a:pt x="1120" y="1653"/>
                      <a:pt x="1116" y="1641"/>
                      <a:pt x="1111" y="1628"/>
                    </a:cubicBezTo>
                    <a:close/>
                    <a:moveTo>
                      <a:pt x="672" y="310"/>
                    </a:move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lose/>
                  </a:path>
                </a:pathLst>
              </a:custGeom>
              <a:solidFill>
                <a:srgbClr val="B1DF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" name="Freeform 59">
                <a:extLst>
                  <a:ext uri="{FF2B5EF4-FFF2-40B4-BE49-F238E27FC236}">
                    <a16:creationId xmlns:a16="http://schemas.microsoft.com/office/drawing/2014/main" id="{F52767E7-B598-3CBA-4AF4-EE981BCEBA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68" y="714"/>
                <a:ext cx="899" cy="2344"/>
              </a:xfrm>
              <a:custGeom>
                <a:avLst/>
                <a:gdLst>
                  <a:gd name="T0" fmla="*/ 522 w 1120"/>
                  <a:gd name="T1" fmla="*/ 676 h 2926"/>
                  <a:gd name="T2" fmla="*/ 363 w 1120"/>
                  <a:gd name="T3" fmla="*/ 247 h 2926"/>
                  <a:gd name="T4" fmla="*/ 344 w 1120"/>
                  <a:gd name="T5" fmla="*/ 179 h 2926"/>
                  <a:gd name="T6" fmla="*/ 347 w 1120"/>
                  <a:gd name="T7" fmla="*/ 166 h 2926"/>
                  <a:gd name="T8" fmla="*/ 348 w 1120"/>
                  <a:gd name="T9" fmla="*/ 159 h 2926"/>
                  <a:gd name="T10" fmla="*/ 354 w 1120"/>
                  <a:gd name="T11" fmla="*/ 155 h 2926"/>
                  <a:gd name="T12" fmla="*/ 364 w 1120"/>
                  <a:gd name="T13" fmla="*/ 103 h 2926"/>
                  <a:gd name="T14" fmla="*/ 360 w 1120"/>
                  <a:gd name="T15" fmla="*/ 56 h 2926"/>
                  <a:gd name="T16" fmla="*/ 289 w 1120"/>
                  <a:gd name="T17" fmla="*/ 2 h 2926"/>
                  <a:gd name="T18" fmla="*/ 216 w 1120"/>
                  <a:gd name="T19" fmla="*/ 66 h 2926"/>
                  <a:gd name="T20" fmla="*/ 214 w 1120"/>
                  <a:gd name="T21" fmla="*/ 106 h 2926"/>
                  <a:gd name="T22" fmla="*/ 226 w 1120"/>
                  <a:gd name="T23" fmla="*/ 155 h 2926"/>
                  <a:gd name="T24" fmla="*/ 232 w 1120"/>
                  <a:gd name="T25" fmla="*/ 159 h 2926"/>
                  <a:gd name="T26" fmla="*/ 233 w 1120"/>
                  <a:gd name="T27" fmla="*/ 166 h 2926"/>
                  <a:gd name="T28" fmla="*/ 234 w 1120"/>
                  <a:gd name="T29" fmla="*/ 172 h 2926"/>
                  <a:gd name="T30" fmla="*/ 235 w 1120"/>
                  <a:gd name="T31" fmla="*/ 179 h 2926"/>
                  <a:gd name="T32" fmla="*/ 237 w 1120"/>
                  <a:gd name="T33" fmla="*/ 185 h 2926"/>
                  <a:gd name="T34" fmla="*/ 218 w 1120"/>
                  <a:gd name="T35" fmla="*/ 247 h 2926"/>
                  <a:gd name="T36" fmla="*/ 58 w 1120"/>
                  <a:gd name="T37" fmla="*/ 676 h 2926"/>
                  <a:gd name="T38" fmla="*/ 9 w 1120"/>
                  <a:gd name="T39" fmla="*/ 849 h 2926"/>
                  <a:gd name="T40" fmla="*/ 70 w 1120"/>
                  <a:gd name="T41" fmla="*/ 901 h 2926"/>
                  <a:gd name="T42" fmla="*/ 90 w 1120"/>
                  <a:gd name="T43" fmla="*/ 883 h 2926"/>
                  <a:gd name="T44" fmla="*/ 92 w 1120"/>
                  <a:gd name="T45" fmla="*/ 884 h 2926"/>
                  <a:gd name="T46" fmla="*/ 104 w 1120"/>
                  <a:gd name="T47" fmla="*/ 763 h 2926"/>
                  <a:gd name="T48" fmla="*/ 153 w 1120"/>
                  <a:gd name="T49" fmla="*/ 464 h 2926"/>
                  <a:gd name="T50" fmla="*/ 169 w 1120"/>
                  <a:gd name="T51" fmla="*/ 650 h 2926"/>
                  <a:gd name="T52" fmla="*/ 161 w 1120"/>
                  <a:gd name="T53" fmla="*/ 682 h 2926"/>
                  <a:gd name="T54" fmla="*/ 159 w 1120"/>
                  <a:gd name="T55" fmla="*/ 693 h 2926"/>
                  <a:gd name="T56" fmla="*/ 157 w 1120"/>
                  <a:gd name="T57" fmla="*/ 705 h 2926"/>
                  <a:gd name="T58" fmla="*/ 155 w 1120"/>
                  <a:gd name="T59" fmla="*/ 716 h 2926"/>
                  <a:gd name="T60" fmla="*/ 153 w 1120"/>
                  <a:gd name="T61" fmla="*/ 726 h 2926"/>
                  <a:gd name="T62" fmla="*/ 153 w 1120"/>
                  <a:gd name="T63" fmla="*/ 735 h 2926"/>
                  <a:gd name="T64" fmla="*/ 218 w 1120"/>
                  <a:gd name="T65" fmla="*/ 1395 h 2926"/>
                  <a:gd name="T66" fmla="*/ 178 w 1120"/>
                  <a:gd name="T67" fmla="*/ 1485 h 2926"/>
                  <a:gd name="T68" fmla="*/ 211 w 1120"/>
                  <a:gd name="T69" fmla="*/ 1500 h 2926"/>
                  <a:gd name="T70" fmla="*/ 228 w 1120"/>
                  <a:gd name="T71" fmla="*/ 1498 h 2926"/>
                  <a:gd name="T72" fmla="*/ 253 w 1120"/>
                  <a:gd name="T73" fmla="*/ 1502 h 2926"/>
                  <a:gd name="T74" fmla="*/ 258 w 1120"/>
                  <a:gd name="T75" fmla="*/ 1499 h 2926"/>
                  <a:gd name="T76" fmla="*/ 271 w 1120"/>
                  <a:gd name="T77" fmla="*/ 1480 h 2926"/>
                  <a:gd name="T78" fmla="*/ 263 w 1120"/>
                  <a:gd name="T79" fmla="*/ 1105 h 2926"/>
                  <a:gd name="T80" fmla="*/ 315 w 1120"/>
                  <a:gd name="T81" fmla="*/ 1105 h 2926"/>
                  <a:gd name="T82" fmla="*/ 308 w 1120"/>
                  <a:gd name="T83" fmla="*/ 1480 h 2926"/>
                  <a:gd name="T84" fmla="*/ 321 w 1120"/>
                  <a:gd name="T85" fmla="*/ 1499 h 2926"/>
                  <a:gd name="T86" fmla="*/ 327 w 1120"/>
                  <a:gd name="T87" fmla="*/ 1502 h 2926"/>
                  <a:gd name="T88" fmla="*/ 335 w 1120"/>
                  <a:gd name="T89" fmla="*/ 1503 h 2926"/>
                  <a:gd name="T90" fmla="*/ 364 w 1120"/>
                  <a:gd name="T91" fmla="*/ 1500 h 2926"/>
                  <a:gd name="T92" fmla="*/ 390 w 1120"/>
                  <a:gd name="T93" fmla="*/ 1492 h 2926"/>
                  <a:gd name="T94" fmla="*/ 391 w 1120"/>
                  <a:gd name="T95" fmla="*/ 1460 h 2926"/>
                  <a:gd name="T96" fmla="*/ 401 w 1120"/>
                  <a:gd name="T97" fmla="*/ 1083 h 2926"/>
                  <a:gd name="T98" fmla="*/ 426 w 1120"/>
                  <a:gd name="T99" fmla="*/ 731 h 2926"/>
                  <a:gd name="T100" fmla="*/ 425 w 1120"/>
                  <a:gd name="T101" fmla="*/ 723 h 2926"/>
                  <a:gd name="T102" fmla="*/ 423 w 1120"/>
                  <a:gd name="T103" fmla="*/ 711 h 2926"/>
                  <a:gd name="T104" fmla="*/ 421 w 1120"/>
                  <a:gd name="T105" fmla="*/ 700 h 2926"/>
                  <a:gd name="T106" fmla="*/ 419 w 1120"/>
                  <a:gd name="T107" fmla="*/ 688 h 2926"/>
                  <a:gd name="T108" fmla="*/ 417 w 1120"/>
                  <a:gd name="T109" fmla="*/ 676 h 2926"/>
                  <a:gd name="T110" fmla="*/ 414 w 1120"/>
                  <a:gd name="T111" fmla="*/ 667 h 2926"/>
                  <a:gd name="T112" fmla="*/ 416 w 1120"/>
                  <a:gd name="T113" fmla="*/ 565 h 2926"/>
                  <a:gd name="T114" fmla="*/ 440 w 1120"/>
                  <a:gd name="T115" fmla="*/ 627 h 2926"/>
                  <a:gd name="T116" fmla="*/ 486 w 1120"/>
                  <a:gd name="T117" fmla="*/ 884 h 2926"/>
                  <a:gd name="T118" fmla="*/ 489 w 1120"/>
                  <a:gd name="T119" fmla="*/ 884 h 2926"/>
                  <a:gd name="T120" fmla="*/ 490 w 1120"/>
                  <a:gd name="T121" fmla="*/ 883 h 2926"/>
                  <a:gd name="T122" fmla="*/ 534 w 1120"/>
                  <a:gd name="T123" fmla="*/ 861 h 2926"/>
                  <a:gd name="T124" fmla="*/ 348 w 1120"/>
                  <a:gd name="T125" fmla="*/ 159 h 292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120" h="2926">
                    <a:moveTo>
                      <a:pt x="1111" y="1628"/>
                    </a:moveTo>
                    <a:cubicBezTo>
                      <a:pt x="1106" y="1614"/>
                      <a:pt x="1105" y="1598"/>
                      <a:pt x="1100" y="1592"/>
                    </a:cubicBezTo>
                    <a:cubicBezTo>
                      <a:pt x="1095" y="1586"/>
                      <a:pt x="1087" y="1551"/>
                      <a:pt x="1078" y="1540"/>
                    </a:cubicBezTo>
                    <a:cubicBezTo>
                      <a:pt x="1069" y="1528"/>
                      <a:pt x="1035" y="1477"/>
                      <a:pt x="1026" y="1469"/>
                    </a:cubicBezTo>
                    <a:cubicBezTo>
                      <a:pt x="1023" y="1464"/>
                      <a:pt x="1025" y="1444"/>
                      <a:pt x="1021" y="1430"/>
                    </a:cubicBezTo>
                    <a:cubicBezTo>
                      <a:pt x="1017" y="1416"/>
                      <a:pt x="1018" y="1402"/>
                      <a:pt x="1014" y="1386"/>
                    </a:cubicBezTo>
                    <a:cubicBezTo>
                      <a:pt x="1010" y="1369"/>
                      <a:pt x="1010" y="1337"/>
                      <a:pt x="1009" y="1315"/>
                    </a:cubicBezTo>
                    <a:cubicBezTo>
                      <a:pt x="1007" y="1277"/>
                      <a:pt x="1007" y="1129"/>
                      <a:pt x="985" y="1075"/>
                    </a:cubicBezTo>
                    <a:cubicBezTo>
                      <a:pt x="981" y="1058"/>
                      <a:pt x="976" y="1031"/>
                      <a:pt x="977" y="992"/>
                    </a:cubicBezTo>
                    <a:cubicBezTo>
                      <a:pt x="975" y="886"/>
                      <a:pt x="951" y="825"/>
                      <a:pt x="953" y="792"/>
                    </a:cubicBezTo>
                    <a:cubicBezTo>
                      <a:pt x="960" y="744"/>
                      <a:pt x="949" y="693"/>
                      <a:pt x="940" y="653"/>
                    </a:cubicBezTo>
                    <a:cubicBezTo>
                      <a:pt x="921" y="567"/>
                      <a:pt x="879" y="544"/>
                      <a:pt x="860" y="540"/>
                    </a:cubicBezTo>
                    <a:cubicBezTo>
                      <a:pt x="840" y="536"/>
                      <a:pt x="810" y="533"/>
                      <a:pt x="797" y="520"/>
                    </a:cubicBezTo>
                    <a:cubicBezTo>
                      <a:pt x="787" y="512"/>
                      <a:pt x="720" y="481"/>
                      <a:pt x="701" y="479"/>
                    </a:cubicBezTo>
                    <a:cubicBezTo>
                      <a:pt x="651" y="470"/>
                      <a:pt x="660" y="380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0" y="362"/>
                      <a:pt x="660" y="362"/>
                      <a:pt x="660" y="362"/>
                    </a:cubicBezTo>
                    <a:cubicBezTo>
                      <a:pt x="661" y="360"/>
                      <a:pt x="661" y="358"/>
                      <a:pt x="662" y="357"/>
                    </a:cubicBezTo>
                    <a:cubicBezTo>
                      <a:pt x="662" y="357"/>
                      <a:pt x="662" y="356"/>
                      <a:pt x="662" y="356"/>
                    </a:cubicBezTo>
                    <a:cubicBezTo>
                      <a:pt x="663" y="355"/>
                      <a:pt x="663" y="353"/>
                      <a:pt x="664" y="351"/>
                    </a:cubicBezTo>
                    <a:cubicBezTo>
                      <a:pt x="664" y="350"/>
                      <a:pt x="664" y="350"/>
                      <a:pt x="664" y="350"/>
                    </a:cubicBezTo>
                    <a:cubicBezTo>
                      <a:pt x="665" y="348"/>
                      <a:pt x="665" y="346"/>
                      <a:pt x="666" y="344"/>
                    </a:cubicBezTo>
                    <a:cubicBezTo>
                      <a:pt x="666" y="344"/>
                      <a:pt x="666" y="344"/>
                      <a:pt x="666" y="343"/>
                    </a:cubicBezTo>
                    <a:cubicBezTo>
                      <a:pt x="666" y="341"/>
                      <a:pt x="667" y="339"/>
                      <a:pt x="667" y="337"/>
                    </a:cubicBezTo>
                    <a:cubicBezTo>
                      <a:pt x="667" y="337"/>
                      <a:pt x="667" y="337"/>
                      <a:pt x="668" y="337"/>
                    </a:cubicBezTo>
                    <a:cubicBezTo>
                      <a:pt x="668" y="334"/>
                      <a:pt x="669" y="332"/>
                      <a:pt x="669" y="330"/>
                    </a:cubicBezTo>
                    <a:cubicBezTo>
                      <a:pt x="669" y="330"/>
                      <a:pt x="669" y="330"/>
                      <a:pt x="669" y="330"/>
                    </a:cubicBezTo>
                    <a:cubicBezTo>
                      <a:pt x="669" y="328"/>
                      <a:pt x="670" y="325"/>
                      <a:pt x="670" y="323"/>
                    </a:cubicBezTo>
                    <a:cubicBezTo>
                      <a:pt x="670" y="323"/>
                      <a:pt x="670" y="323"/>
                      <a:pt x="670" y="323"/>
                    </a:cubicBezTo>
                    <a:cubicBezTo>
                      <a:pt x="671" y="321"/>
                      <a:pt x="671" y="319"/>
                      <a:pt x="671" y="317"/>
                    </a:cubicBezTo>
                    <a:cubicBezTo>
                      <a:pt x="671" y="317"/>
                      <a:pt x="671" y="317"/>
                      <a:pt x="671" y="317"/>
                    </a:cubicBezTo>
                    <a:cubicBezTo>
                      <a:pt x="672" y="315"/>
                      <a:pt x="672" y="313"/>
                      <a:pt x="672" y="312"/>
                    </a:cubicBezTo>
                    <a:cubicBezTo>
                      <a:pt x="672" y="312"/>
                      <a:pt x="672" y="312"/>
                      <a:pt x="672" y="312"/>
                    </a:cubicBezTo>
                    <a:cubicBezTo>
                      <a:pt x="672" y="311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4" y="309"/>
                      <a:pt x="676" y="308"/>
                      <a:pt x="679" y="306"/>
                    </a:cubicBezTo>
                    <a:cubicBezTo>
                      <a:pt x="679" y="306"/>
                      <a:pt x="679" y="306"/>
                      <a:pt x="679" y="306"/>
                    </a:cubicBezTo>
                    <a:cubicBezTo>
                      <a:pt x="680" y="305"/>
                      <a:pt x="680" y="305"/>
                      <a:pt x="681" y="305"/>
                    </a:cubicBezTo>
                    <a:cubicBezTo>
                      <a:pt x="681" y="304"/>
                      <a:pt x="681" y="304"/>
                      <a:pt x="681" y="304"/>
                    </a:cubicBezTo>
                    <a:cubicBezTo>
                      <a:pt x="682" y="304"/>
                      <a:pt x="682" y="303"/>
                      <a:pt x="682" y="303"/>
                    </a:cubicBezTo>
                    <a:cubicBezTo>
                      <a:pt x="683" y="303"/>
                      <a:pt x="683" y="302"/>
                      <a:pt x="683" y="302"/>
                    </a:cubicBezTo>
                    <a:cubicBezTo>
                      <a:pt x="683" y="302"/>
                      <a:pt x="684" y="302"/>
                      <a:pt x="684" y="301"/>
                    </a:cubicBezTo>
                    <a:cubicBezTo>
                      <a:pt x="684" y="301"/>
                      <a:pt x="685" y="300"/>
                      <a:pt x="685" y="300"/>
                    </a:cubicBezTo>
                    <a:cubicBezTo>
                      <a:pt x="688" y="296"/>
                      <a:pt x="689" y="291"/>
                      <a:pt x="693" y="286"/>
                    </a:cubicBezTo>
                    <a:cubicBezTo>
                      <a:pt x="696" y="280"/>
                      <a:pt x="695" y="276"/>
                      <a:pt x="698" y="267"/>
                    </a:cubicBezTo>
                    <a:cubicBezTo>
                      <a:pt x="701" y="258"/>
                      <a:pt x="703" y="244"/>
                      <a:pt x="703" y="239"/>
                    </a:cubicBezTo>
                    <a:cubicBezTo>
                      <a:pt x="703" y="233"/>
                      <a:pt x="709" y="218"/>
                      <a:pt x="709" y="211"/>
                    </a:cubicBezTo>
                    <a:cubicBezTo>
                      <a:pt x="709" y="206"/>
                      <a:pt x="707" y="202"/>
                      <a:pt x="705" y="201"/>
                    </a:cubicBezTo>
                    <a:cubicBezTo>
                      <a:pt x="705" y="201"/>
                      <a:pt x="705" y="201"/>
                      <a:pt x="705" y="201"/>
                    </a:cubicBezTo>
                    <a:cubicBezTo>
                      <a:pt x="705" y="201"/>
                      <a:pt x="706" y="201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6" y="200"/>
                      <a:pt x="706" y="200"/>
                      <a:pt x="706" y="200"/>
                    </a:cubicBezTo>
                    <a:cubicBezTo>
                      <a:pt x="707" y="200"/>
                      <a:pt x="707" y="199"/>
                      <a:pt x="707" y="199"/>
                    </a:cubicBezTo>
                    <a:cubicBezTo>
                      <a:pt x="707" y="192"/>
                      <a:pt x="704" y="175"/>
                      <a:pt x="705" y="168"/>
                    </a:cubicBezTo>
                    <a:cubicBezTo>
                      <a:pt x="705" y="163"/>
                      <a:pt x="706" y="148"/>
                      <a:pt x="706" y="142"/>
                    </a:cubicBezTo>
                    <a:cubicBezTo>
                      <a:pt x="706" y="131"/>
                      <a:pt x="700" y="120"/>
                      <a:pt x="697" y="110"/>
                    </a:cubicBezTo>
                    <a:cubicBezTo>
                      <a:pt x="694" y="99"/>
                      <a:pt x="694" y="87"/>
                      <a:pt x="691" y="77"/>
                    </a:cubicBezTo>
                    <a:cubicBezTo>
                      <a:pt x="687" y="64"/>
                      <a:pt x="678" y="56"/>
                      <a:pt x="666" y="49"/>
                    </a:cubicBezTo>
                    <a:cubicBezTo>
                      <a:pt x="657" y="44"/>
                      <a:pt x="646" y="43"/>
                      <a:pt x="641" y="35"/>
                    </a:cubicBezTo>
                    <a:cubicBezTo>
                      <a:pt x="638" y="31"/>
                      <a:pt x="641" y="30"/>
                      <a:pt x="635" y="27"/>
                    </a:cubicBezTo>
                    <a:cubicBezTo>
                      <a:pt x="632" y="25"/>
                      <a:pt x="626" y="24"/>
                      <a:pt x="623" y="23"/>
                    </a:cubicBezTo>
                    <a:cubicBezTo>
                      <a:pt x="614" y="21"/>
                      <a:pt x="602" y="16"/>
                      <a:pt x="604" y="5"/>
                    </a:cubicBezTo>
                    <a:cubicBezTo>
                      <a:pt x="591" y="2"/>
                      <a:pt x="570" y="13"/>
                      <a:pt x="559" y="2"/>
                    </a:cubicBezTo>
                    <a:cubicBezTo>
                      <a:pt x="551" y="2"/>
                      <a:pt x="551" y="2"/>
                      <a:pt x="551" y="2"/>
                    </a:cubicBezTo>
                    <a:cubicBezTo>
                      <a:pt x="544" y="4"/>
                      <a:pt x="535" y="3"/>
                      <a:pt x="528" y="0"/>
                    </a:cubicBezTo>
                    <a:cubicBezTo>
                      <a:pt x="525" y="6"/>
                      <a:pt x="511" y="12"/>
                      <a:pt x="503" y="12"/>
                    </a:cubicBezTo>
                    <a:cubicBezTo>
                      <a:pt x="493" y="12"/>
                      <a:pt x="482" y="14"/>
                      <a:pt x="476" y="23"/>
                    </a:cubicBezTo>
                    <a:cubicBezTo>
                      <a:pt x="480" y="22"/>
                      <a:pt x="485" y="20"/>
                      <a:pt x="487" y="23"/>
                    </a:cubicBezTo>
                    <a:cubicBezTo>
                      <a:pt x="461" y="37"/>
                      <a:pt x="429" y="57"/>
                      <a:pt x="426" y="89"/>
                    </a:cubicBezTo>
                    <a:cubicBezTo>
                      <a:pt x="425" y="103"/>
                      <a:pt x="418" y="114"/>
                      <a:pt x="417" y="128"/>
                    </a:cubicBezTo>
                    <a:cubicBezTo>
                      <a:pt x="416" y="142"/>
                      <a:pt x="405" y="149"/>
                      <a:pt x="410" y="163"/>
                    </a:cubicBezTo>
                    <a:cubicBezTo>
                      <a:pt x="409" y="172"/>
                      <a:pt x="412" y="172"/>
                      <a:pt x="412" y="180"/>
                    </a:cubicBezTo>
                    <a:cubicBezTo>
                      <a:pt x="409" y="189"/>
                      <a:pt x="417" y="200"/>
                      <a:pt x="417" y="200"/>
                    </a:cubicBezTo>
                    <a:cubicBezTo>
                      <a:pt x="417" y="200"/>
                      <a:pt x="417" y="200"/>
                      <a:pt x="417" y="200"/>
                    </a:cubicBezTo>
                    <a:cubicBezTo>
                      <a:pt x="416" y="200"/>
                      <a:pt x="415" y="202"/>
                      <a:pt x="414" y="204"/>
                    </a:cubicBezTo>
                    <a:cubicBezTo>
                      <a:pt x="414" y="204"/>
                      <a:pt x="414" y="204"/>
                      <a:pt x="414" y="204"/>
                    </a:cubicBezTo>
                    <a:cubicBezTo>
                      <a:pt x="413" y="205"/>
                      <a:pt x="413" y="205"/>
                      <a:pt x="413" y="206"/>
                    </a:cubicBezTo>
                    <a:cubicBezTo>
                      <a:pt x="413" y="207"/>
                      <a:pt x="413" y="207"/>
                      <a:pt x="413" y="207"/>
                    </a:cubicBezTo>
                    <a:cubicBezTo>
                      <a:pt x="412" y="208"/>
                      <a:pt x="412" y="209"/>
                      <a:pt x="412" y="211"/>
                    </a:cubicBezTo>
                    <a:cubicBezTo>
                      <a:pt x="412" y="218"/>
                      <a:pt x="419" y="233"/>
                      <a:pt x="419" y="239"/>
                    </a:cubicBezTo>
                    <a:cubicBezTo>
                      <a:pt x="419" y="244"/>
                      <a:pt x="420" y="258"/>
                      <a:pt x="424" y="267"/>
                    </a:cubicBezTo>
                    <a:cubicBezTo>
                      <a:pt x="427" y="276"/>
                      <a:pt x="425" y="280"/>
                      <a:pt x="429" y="286"/>
                    </a:cubicBezTo>
                    <a:cubicBezTo>
                      <a:pt x="432" y="291"/>
                      <a:pt x="433" y="296"/>
                      <a:pt x="436" y="300"/>
                    </a:cubicBezTo>
                    <a:cubicBezTo>
                      <a:pt x="437" y="300"/>
                      <a:pt x="437" y="301"/>
                      <a:pt x="437" y="301"/>
                    </a:cubicBezTo>
                    <a:cubicBezTo>
                      <a:pt x="438" y="302"/>
                      <a:pt x="438" y="302"/>
                      <a:pt x="438" y="302"/>
                    </a:cubicBezTo>
                    <a:cubicBezTo>
                      <a:pt x="438" y="302"/>
                      <a:pt x="439" y="303"/>
                      <a:pt x="439" y="303"/>
                    </a:cubicBezTo>
                    <a:cubicBezTo>
                      <a:pt x="439" y="303"/>
                      <a:pt x="440" y="304"/>
                      <a:pt x="440" y="304"/>
                    </a:cubicBezTo>
                    <a:cubicBezTo>
                      <a:pt x="440" y="304"/>
                      <a:pt x="441" y="305"/>
                      <a:pt x="441" y="305"/>
                    </a:cubicBezTo>
                    <a:cubicBezTo>
                      <a:pt x="441" y="305"/>
                      <a:pt x="442" y="306"/>
                      <a:pt x="442" y="306"/>
                    </a:cubicBezTo>
                    <a:cubicBezTo>
                      <a:pt x="442" y="306"/>
                      <a:pt x="443" y="306"/>
                      <a:pt x="443" y="306"/>
                    </a:cubicBezTo>
                    <a:cubicBezTo>
                      <a:pt x="445" y="308"/>
                      <a:pt x="448" y="310"/>
                      <a:pt x="449" y="310"/>
                    </a:cubicBezTo>
                    <a:cubicBezTo>
                      <a:pt x="449" y="310"/>
                      <a:pt x="449" y="310"/>
                      <a:pt x="449" y="310"/>
                    </a:cubicBezTo>
                    <a:cubicBezTo>
                      <a:pt x="449" y="312"/>
                      <a:pt x="450" y="314"/>
                      <a:pt x="450" y="316"/>
                    </a:cubicBezTo>
                    <a:cubicBezTo>
                      <a:pt x="450" y="316"/>
                      <a:pt x="450" y="316"/>
                      <a:pt x="450" y="316"/>
                    </a:cubicBezTo>
                    <a:cubicBezTo>
                      <a:pt x="450" y="317"/>
                      <a:pt x="450" y="318"/>
                      <a:pt x="450" y="319"/>
                    </a:cubicBezTo>
                    <a:cubicBezTo>
                      <a:pt x="450" y="319"/>
                      <a:pt x="450" y="319"/>
                      <a:pt x="450" y="319"/>
                    </a:cubicBezTo>
                    <a:cubicBezTo>
                      <a:pt x="450" y="320"/>
                      <a:pt x="450" y="321"/>
                      <a:pt x="450" y="322"/>
                    </a:cubicBezTo>
                    <a:cubicBezTo>
                      <a:pt x="450" y="322"/>
                      <a:pt x="450" y="322"/>
                      <a:pt x="450" y="322"/>
                    </a:cubicBezTo>
                    <a:cubicBezTo>
                      <a:pt x="450" y="323"/>
                      <a:pt x="451" y="324"/>
                      <a:pt x="451" y="326"/>
                    </a:cubicBezTo>
                    <a:cubicBezTo>
                      <a:pt x="451" y="326"/>
                      <a:pt x="451" y="326"/>
                      <a:pt x="451" y="326"/>
                    </a:cubicBezTo>
                    <a:cubicBezTo>
                      <a:pt x="451" y="327"/>
                      <a:pt x="451" y="328"/>
                      <a:pt x="451" y="329"/>
                    </a:cubicBezTo>
                    <a:cubicBezTo>
                      <a:pt x="451" y="329"/>
                      <a:pt x="451" y="330"/>
                      <a:pt x="451" y="330"/>
                    </a:cubicBezTo>
                    <a:cubicBezTo>
                      <a:pt x="451" y="331"/>
                      <a:pt x="452" y="332"/>
                      <a:pt x="452" y="333"/>
                    </a:cubicBezTo>
                    <a:cubicBezTo>
                      <a:pt x="452" y="333"/>
                      <a:pt x="452" y="333"/>
                      <a:pt x="452" y="334"/>
                    </a:cubicBezTo>
                    <a:cubicBezTo>
                      <a:pt x="452" y="335"/>
                      <a:pt x="452" y="336"/>
                      <a:pt x="452" y="336"/>
                    </a:cubicBezTo>
                    <a:cubicBezTo>
                      <a:pt x="452" y="337"/>
                      <a:pt x="452" y="337"/>
                      <a:pt x="453" y="338"/>
                    </a:cubicBezTo>
                    <a:cubicBezTo>
                      <a:pt x="453" y="339"/>
                      <a:pt x="453" y="339"/>
                      <a:pt x="453" y="340"/>
                    </a:cubicBezTo>
                    <a:cubicBezTo>
                      <a:pt x="453" y="341"/>
                      <a:pt x="453" y="341"/>
                      <a:pt x="453" y="342"/>
                    </a:cubicBezTo>
                    <a:cubicBezTo>
                      <a:pt x="453" y="342"/>
                      <a:pt x="454" y="343"/>
                      <a:pt x="454" y="344"/>
                    </a:cubicBezTo>
                    <a:cubicBezTo>
                      <a:pt x="454" y="344"/>
                      <a:pt x="454" y="345"/>
                      <a:pt x="454" y="345"/>
                    </a:cubicBezTo>
                    <a:cubicBezTo>
                      <a:pt x="454" y="346"/>
                      <a:pt x="454" y="347"/>
                      <a:pt x="454" y="347"/>
                    </a:cubicBezTo>
                    <a:cubicBezTo>
                      <a:pt x="455" y="348"/>
                      <a:pt x="455" y="348"/>
                      <a:pt x="455" y="349"/>
                    </a:cubicBezTo>
                    <a:cubicBezTo>
                      <a:pt x="455" y="349"/>
                      <a:pt x="455" y="350"/>
                      <a:pt x="455" y="351"/>
                    </a:cubicBezTo>
                    <a:cubicBezTo>
                      <a:pt x="455" y="351"/>
                      <a:pt x="456" y="352"/>
                      <a:pt x="456" y="352"/>
                    </a:cubicBezTo>
                    <a:cubicBezTo>
                      <a:pt x="456" y="353"/>
                      <a:pt x="456" y="353"/>
                      <a:pt x="456" y="354"/>
                    </a:cubicBezTo>
                    <a:cubicBezTo>
                      <a:pt x="456" y="354"/>
                      <a:pt x="457" y="355"/>
                      <a:pt x="457" y="355"/>
                    </a:cubicBezTo>
                    <a:cubicBezTo>
                      <a:pt x="457" y="356"/>
                      <a:pt x="457" y="356"/>
                      <a:pt x="457" y="357"/>
                    </a:cubicBezTo>
                    <a:cubicBezTo>
                      <a:pt x="457" y="357"/>
                      <a:pt x="458" y="358"/>
                      <a:pt x="458" y="358"/>
                    </a:cubicBezTo>
                    <a:cubicBezTo>
                      <a:pt x="458" y="359"/>
                      <a:pt x="458" y="359"/>
                      <a:pt x="458" y="359"/>
                    </a:cubicBezTo>
                    <a:cubicBezTo>
                      <a:pt x="459" y="360"/>
                      <a:pt x="459" y="361"/>
                      <a:pt x="459" y="362"/>
                    </a:cubicBezTo>
                    <a:cubicBezTo>
                      <a:pt x="460" y="362"/>
                      <a:pt x="460" y="363"/>
                      <a:pt x="461" y="364"/>
                    </a:cubicBezTo>
                    <a:cubicBezTo>
                      <a:pt x="461" y="365"/>
                      <a:pt x="461" y="365"/>
                      <a:pt x="461" y="366"/>
                    </a:cubicBezTo>
                    <a:cubicBezTo>
                      <a:pt x="461" y="377"/>
                      <a:pt x="463" y="401"/>
                      <a:pt x="459" y="425"/>
                    </a:cubicBezTo>
                    <a:cubicBezTo>
                      <a:pt x="459" y="425"/>
                      <a:pt x="459" y="426"/>
                      <a:pt x="459" y="426"/>
                    </a:cubicBezTo>
                    <a:cubicBezTo>
                      <a:pt x="459" y="427"/>
                      <a:pt x="458" y="427"/>
                      <a:pt x="458" y="427"/>
                    </a:cubicBezTo>
                    <a:cubicBezTo>
                      <a:pt x="454" y="452"/>
                      <a:pt x="443" y="475"/>
                      <a:pt x="420" y="479"/>
                    </a:cubicBezTo>
                    <a:cubicBezTo>
                      <a:pt x="400" y="481"/>
                      <a:pt x="333" y="512"/>
                      <a:pt x="324" y="520"/>
                    </a:cubicBezTo>
                    <a:cubicBezTo>
                      <a:pt x="311" y="533"/>
                      <a:pt x="280" y="536"/>
                      <a:pt x="261" y="540"/>
                    </a:cubicBezTo>
                    <a:cubicBezTo>
                      <a:pt x="241" y="544"/>
                      <a:pt x="200" y="567"/>
                      <a:pt x="180" y="653"/>
                    </a:cubicBezTo>
                    <a:cubicBezTo>
                      <a:pt x="171" y="693"/>
                      <a:pt x="161" y="744"/>
                      <a:pt x="167" y="792"/>
                    </a:cubicBezTo>
                    <a:cubicBezTo>
                      <a:pt x="170" y="825"/>
                      <a:pt x="146" y="886"/>
                      <a:pt x="143" y="992"/>
                    </a:cubicBezTo>
                    <a:cubicBezTo>
                      <a:pt x="144" y="1031"/>
                      <a:pt x="140" y="1058"/>
                      <a:pt x="135" y="1075"/>
                    </a:cubicBezTo>
                    <a:cubicBezTo>
                      <a:pt x="113" y="1129"/>
                      <a:pt x="113" y="1277"/>
                      <a:pt x="112" y="1315"/>
                    </a:cubicBezTo>
                    <a:cubicBezTo>
                      <a:pt x="111" y="1337"/>
                      <a:pt x="111" y="1369"/>
                      <a:pt x="107" y="1386"/>
                    </a:cubicBezTo>
                    <a:cubicBezTo>
                      <a:pt x="103" y="1402"/>
                      <a:pt x="106" y="1416"/>
                      <a:pt x="101" y="1430"/>
                    </a:cubicBezTo>
                    <a:cubicBezTo>
                      <a:pt x="97" y="1444"/>
                      <a:pt x="99" y="1464"/>
                      <a:pt x="96" y="1469"/>
                    </a:cubicBezTo>
                    <a:cubicBezTo>
                      <a:pt x="88" y="1477"/>
                      <a:pt x="53" y="1528"/>
                      <a:pt x="44" y="1540"/>
                    </a:cubicBezTo>
                    <a:cubicBezTo>
                      <a:pt x="36" y="1551"/>
                      <a:pt x="26" y="1586"/>
                      <a:pt x="21" y="1592"/>
                    </a:cubicBezTo>
                    <a:cubicBezTo>
                      <a:pt x="16" y="1598"/>
                      <a:pt x="15" y="1614"/>
                      <a:pt x="9" y="1628"/>
                    </a:cubicBezTo>
                    <a:cubicBezTo>
                      <a:pt x="4" y="1641"/>
                      <a:pt x="0" y="1653"/>
                      <a:pt x="17" y="1652"/>
                    </a:cubicBezTo>
                    <a:cubicBezTo>
                      <a:pt x="31" y="1651"/>
                      <a:pt x="46" y="1627"/>
                      <a:pt x="49" y="1611"/>
                    </a:cubicBezTo>
                    <a:cubicBezTo>
                      <a:pt x="53" y="1609"/>
                      <a:pt x="61" y="1599"/>
                      <a:pt x="70" y="1589"/>
                    </a:cubicBezTo>
                    <a:cubicBezTo>
                      <a:pt x="68" y="1597"/>
                      <a:pt x="74" y="1606"/>
                      <a:pt x="81" y="1633"/>
                    </a:cubicBezTo>
                    <a:cubicBezTo>
                      <a:pt x="81" y="1642"/>
                      <a:pt x="89" y="1665"/>
                      <a:pt x="88" y="1675"/>
                    </a:cubicBezTo>
                    <a:cubicBezTo>
                      <a:pt x="87" y="1686"/>
                      <a:pt x="94" y="1714"/>
                      <a:pt x="97" y="1728"/>
                    </a:cubicBezTo>
                    <a:cubicBezTo>
                      <a:pt x="100" y="1742"/>
                      <a:pt x="113" y="1743"/>
                      <a:pt x="122" y="1739"/>
                    </a:cubicBezTo>
                    <a:cubicBezTo>
                      <a:pt x="122" y="1739"/>
                      <a:pt x="121" y="1751"/>
                      <a:pt x="134" y="1753"/>
                    </a:cubicBezTo>
                    <a:cubicBezTo>
                      <a:pt x="146" y="1755"/>
                      <a:pt x="148" y="1733"/>
                      <a:pt x="148" y="1733"/>
                    </a:cubicBezTo>
                    <a:cubicBezTo>
                      <a:pt x="148" y="1733"/>
                      <a:pt x="148" y="1741"/>
                      <a:pt x="157" y="1742"/>
                    </a:cubicBezTo>
                    <a:cubicBezTo>
                      <a:pt x="171" y="1742"/>
                      <a:pt x="173" y="1715"/>
                      <a:pt x="173" y="1715"/>
                    </a:cubicBezTo>
                    <a:cubicBezTo>
                      <a:pt x="173" y="1715"/>
                      <a:pt x="174" y="1716"/>
                      <a:pt x="174" y="1716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6"/>
                      <a:pt x="174" y="1717"/>
                      <a:pt x="174" y="1717"/>
                    </a:cubicBezTo>
                    <a:cubicBezTo>
                      <a:pt x="174" y="1716"/>
                      <a:pt x="174" y="1716"/>
                      <a:pt x="174" y="1716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7"/>
                      <a:pt x="174" y="1717"/>
                      <a:pt x="174" y="1717"/>
                    </a:cubicBezTo>
                    <a:cubicBezTo>
                      <a:pt x="174" y="1718"/>
                      <a:pt x="175" y="1718"/>
                      <a:pt x="175" y="1719"/>
                    </a:cubicBezTo>
                    <a:cubicBezTo>
                      <a:pt x="175" y="1719"/>
                      <a:pt x="176" y="1719"/>
                      <a:pt x="176" y="1719"/>
                    </a:cubicBezTo>
                    <a:cubicBezTo>
                      <a:pt x="176" y="1719"/>
                      <a:pt x="176" y="1719"/>
                      <a:pt x="176" y="1719"/>
                    </a:cubicBezTo>
                    <a:cubicBezTo>
                      <a:pt x="176" y="1720"/>
                      <a:pt x="177" y="1720"/>
                      <a:pt x="177" y="1720"/>
                    </a:cubicBezTo>
                    <a:cubicBezTo>
                      <a:pt x="177" y="1720"/>
                      <a:pt x="177" y="1720"/>
                      <a:pt x="177" y="1720"/>
                    </a:cubicBezTo>
                    <a:cubicBezTo>
                      <a:pt x="178" y="1720"/>
                      <a:pt x="178" y="1720"/>
                      <a:pt x="179" y="1720"/>
                    </a:cubicBezTo>
                    <a:cubicBezTo>
                      <a:pt x="179" y="1720"/>
                      <a:pt x="179" y="1720"/>
                      <a:pt x="179" y="1720"/>
                    </a:cubicBezTo>
                    <a:cubicBezTo>
                      <a:pt x="180" y="1720"/>
                      <a:pt x="180" y="1720"/>
                      <a:pt x="181" y="1720"/>
                    </a:cubicBezTo>
                    <a:cubicBezTo>
                      <a:pt x="188" y="1720"/>
                      <a:pt x="194" y="1691"/>
                      <a:pt x="197" y="1679"/>
                    </a:cubicBezTo>
                    <a:cubicBezTo>
                      <a:pt x="200" y="1667"/>
                      <a:pt x="205" y="1657"/>
                      <a:pt x="206" y="1647"/>
                    </a:cubicBezTo>
                    <a:cubicBezTo>
                      <a:pt x="207" y="1638"/>
                      <a:pt x="208" y="1632"/>
                      <a:pt x="216" y="1589"/>
                    </a:cubicBezTo>
                    <a:cubicBezTo>
                      <a:pt x="224" y="1546"/>
                      <a:pt x="199" y="1500"/>
                      <a:pt x="202" y="1486"/>
                    </a:cubicBezTo>
                    <a:cubicBezTo>
                      <a:pt x="206" y="1471"/>
                      <a:pt x="193" y="1449"/>
                      <a:pt x="195" y="1445"/>
                    </a:cubicBezTo>
                    <a:cubicBezTo>
                      <a:pt x="197" y="1441"/>
                      <a:pt x="201" y="1425"/>
                      <a:pt x="204" y="1409"/>
                    </a:cubicBezTo>
                    <a:cubicBezTo>
                      <a:pt x="206" y="1393"/>
                      <a:pt x="264" y="1251"/>
                      <a:pt x="270" y="1219"/>
                    </a:cubicBezTo>
                    <a:cubicBezTo>
                      <a:pt x="281" y="1159"/>
                      <a:pt x="281" y="1132"/>
                      <a:pt x="274" y="1090"/>
                    </a:cubicBezTo>
                    <a:cubicBezTo>
                      <a:pt x="275" y="1059"/>
                      <a:pt x="288" y="975"/>
                      <a:pt x="290" y="960"/>
                    </a:cubicBezTo>
                    <a:cubicBezTo>
                      <a:pt x="291" y="957"/>
                      <a:pt x="291" y="942"/>
                      <a:pt x="293" y="932"/>
                    </a:cubicBezTo>
                    <a:cubicBezTo>
                      <a:pt x="294" y="926"/>
                      <a:pt x="295" y="915"/>
                      <a:pt x="295" y="902"/>
                    </a:cubicBezTo>
                    <a:cubicBezTo>
                      <a:pt x="296" y="904"/>
                      <a:pt x="296" y="904"/>
                      <a:pt x="296" y="904"/>
                    </a:cubicBezTo>
                    <a:cubicBezTo>
                      <a:pt x="296" y="918"/>
                      <a:pt x="300" y="942"/>
                      <a:pt x="302" y="980"/>
                    </a:cubicBezTo>
                    <a:cubicBezTo>
                      <a:pt x="301" y="1011"/>
                      <a:pt x="316" y="1068"/>
                      <a:pt x="318" y="1098"/>
                    </a:cubicBezTo>
                    <a:cubicBezTo>
                      <a:pt x="314" y="1107"/>
                      <a:pt x="329" y="1264"/>
                      <a:pt x="329" y="1264"/>
                    </a:cubicBezTo>
                    <a:cubicBezTo>
                      <a:pt x="328" y="1265"/>
                      <a:pt x="328" y="1265"/>
                      <a:pt x="328" y="1265"/>
                    </a:cubicBezTo>
                    <a:cubicBezTo>
                      <a:pt x="328" y="1265"/>
                      <a:pt x="328" y="1265"/>
                      <a:pt x="328" y="1266"/>
                    </a:cubicBezTo>
                    <a:cubicBezTo>
                      <a:pt x="328" y="1266"/>
                      <a:pt x="328" y="1266"/>
                      <a:pt x="328" y="1266"/>
                    </a:cubicBezTo>
                    <a:cubicBezTo>
                      <a:pt x="326" y="1272"/>
                      <a:pt x="321" y="1288"/>
                      <a:pt x="317" y="1309"/>
                    </a:cubicBezTo>
                    <a:cubicBezTo>
                      <a:pt x="317" y="1309"/>
                      <a:pt x="317" y="1309"/>
                      <a:pt x="316" y="1310"/>
                    </a:cubicBezTo>
                    <a:cubicBezTo>
                      <a:pt x="316" y="1311"/>
                      <a:pt x="316" y="1313"/>
                      <a:pt x="315" y="1314"/>
                    </a:cubicBezTo>
                    <a:cubicBezTo>
                      <a:pt x="315" y="1315"/>
                      <a:pt x="315" y="1315"/>
                      <a:pt x="315" y="1316"/>
                    </a:cubicBezTo>
                    <a:cubicBezTo>
                      <a:pt x="315" y="1317"/>
                      <a:pt x="314" y="1319"/>
                      <a:pt x="314" y="1320"/>
                    </a:cubicBezTo>
                    <a:cubicBezTo>
                      <a:pt x="314" y="1321"/>
                      <a:pt x="314" y="1321"/>
                      <a:pt x="314" y="1322"/>
                    </a:cubicBezTo>
                    <a:cubicBezTo>
                      <a:pt x="313" y="1323"/>
                      <a:pt x="313" y="1325"/>
                      <a:pt x="313" y="1326"/>
                    </a:cubicBezTo>
                    <a:cubicBezTo>
                      <a:pt x="313" y="1327"/>
                      <a:pt x="312" y="1328"/>
                      <a:pt x="312" y="1328"/>
                    </a:cubicBezTo>
                    <a:cubicBezTo>
                      <a:pt x="312" y="1330"/>
                      <a:pt x="312" y="1331"/>
                      <a:pt x="311" y="1332"/>
                    </a:cubicBezTo>
                    <a:cubicBezTo>
                      <a:pt x="311" y="1333"/>
                      <a:pt x="311" y="1334"/>
                      <a:pt x="311" y="1335"/>
                    </a:cubicBezTo>
                    <a:cubicBezTo>
                      <a:pt x="311" y="1336"/>
                      <a:pt x="310" y="1337"/>
                      <a:pt x="310" y="1339"/>
                    </a:cubicBezTo>
                    <a:cubicBezTo>
                      <a:pt x="310" y="1340"/>
                      <a:pt x="310" y="1341"/>
                      <a:pt x="310" y="1341"/>
                    </a:cubicBezTo>
                    <a:cubicBezTo>
                      <a:pt x="309" y="1343"/>
                      <a:pt x="309" y="1344"/>
                      <a:pt x="309" y="1345"/>
                    </a:cubicBezTo>
                    <a:cubicBezTo>
                      <a:pt x="309" y="1346"/>
                      <a:pt x="308" y="1347"/>
                      <a:pt x="308" y="1348"/>
                    </a:cubicBezTo>
                    <a:cubicBezTo>
                      <a:pt x="308" y="1349"/>
                      <a:pt x="308" y="1350"/>
                      <a:pt x="307" y="1352"/>
                    </a:cubicBezTo>
                    <a:cubicBezTo>
                      <a:pt x="307" y="1353"/>
                      <a:pt x="307" y="1354"/>
                      <a:pt x="307" y="1355"/>
                    </a:cubicBezTo>
                    <a:cubicBezTo>
                      <a:pt x="307" y="1356"/>
                      <a:pt x="306" y="1357"/>
                      <a:pt x="306" y="1358"/>
                    </a:cubicBezTo>
                    <a:cubicBezTo>
                      <a:pt x="306" y="1359"/>
                      <a:pt x="306" y="1360"/>
                      <a:pt x="306" y="1361"/>
                    </a:cubicBezTo>
                    <a:cubicBezTo>
                      <a:pt x="305" y="1363"/>
                      <a:pt x="305" y="1364"/>
                      <a:pt x="305" y="1365"/>
                    </a:cubicBezTo>
                    <a:cubicBezTo>
                      <a:pt x="305" y="1366"/>
                      <a:pt x="304" y="1367"/>
                      <a:pt x="304" y="1368"/>
                    </a:cubicBezTo>
                    <a:cubicBezTo>
                      <a:pt x="304" y="1369"/>
                      <a:pt x="304" y="1370"/>
                      <a:pt x="304" y="1371"/>
                    </a:cubicBezTo>
                    <a:cubicBezTo>
                      <a:pt x="303" y="1372"/>
                      <a:pt x="303" y="1373"/>
                      <a:pt x="303" y="1375"/>
                    </a:cubicBezTo>
                    <a:cubicBezTo>
                      <a:pt x="303" y="1376"/>
                      <a:pt x="303" y="1377"/>
                      <a:pt x="303" y="1378"/>
                    </a:cubicBezTo>
                    <a:cubicBezTo>
                      <a:pt x="302" y="1379"/>
                      <a:pt x="302" y="1380"/>
                      <a:pt x="302" y="1381"/>
                    </a:cubicBezTo>
                    <a:cubicBezTo>
                      <a:pt x="302" y="1382"/>
                      <a:pt x="302" y="1383"/>
                      <a:pt x="301" y="1384"/>
                    </a:cubicBezTo>
                    <a:cubicBezTo>
                      <a:pt x="301" y="1385"/>
                      <a:pt x="301" y="1386"/>
                      <a:pt x="301" y="1387"/>
                    </a:cubicBezTo>
                    <a:cubicBezTo>
                      <a:pt x="301" y="1388"/>
                      <a:pt x="301" y="1389"/>
                      <a:pt x="300" y="1390"/>
                    </a:cubicBezTo>
                    <a:cubicBezTo>
                      <a:pt x="300" y="1391"/>
                      <a:pt x="300" y="1392"/>
                      <a:pt x="300" y="1393"/>
                    </a:cubicBezTo>
                    <a:cubicBezTo>
                      <a:pt x="300" y="1394"/>
                      <a:pt x="300" y="1395"/>
                      <a:pt x="299" y="1396"/>
                    </a:cubicBezTo>
                    <a:cubicBezTo>
                      <a:pt x="299" y="1397"/>
                      <a:pt x="299" y="1398"/>
                      <a:pt x="299" y="1399"/>
                    </a:cubicBezTo>
                    <a:cubicBezTo>
                      <a:pt x="299" y="1400"/>
                      <a:pt x="299" y="1401"/>
                      <a:pt x="299" y="1401"/>
                    </a:cubicBezTo>
                    <a:cubicBezTo>
                      <a:pt x="298" y="1403"/>
                      <a:pt x="298" y="1404"/>
                      <a:pt x="298" y="1405"/>
                    </a:cubicBezTo>
                    <a:cubicBezTo>
                      <a:pt x="298" y="1405"/>
                      <a:pt x="298" y="1406"/>
                      <a:pt x="298" y="1407"/>
                    </a:cubicBezTo>
                    <a:cubicBezTo>
                      <a:pt x="298" y="1408"/>
                      <a:pt x="298" y="1409"/>
                      <a:pt x="297" y="1410"/>
                    </a:cubicBezTo>
                    <a:cubicBezTo>
                      <a:pt x="297" y="1411"/>
                      <a:pt x="297" y="1411"/>
                      <a:pt x="297" y="1412"/>
                    </a:cubicBezTo>
                    <a:cubicBezTo>
                      <a:pt x="297" y="1413"/>
                      <a:pt x="297" y="1414"/>
                      <a:pt x="297" y="1415"/>
                    </a:cubicBezTo>
                    <a:cubicBezTo>
                      <a:pt x="297" y="1415"/>
                      <a:pt x="297" y="1416"/>
                      <a:pt x="297" y="1417"/>
                    </a:cubicBezTo>
                    <a:cubicBezTo>
                      <a:pt x="296" y="1418"/>
                      <a:pt x="296" y="1419"/>
                      <a:pt x="296" y="1419"/>
                    </a:cubicBezTo>
                    <a:cubicBezTo>
                      <a:pt x="296" y="1420"/>
                      <a:pt x="296" y="1421"/>
                      <a:pt x="296" y="1421"/>
                    </a:cubicBezTo>
                    <a:cubicBezTo>
                      <a:pt x="296" y="1422"/>
                      <a:pt x="296" y="1423"/>
                      <a:pt x="296" y="1424"/>
                    </a:cubicBezTo>
                    <a:cubicBezTo>
                      <a:pt x="296" y="1424"/>
                      <a:pt x="296" y="1425"/>
                      <a:pt x="296" y="1425"/>
                    </a:cubicBezTo>
                    <a:cubicBezTo>
                      <a:pt x="296" y="1427"/>
                      <a:pt x="296" y="1428"/>
                      <a:pt x="296" y="1429"/>
                    </a:cubicBezTo>
                    <a:cubicBezTo>
                      <a:pt x="293" y="1447"/>
                      <a:pt x="300" y="1472"/>
                      <a:pt x="298" y="1512"/>
                    </a:cubicBezTo>
                    <a:cubicBezTo>
                      <a:pt x="295" y="1562"/>
                      <a:pt x="251" y="1762"/>
                      <a:pt x="333" y="2014"/>
                    </a:cubicBezTo>
                    <a:cubicBezTo>
                      <a:pt x="338" y="2029"/>
                      <a:pt x="338" y="2079"/>
                      <a:pt x="344" y="2107"/>
                    </a:cubicBezTo>
                    <a:cubicBezTo>
                      <a:pt x="345" y="2114"/>
                      <a:pt x="359" y="2145"/>
                      <a:pt x="360" y="2189"/>
                    </a:cubicBezTo>
                    <a:cubicBezTo>
                      <a:pt x="361" y="2259"/>
                      <a:pt x="354" y="2349"/>
                      <a:pt x="356" y="2399"/>
                    </a:cubicBezTo>
                    <a:cubicBezTo>
                      <a:pt x="359" y="2481"/>
                      <a:pt x="393" y="2556"/>
                      <a:pt x="406" y="2609"/>
                    </a:cubicBezTo>
                    <a:cubicBezTo>
                      <a:pt x="420" y="2661"/>
                      <a:pt x="425" y="2703"/>
                      <a:pt x="422" y="2713"/>
                    </a:cubicBezTo>
                    <a:cubicBezTo>
                      <a:pt x="420" y="2722"/>
                      <a:pt x="418" y="2740"/>
                      <a:pt x="425" y="2755"/>
                    </a:cubicBezTo>
                    <a:cubicBezTo>
                      <a:pt x="426" y="2756"/>
                      <a:pt x="402" y="2808"/>
                      <a:pt x="389" y="2817"/>
                    </a:cubicBezTo>
                    <a:cubicBezTo>
                      <a:pt x="377" y="2827"/>
                      <a:pt x="373" y="2835"/>
                      <a:pt x="364" y="2840"/>
                    </a:cubicBezTo>
                    <a:cubicBezTo>
                      <a:pt x="354" y="2845"/>
                      <a:pt x="349" y="2850"/>
                      <a:pt x="345" y="2861"/>
                    </a:cubicBezTo>
                    <a:cubicBezTo>
                      <a:pt x="342" y="2869"/>
                      <a:pt x="333" y="2881"/>
                      <a:pt x="340" y="2887"/>
                    </a:cubicBezTo>
                    <a:cubicBezTo>
                      <a:pt x="341" y="2888"/>
                      <a:pt x="342" y="2888"/>
                      <a:pt x="343" y="2889"/>
                    </a:cubicBezTo>
                    <a:cubicBezTo>
                      <a:pt x="344" y="2889"/>
                      <a:pt x="344" y="2889"/>
                      <a:pt x="344" y="2889"/>
                    </a:cubicBezTo>
                    <a:cubicBezTo>
                      <a:pt x="343" y="2892"/>
                      <a:pt x="343" y="2894"/>
                      <a:pt x="344" y="2896"/>
                    </a:cubicBezTo>
                    <a:cubicBezTo>
                      <a:pt x="348" y="2903"/>
                      <a:pt x="355" y="2905"/>
                      <a:pt x="364" y="2904"/>
                    </a:cubicBezTo>
                    <a:cubicBezTo>
                      <a:pt x="365" y="2902"/>
                      <a:pt x="365" y="2902"/>
                      <a:pt x="365" y="2902"/>
                    </a:cubicBezTo>
                    <a:cubicBezTo>
                      <a:pt x="366" y="2905"/>
                      <a:pt x="366" y="2908"/>
                      <a:pt x="368" y="2910"/>
                    </a:cubicBezTo>
                    <a:cubicBezTo>
                      <a:pt x="374" y="2919"/>
                      <a:pt x="394" y="2923"/>
                      <a:pt x="402" y="2915"/>
                    </a:cubicBezTo>
                    <a:cubicBezTo>
                      <a:pt x="403" y="2916"/>
                      <a:pt x="404" y="2916"/>
                      <a:pt x="406" y="2917"/>
                    </a:cubicBezTo>
                    <a:cubicBezTo>
                      <a:pt x="407" y="2917"/>
                      <a:pt x="408" y="2917"/>
                      <a:pt x="409" y="2918"/>
                    </a:cubicBezTo>
                    <a:cubicBezTo>
                      <a:pt x="410" y="2918"/>
                      <a:pt x="410" y="2918"/>
                      <a:pt x="411" y="2918"/>
                    </a:cubicBezTo>
                    <a:cubicBezTo>
                      <a:pt x="413" y="2919"/>
                      <a:pt x="414" y="2919"/>
                      <a:pt x="416" y="2919"/>
                    </a:cubicBezTo>
                    <a:cubicBezTo>
                      <a:pt x="416" y="2919"/>
                      <a:pt x="416" y="2919"/>
                      <a:pt x="416" y="2919"/>
                    </a:cubicBezTo>
                    <a:cubicBezTo>
                      <a:pt x="425" y="2920"/>
                      <a:pt x="435" y="2918"/>
                      <a:pt x="440" y="2913"/>
                    </a:cubicBezTo>
                    <a:cubicBezTo>
                      <a:pt x="440" y="2912"/>
                      <a:pt x="440" y="2912"/>
                      <a:pt x="440" y="2912"/>
                    </a:cubicBezTo>
                    <a:cubicBezTo>
                      <a:pt x="440" y="2913"/>
                      <a:pt x="441" y="2913"/>
                      <a:pt x="441" y="2914"/>
                    </a:cubicBezTo>
                    <a:cubicBezTo>
                      <a:pt x="441" y="2913"/>
                      <a:pt x="441" y="2913"/>
                      <a:pt x="441" y="2913"/>
                    </a:cubicBezTo>
                    <a:cubicBezTo>
                      <a:pt x="446" y="2925"/>
                      <a:pt x="462" y="2926"/>
                      <a:pt x="475" y="2924"/>
                    </a:cubicBezTo>
                    <a:cubicBezTo>
                      <a:pt x="475" y="2924"/>
                      <a:pt x="475" y="2924"/>
                      <a:pt x="475" y="2924"/>
                    </a:cubicBezTo>
                    <a:cubicBezTo>
                      <a:pt x="476" y="2924"/>
                      <a:pt x="477" y="2924"/>
                      <a:pt x="478" y="2924"/>
                    </a:cubicBezTo>
                    <a:cubicBezTo>
                      <a:pt x="478" y="2924"/>
                      <a:pt x="479" y="2923"/>
                      <a:pt x="479" y="2923"/>
                    </a:cubicBezTo>
                    <a:cubicBezTo>
                      <a:pt x="480" y="2923"/>
                      <a:pt x="480" y="2923"/>
                      <a:pt x="481" y="2923"/>
                    </a:cubicBezTo>
                    <a:cubicBezTo>
                      <a:pt x="482" y="2923"/>
                      <a:pt x="482" y="2923"/>
                      <a:pt x="483" y="2923"/>
                    </a:cubicBezTo>
                    <a:cubicBezTo>
                      <a:pt x="485" y="2922"/>
                      <a:pt x="486" y="2922"/>
                      <a:pt x="488" y="2922"/>
                    </a:cubicBezTo>
                    <a:cubicBezTo>
                      <a:pt x="488" y="2921"/>
                      <a:pt x="489" y="2921"/>
                      <a:pt x="489" y="2921"/>
                    </a:cubicBezTo>
                    <a:cubicBezTo>
                      <a:pt x="490" y="2921"/>
                      <a:pt x="491" y="2920"/>
                      <a:pt x="492" y="2920"/>
                    </a:cubicBezTo>
                    <a:cubicBezTo>
                      <a:pt x="492" y="2920"/>
                      <a:pt x="493" y="2919"/>
                      <a:pt x="493" y="2919"/>
                    </a:cubicBezTo>
                    <a:cubicBezTo>
                      <a:pt x="494" y="2919"/>
                      <a:pt x="495" y="2918"/>
                      <a:pt x="496" y="2918"/>
                    </a:cubicBezTo>
                    <a:cubicBezTo>
                      <a:pt x="496" y="2918"/>
                      <a:pt x="496" y="2917"/>
                      <a:pt x="497" y="2917"/>
                    </a:cubicBezTo>
                    <a:cubicBezTo>
                      <a:pt x="498" y="2917"/>
                      <a:pt x="498" y="2916"/>
                      <a:pt x="499" y="2916"/>
                    </a:cubicBezTo>
                    <a:cubicBezTo>
                      <a:pt x="499" y="2915"/>
                      <a:pt x="500" y="2915"/>
                      <a:pt x="500" y="2915"/>
                    </a:cubicBezTo>
                    <a:cubicBezTo>
                      <a:pt x="501" y="2914"/>
                      <a:pt x="501" y="2914"/>
                      <a:pt x="502" y="2913"/>
                    </a:cubicBezTo>
                    <a:cubicBezTo>
                      <a:pt x="502" y="2913"/>
                      <a:pt x="503" y="2913"/>
                      <a:pt x="503" y="2913"/>
                    </a:cubicBezTo>
                    <a:cubicBezTo>
                      <a:pt x="505" y="2911"/>
                      <a:pt x="506" y="2909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8" y="2908"/>
                      <a:pt x="508" y="2908"/>
                      <a:pt x="508" y="2908"/>
                    </a:cubicBezTo>
                    <a:cubicBezTo>
                      <a:pt x="509" y="2907"/>
                      <a:pt x="510" y="2906"/>
                      <a:pt x="511" y="2905"/>
                    </a:cubicBezTo>
                    <a:cubicBezTo>
                      <a:pt x="519" y="2899"/>
                      <a:pt x="525" y="2894"/>
                      <a:pt x="523" y="2879"/>
                    </a:cubicBezTo>
                    <a:cubicBezTo>
                      <a:pt x="520" y="2864"/>
                      <a:pt x="522" y="2864"/>
                      <a:pt x="524" y="2846"/>
                    </a:cubicBezTo>
                    <a:cubicBezTo>
                      <a:pt x="525" y="2835"/>
                      <a:pt x="534" y="2832"/>
                      <a:pt x="536" y="2815"/>
                    </a:cubicBezTo>
                    <a:cubicBezTo>
                      <a:pt x="537" y="2801"/>
                      <a:pt x="526" y="2741"/>
                      <a:pt x="527" y="2733"/>
                    </a:cubicBezTo>
                    <a:cubicBezTo>
                      <a:pt x="530" y="2715"/>
                      <a:pt x="517" y="2700"/>
                      <a:pt x="513" y="2669"/>
                    </a:cubicBezTo>
                    <a:cubicBezTo>
                      <a:pt x="508" y="2639"/>
                      <a:pt x="520" y="2535"/>
                      <a:pt x="520" y="2516"/>
                    </a:cubicBezTo>
                    <a:cubicBezTo>
                      <a:pt x="520" y="2480"/>
                      <a:pt x="539" y="2421"/>
                      <a:pt x="534" y="2348"/>
                    </a:cubicBezTo>
                    <a:cubicBezTo>
                      <a:pt x="531" y="2306"/>
                      <a:pt x="510" y="2177"/>
                      <a:pt x="510" y="2148"/>
                    </a:cubicBezTo>
                    <a:cubicBezTo>
                      <a:pt x="510" y="2143"/>
                      <a:pt x="509" y="2110"/>
                      <a:pt x="511" y="2105"/>
                    </a:cubicBezTo>
                    <a:cubicBezTo>
                      <a:pt x="517" y="2085"/>
                      <a:pt x="544" y="1849"/>
                      <a:pt x="544" y="1847"/>
                    </a:cubicBezTo>
                    <a:cubicBezTo>
                      <a:pt x="547" y="1823"/>
                      <a:pt x="555" y="1690"/>
                      <a:pt x="558" y="1646"/>
                    </a:cubicBezTo>
                    <a:cubicBezTo>
                      <a:pt x="559" y="1646"/>
                      <a:pt x="561" y="1646"/>
                      <a:pt x="562" y="1646"/>
                    </a:cubicBezTo>
                    <a:cubicBezTo>
                      <a:pt x="565" y="1689"/>
                      <a:pt x="573" y="1823"/>
                      <a:pt x="576" y="1847"/>
                    </a:cubicBezTo>
                    <a:cubicBezTo>
                      <a:pt x="576" y="1849"/>
                      <a:pt x="603" y="2085"/>
                      <a:pt x="609" y="2105"/>
                    </a:cubicBezTo>
                    <a:cubicBezTo>
                      <a:pt x="611" y="2110"/>
                      <a:pt x="610" y="2143"/>
                      <a:pt x="610" y="2148"/>
                    </a:cubicBezTo>
                    <a:cubicBezTo>
                      <a:pt x="610" y="2177"/>
                      <a:pt x="589" y="2306"/>
                      <a:pt x="586" y="2348"/>
                    </a:cubicBezTo>
                    <a:cubicBezTo>
                      <a:pt x="581" y="2421"/>
                      <a:pt x="600" y="2480"/>
                      <a:pt x="600" y="2516"/>
                    </a:cubicBezTo>
                    <a:cubicBezTo>
                      <a:pt x="600" y="2535"/>
                      <a:pt x="612" y="2639"/>
                      <a:pt x="607" y="2669"/>
                    </a:cubicBezTo>
                    <a:cubicBezTo>
                      <a:pt x="603" y="2700"/>
                      <a:pt x="590" y="2715"/>
                      <a:pt x="593" y="2733"/>
                    </a:cubicBezTo>
                    <a:cubicBezTo>
                      <a:pt x="594" y="2741"/>
                      <a:pt x="583" y="2801"/>
                      <a:pt x="584" y="2815"/>
                    </a:cubicBezTo>
                    <a:cubicBezTo>
                      <a:pt x="586" y="2832"/>
                      <a:pt x="595" y="2835"/>
                      <a:pt x="596" y="2846"/>
                    </a:cubicBezTo>
                    <a:cubicBezTo>
                      <a:pt x="598" y="2864"/>
                      <a:pt x="600" y="2864"/>
                      <a:pt x="597" y="2879"/>
                    </a:cubicBezTo>
                    <a:cubicBezTo>
                      <a:pt x="595" y="2894"/>
                      <a:pt x="601" y="2899"/>
                      <a:pt x="609" y="2905"/>
                    </a:cubicBezTo>
                    <a:cubicBezTo>
                      <a:pt x="610" y="2906"/>
                      <a:pt x="611" y="2907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2" y="2908"/>
                      <a:pt x="612" y="2908"/>
                      <a:pt x="612" y="2908"/>
                    </a:cubicBezTo>
                    <a:cubicBezTo>
                      <a:pt x="614" y="2909"/>
                      <a:pt x="615" y="2911"/>
                      <a:pt x="617" y="2913"/>
                    </a:cubicBezTo>
                    <a:cubicBezTo>
                      <a:pt x="617" y="2913"/>
                      <a:pt x="618" y="2913"/>
                      <a:pt x="618" y="2913"/>
                    </a:cubicBezTo>
                    <a:cubicBezTo>
                      <a:pt x="619" y="2914"/>
                      <a:pt x="619" y="2914"/>
                      <a:pt x="620" y="2915"/>
                    </a:cubicBezTo>
                    <a:cubicBezTo>
                      <a:pt x="620" y="2915"/>
                      <a:pt x="621" y="2915"/>
                      <a:pt x="621" y="2916"/>
                    </a:cubicBezTo>
                    <a:cubicBezTo>
                      <a:pt x="622" y="2916"/>
                      <a:pt x="622" y="2917"/>
                      <a:pt x="623" y="2917"/>
                    </a:cubicBezTo>
                    <a:cubicBezTo>
                      <a:pt x="624" y="2917"/>
                      <a:pt x="624" y="2918"/>
                      <a:pt x="624" y="2918"/>
                    </a:cubicBezTo>
                    <a:cubicBezTo>
                      <a:pt x="625" y="2918"/>
                      <a:pt x="626" y="2919"/>
                      <a:pt x="627" y="2919"/>
                    </a:cubicBezTo>
                    <a:cubicBezTo>
                      <a:pt x="627" y="2919"/>
                      <a:pt x="628" y="2920"/>
                      <a:pt x="628" y="2920"/>
                    </a:cubicBezTo>
                    <a:cubicBezTo>
                      <a:pt x="629" y="2920"/>
                      <a:pt x="630" y="2921"/>
                      <a:pt x="631" y="2921"/>
                    </a:cubicBezTo>
                    <a:cubicBezTo>
                      <a:pt x="631" y="2921"/>
                      <a:pt x="632" y="2921"/>
                      <a:pt x="632" y="2922"/>
                    </a:cubicBezTo>
                    <a:cubicBezTo>
                      <a:pt x="634" y="2922"/>
                      <a:pt x="635" y="2922"/>
                      <a:pt x="637" y="2923"/>
                    </a:cubicBezTo>
                    <a:cubicBezTo>
                      <a:pt x="638" y="2923"/>
                      <a:pt x="639" y="2923"/>
                      <a:pt x="639" y="2923"/>
                    </a:cubicBezTo>
                    <a:cubicBezTo>
                      <a:pt x="640" y="2923"/>
                      <a:pt x="640" y="2923"/>
                      <a:pt x="641" y="2923"/>
                    </a:cubicBezTo>
                    <a:cubicBezTo>
                      <a:pt x="641" y="2923"/>
                      <a:pt x="642" y="2924"/>
                      <a:pt x="642" y="2924"/>
                    </a:cubicBezTo>
                    <a:cubicBezTo>
                      <a:pt x="643" y="2924"/>
                      <a:pt x="644" y="2924"/>
                      <a:pt x="644" y="2924"/>
                    </a:cubicBezTo>
                    <a:cubicBezTo>
                      <a:pt x="645" y="2924"/>
                      <a:pt x="645" y="2924"/>
                      <a:pt x="645" y="2924"/>
                    </a:cubicBezTo>
                    <a:cubicBezTo>
                      <a:pt x="646" y="2924"/>
                      <a:pt x="647" y="2924"/>
                      <a:pt x="648" y="2924"/>
                    </a:cubicBezTo>
                    <a:cubicBezTo>
                      <a:pt x="648" y="2924"/>
                      <a:pt x="648" y="2924"/>
                      <a:pt x="648" y="2924"/>
                    </a:cubicBezTo>
                    <a:cubicBezTo>
                      <a:pt x="660" y="2925"/>
                      <a:pt x="674" y="292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4"/>
                      <a:pt x="679" y="2914"/>
                      <a:pt x="679" y="2914"/>
                    </a:cubicBezTo>
                    <a:cubicBezTo>
                      <a:pt x="679" y="2913"/>
                      <a:pt x="679" y="2913"/>
                      <a:pt x="680" y="2912"/>
                    </a:cubicBezTo>
                    <a:cubicBezTo>
                      <a:pt x="680" y="2912"/>
                      <a:pt x="680" y="2912"/>
                      <a:pt x="680" y="2912"/>
                    </a:cubicBezTo>
                    <a:cubicBezTo>
                      <a:pt x="685" y="2918"/>
                      <a:pt x="695" y="2920"/>
                      <a:pt x="704" y="2919"/>
                    </a:cubicBezTo>
                    <a:cubicBezTo>
                      <a:pt x="704" y="2919"/>
                      <a:pt x="704" y="2919"/>
                      <a:pt x="704" y="2919"/>
                    </a:cubicBezTo>
                    <a:cubicBezTo>
                      <a:pt x="706" y="2919"/>
                      <a:pt x="707" y="2919"/>
                      <a:pt x="709" y="2918"/>
                    </a:cubicBezTo>
                    <a:cubicBezTo>
                      <a:pt x="710" y="2918"/>
                      <a:pt x="710" y="2918"/>
                      <a:pt x="711" y="2918"/>
                    </a:cubicBezTo>
                    <a:cubicBezTo>
                      <a:pt x="712" y="2917"/>
                      <a:pt x="713" y="2917"/>
                      <a:pt x="714" y="2917"/>
                    </a:cubicBezTo>
                    <a:cubicBezTo>
                      <a:pt x="716" y="2916"/>
                      <a:pt x="717" y="2916"/>
                      <a:pt x="718" y="2915"/>
                    </a:cubicBezTo>
                    <a:cubicBezTo>
                      <a:pt x="726" y="2923"/>
                      <a:pt x="746" y="2919"/>
                      <a:pt x="752" y="2910"/>
                    </a:cubicBezTo>
                    <a:cubicBezTo>
                      <a:pt x="754" y="2908"/>
                      <a:pt x="754" y="2905"/>
                      <a:pt x="755" y="2903"/>
                    </a:cubicBezTo>
                    <a:cubicBezTo>
                      <a:pt x="756" y="2904"/>
                      <a:pt x="756" y="2904"/>
                      <a:pt x="756" y="2904"/>
                    </a:cubicBezTo>
                    <a:cubicBezTo>
                      <a:pt x="765" y="2905"/>
                      <a:pt x="775" y="2902"/>
                      <a:pt x="776" y="2896"/>
                    </a:cubicBezTo>
                    <a:cubicBezTo>
                      <a:pt x="777" y="2894"/>
                      <a:pt x="777" y="2892"/>
                      <a:pt x="777" y="2889"/>
                    </a:cubicBezTo>
                    <a:cubicBezTo>
                      <a:pt x="777" y="2889"/>
                      <a:pt x="777" y="2889"/>
                      <a:pt x="777" y="2889"/>
                    </a:cubicBezTo>
                    <a:cubicBezTo>
                      <a:pt x="778" y="2888"/>
                      <a:pt x="779" y="2888"/>
                      <a:pt x="780" y="2887"/>
                    </a:cubicBezTo>
                    <a:cubicBezTo>
                      <a:pt x="787" y="2881"/>
                      <a:pt x="778" y="2869"/>
                      <a:pt x="775" y="2861"/>
                    </a:cubicBezTo>
                    <a:cubicBezTo>
                      <a:pt x="771" y="2850"/>
                      <a:pt x="766" y="2845"/>
                      <a:pt x="756" y="2840"/>
                    </a:cubicBezTo>
                    <a:cubicBezTo>
                      <a:pt x="747" y="2835"/>
                      <a:pt x="743" y="2827"/>
                      <a:pt x="731" y="2817"/>
                    </a:cubicBezTo>
                    <a:cubicBezTo>
                      <a:pt x="718" y="2808"/>
                      <a:pt x="694" y="2756"/>
                      <a:pt x="695" y="2755"/>
                    </a:cubicBezTo>
                    <a:cubicBezTo>
                      <a:pt x="702" y="2740"/>
                      <a:pt x="700" y="2722"/>
                      <a:pt x="698" y="2713"/>
                    </a:cubicBezTo>
                    <a:cubicBezTo>
                      <a:pt x="695" y="2703"/>
                      <a:pt x="700" y="2661"/>
                      <a:pt x="714" y="2609"/>
                    </a:cubicBezTo>
                    <a:cubicBezTo>
                      <a:pt x="727" y="2556"/>
                      <a:pt x="761" y="2481"/>
                      <a:pt x="764" y="2399"/>
                    </a:cubicBezTo>
                    <a:cubicBezTo>
                      <a:pt x="766" y="2349"/>
                      <a:pt x="759" y="2259"/>
                      <a:pt x="760" y="2189"/>
                    </a:cubicBezTo>
                    <a:cubicBezTo>
                      <a:pt x="761" y="2145"/>
                      <a:pt x="775" y="2114"/>
                      <a:pt x="776" y="2107"/>
                    </a:cubicBezTo>
                    <a:cubicBezTo>
                      <a:pt x="782" y="2079"/>
                      <a:pt x="782" y="2029"/>
                      <a:pt x="787" y="2014"/>
                    </a:cubicBezTo>
                    <a:cubicBezTo>
                      <a:pt x="869" y="1762"/>
                      <a:pt x="825" y="1562"/>
                      <a:pt x="822" y="1512"/>
                    </a:cubicBezTo>
                    <a:cubicBezTo>
                      <a:pt x="823" y="1512"/>
                      <a:pt x="823" y="1512"/>
                      <a:pt x="823" y="1512"/>
                    </a:cubicBezTo>
                    <a:cubicBezTo>
                      <a:pt x="821" y="1472"/>
                      <a:pt x="828" y="1447"/>
                      <a:pt x="825" y="1429"/>
                    </a:cubicBezTo>
                    <a:cubicBezTo>
                      <a:pt x="825" y="1428"/>
                      <a:pt x="825" y="1427"/>
                      <a:pt x="825" y="1425"/>
                    </a:cubicBezTo>
                    <a:cubicBezTo>
                      <a:pt x="825" y="1425"/>
                      <a:pt x="825" y="1424"/>
                      <a:pt x="825" y="1424"/>
                    </a:cubicBezTo>
                    <a:cubicBezTo>
                      <a:pt x="825" y="1423"/>
                      <a:pt x="824" y="1422"/>
                      <a:pt x="824" y="1421"/>
                    </a:cubicBezTo>
                    <a:cubicBezTo>
                      <a:pt x="824" y="1421"/>
                      <a:pt x="824" y="1420"/>
                      <a:pt x="824" y="1420"/>
                    </a:cubicBezTo>
                    <a:cubicBezTo>
                      <a:pt x="824" y="1419"/>
                      <a:pt x="824" y="1418"/>
                      <a:pt x="824" y="1417"/>
                    </a:cubicBezTo>
                    <a:cubicBezTo>
                      <a:pt x="824" y="1416"/>
                      <a:pt x="824" y="1416"/>
                      <a:pt x="824" y="1415"/>
                    </a:cubicBezTo>
                    <a:cubicBezTo>
                      <a:pt x="824" y="1414"/>
                      <a:pt x="824" y="1413"/>
                      <a:pt x="823" y="1412"/>
                    </a:cubicBezTo>
                    <a:cubicBezTo>
                      <a:pt x="823" y="1411"/>
                      <a:pt x="823" y="1411"/>
                      <a:pt x="823" y="1410"/>
                    </a:cubicBezTo>
                    <a:cubicBezTo>
                      <a:pt x="823" y="1409"/>
                      <a:pt x="823" y="1408"/>
                      <a:pt x="823" y="1407"/>
                    </a:cubicBezTo>
                    <a:cubicBezTo>
                      <a:pt x="823" y="1406"/>
                      <a:pt x="823" y="1406"/>
                      <a:pt x="822" y="1405"/>
                    </a:cubicBezTo>
                    <a:cubicBezTo>
                      <a:pt x="822" y="1404"/>
                      <a:pt x="822" y="1403"/>
                      <a:pt x="822" y="1401"/>
                    </a:cubicBezTo>
                    <a:cubicBezTo>
                      <a:pt x="822" y="1401"/>
                      <a:pt x="822" y="1400"/>
                      <a:pt x="822" y="1399"/>
                    </a:cubicBezTo>
                    <a:cubicBezTo>
                      <a:pt x="821" y="1398"/>
                      <a:pt x="821" y="1397"/>
                      <a:pt x="821" y="1396"/>
                    </a:cubicBezTo>
                    <a:cubicBezTo>
                      <a:pt x="821" y="1395"/>
                      <a:pt x="821" y="1394"/>
                      <a:pt x="821" y="1394"/>
                    </a:cubicBezTo>
                    <a:cubicBezTo>
                      <a:pt x="821" y="1392"/>
                      <a:pt x="820" y="1391"/>
                      <a:pt x="820" y="1390"/>
                    </a:cubicBezTo>
                    <a:cubicBezTo>
                      <a:pt x="820" y="1389"/>
                      <a:pt x="820" y="1388"/>
                      <a:pt x="820" y="1387"/>
                    </a:cubicBezTo>
                    <a:cubicBezTo>
                      <a:pt x="820" y="1386"/>
                      <a:pt x="819" y="1385"/>
                      <a:pt x="819" y="1384"/>
                    </a:cubicBezTo>
                    <a:cubicBezTo>
                      <a:pt x="819" y="1383"/>
                      <a:pt x="819" y="1382"/>
                      <a:pt x="819" y="1381"/>
                    </a:cubicBezTo>
                    <a:cubicBezTo>
                      <a:pt x="818" y="1380"/>
                      <a:pt x="818" y="1379"/>
                      <a:pt x="818" y="1377"/>
                    </a:cubicBezTo>
                    <a:cubicBezTo>
                      <a:pt x="818" y="1376"/>
                      <a:pt x="818" y="1376"/>
                      <a:pt x="818" y="1375"/>
                    </a:cubicBezTo>
                    <a:cubicBezTo>
                      <a:pt x="817" y="1374"/>
                      <a:pt x="817" y="1372"/>
                      <a:pt x="817" y="1371"/>
                    </a:cubicBezTo>
                    <a:cubicBezTo>
                      <a:pt x="817" y="1370"/>
                      <a:pt x="816" y="1369"/>
                      <a:pt x="816" y="1369"/>
                    </a:cubicBezTo>
                    <a:cubicBezTo>
                      <a:pt x="816" y="1367"/>
                      <a:pt x="816" y="1366"/>
                      <a:pt x="816" y="1364"/>
                    </a:cubicBezTo>
                    <a:cubicBezTo>
                      <a:pt x="815" y="1363"/>
                      <a:pt x="815" y="1363"/>
                      <a:pt x="815" y="1362"/>
                    </a:cubicBezTo>
                    <a:cubicBezTo>
                      <a:pt x="815" y="1360"/>
                      <a:pt x="815" y="1359"/>
                      <a:pt x="814" y="1358"/>
                    </a:cubicBezTo>
                    <a:cubicBezTo>
                      <a:pt x="814" y="1357"/>
                      <a:pt x="814" y="1356"/>
                      <a:pt x="814" y="1355"/>
                    </a:cubicBezTo>
                    <a:cubicBezTo>
                      <a:pt x="814" y="1354"/>
                      <a:pt x="813" y="1352"/>
                      <a:pt x="813" y="1351"/>
                    </a:cubicBezTo>
                    <a:cubicBezTo>
                      <a:pt x="813" y="1350"/>
                      <a:pt x="813" y="1349"/>
                      <a:pt x="812" y="1348"/>
                    </a:cubicBezTo>
                    <a:cubicBezTo>
                      <a:pt x="812" y="1347"/>
                      <a:pt x="812" y="1346"/>
                      <a:pt x="812" y="1345"/>
                    </a:cubicBezTo>
                    <a:cubicBezTo>
                      <a:pt x="811" y="1344"/>
                      <a:pt x="811" y="1343"/>
                      <a:pt x="811" y="1342"/>
                    </a:cubicBezTo>
                    <a:cubicBezTo>
                      <a:pt x="811" y="1341"/>
                      <a:pt x="811" y="1339"/>
                      <a:pt x="810" y="1338"/>
                    </a:cubicBezTo>
                    <a:cubicBezTo>
                      <a:pt x="810" y="1337"/>
                      <a:pt x="810" y="1336"/>
                      <a:pt x="810" y="1335"/>
                    </a:cubicBezTo>
                    <a:cubicBezTo>
                      <a:pt x="809" y="1334"/>
                      <a:pt x="809" y="1333"/>
                      <a:pt x="809" y="1332"/>
                    </a:cubicBezTo>
                    <a:cubicBezTo>
                      <a:pt x="809" y="1331"/>
                      <a:pt x="808" y="1330"/>
                      <a:pt x="808" y="1329"/>
                    </a:cubicBezTo>
                    <a:cubicBezTo>
                      <a:pt x="808" y="1328"/>
                      <a:pt x="808" y="1326"/>
                      <a:pt x="808" y="1325"/>
                    </a:cubicBezTo>
                    <a:cubicBezTo>
                      <a:pt x="807" y="1324"/>
                      <a:pt x="807" y="1323"/>
                      <a:pt x="807" y="1322"/>
                    </a:cubicBezTo>
                    <a:cubicBezTo>
                      <a:pt x="807" y="1321"/>
                      <a:pt x="806" y="1320"/>
                      <a:pt x="806" y="1319"/>
                    </a:cubicBezTo>
                    <a:cubicBezTo>
                      <a:pt x="806" y="1318"/>
                      <a:pt x="806" y="1317"/>
                      <a:pt x="805" y="1316"/>
                    </a:cubicBezTo>
                    <a:cubicBezTo>
                      <a:pt x="805" y="1315"/>
                      <a:pt x="805" y="1314"/>
                      <a:pt x="805" y="1314"/>
                    </a:cubicBezTo>
                    <a:cubicBezTo>
                      <a:pt x="805" y="1312"/>
                      <a:pt x="804" y="1311"/>
                      <a:pt x="804" y="1310"/>
                    </a:cubicBezTo>
                    <a:cubicBezTo>
                      <a:pt x="804" y="1309"/>
                      <a:pt x="804" y="1309"/>
                      <a:pt x="804" y="1308"/>
                    </a:cubicBezTo>
                    <a:cubicBezTo>
                      <a:pt x="803" y="1307"/>
                      <a:pt x="803" y="1305"/>
                      <a:pt x="803" y="1304"/>
                    </a:cubicBezTo>
                    <a:cubicBezTo>
                      <a:pt x="803" y="1304"/>
                      <a:pt x="802" y="1303"/>
                      <a:pt x="802" y="1303"/>
                    </a:cubicBezTo>
                    <a:cubicBezTo>
                      <a:pt x="802" y="1301"/>
                      <a:pt x="802" y="1300"/>
                      <a:pt x="801" y="1299"/>
                    </a:cubicBezTo>
                    <a:cubicBezTo>
                      <a:pt x="801" y="1298"/>
                      <a:pt x="801" y="1298"/>
                      <a:pt x="801" y="1298"/>
                    </a:cubicBezTo>
                    <a:cubicBezTo>
                      <a:pt x="798" y="1284"/>
                      <a:pt x="795" y="1273"/>
                      <a:pt x="793" y="1268"/>
                    </a:cubicBezTo>
                    <a:cubicBezTo>
                      <a:pt x="793" y="1268"/>
                      <a:pt x="793" y="1268"/>
                      <a:pt x="793" y="1268"/>
                    </a:cubicBezTo>
                    <a:cubicBezTo>
                      <a:pt x="793" y="1267"/>
                      <a:pt x="793" y="1266"/>
                      <a:pt x="792" y="1266"/>
                    </a:cubicBezTo>
                    <a:cubicBezTo>
                      <a:pt x="792" y="1266"/>
                      <a:pt x="792" y="1266"/>
                      <a:pt x="792" y="1266"/>
                    </a:cubicBezTo>
                    <a:cubicBezTo>
                      <a:pt x="792" y="1265"/>
                      <a:pt x="793" y="1265"/>
                      <a:pt x="793" y="1265"/>
                    </a:cubicBezTo>
                    <a:cubicBezTo>
                      <a:pt x="792" y="1264"/>
                      <a:pt x="792" y="1264"/>
                      <a:pt x="792" y="1264"/>
                    </a:cubicBezTo>
                    <a:cubicBezTo>
                      <a:pt x="792" y="1264"/>
                      <a:pt x="806" y="1107"/>
                      <a:pt x="803" y="1098"/>
                    </a:cubicBezTo>
                    <a:cubicBezTo>
                      <a:pt x="804" y="1068"/>
                      <a:pt x="820" y="1011"/>
                      <a:pt x="818" y="980"/>
                    </a:cubicBezTo>
                    <a:cubicBezTo>
                      <a:pt x="820" y="942"/>
                      <a:pt x="825" y="918"/>
                      <a:pt x="825" y="904"/>
                    </a:cubicBezTo>
                    <a:cubicBezTo>
                      <a:pt x="825" y="902"/>
                      <a:pt x="825" y="902"/>
                      <a:pt x="825" y="902"/>
                    </a:cubicBezTo>
                    <a:cubicBezTo>
                      <a:pt x="826" y="915"/>
                      <a:pt x="827" y="926"/>
                      <a:pt x="827" y="932"/>
                    </a:cubicBezTo>
                    <a:cubicBezTo>
                      <a:pt x="829" y="942"/>
                      <a:pt x="829" y="957"/>
                      <a:pt x="831" y="960"/>
                    </a:cubicBezTo>
                    <a:cubicBezTo>
                      <a:pt x="833" y="975"/>
                      <a:pt x="845" y="1059"/>
                      <a:pt x="846" y="1090"/>
                    </a:cubicBezTo>
                    <a:cubicBezTo>
                      <a:pt x="840" y="1132"/>
                      <a:pt x="839" y="1159"/>
                      <a:pt x="851" y="1219"/>
                    </a:cubicBezTo>
                    <a:cubicBezTo>
                      <a:pt x="856" y="1251"/>
                      <a:pt x="914" y="1393"/>
                      <a:pt x="917" y="1409"/>
                    </a:cubicBezTo>
                    <a:cubicBezTo>
                      <a:pt x="920" y="1425"/>
                      <a:pt x="924" y="1441"/>
                      <a:pt x="926" y="1445"/>
                    </a:cubicBezTo>
                    <a:cubicBezTo>
                      <a:pt x="928" y="1449"/>
                      <a:pt x="914" y="1471"/>
                      <a:pt x="918" y="1486"/>
                    </a:cubicBezTo>
                    <a:cubicBezTo>
                      <a:pt x="922" y="1500"/>
                      <a:pt x="896" y="1546"/>
                      <a:pt x="904" y="1589"/>
                    </a:cubicBezTo>
                    <a:cubicBezTo>
                      <a:pt x="912" y="1632"/>
                      <a:pt x="913" y="1638"/>
                      <a:pt x="914" y="1647"/>
                    </a:cubicBezTo>
                    <a:cubicBezTo>
                      <a:pt x="915" y="1657"/>
                      <a:pt x="921" y="1667"/>
                      <a:pt x="924" y="1679"/>
                    </a:cubicBezTo>
                    <a:cubicBezTo>
                      <a:pt x="927" y="1691"/>
                      <a:pt x="932" y="1720"/>
                      <a:pt x="939" y="1720"/>
                    </a:cubicBezTo>
                    <a:cubicBezTo>
                      <a:pt x="940" y="1720"/>
                      <a:pt x="941" y="1720"/>
                      <a:pt x="941" y="1720"/>
                    </a:cubicBezTo>
                    <a:cubicBezTo>
                      <a:pt x="942" y="1720"/>
                      <a:pt x="942" y="1720"/>
                      <a:pt x="942" y="1720"/>
                    </a:cubicBezTo>
                    <a:cubicBezTo>
                      <a:pt x="942" y="1720"/>
                      <a:pt x="943" y="1720"/>
                      <a:pt x="943" y="1720"/>
                    </a:cubicBezTo>
                    <a:cubicBezTo>
                      <a:pt x="943" y="1720"/>
                      <a:pt x="943" y="1720"/>
                      <a:pt x="944" y="1720"/>
                    </a:cubicBezTo>
                    <a:cubicBezTo>
                      <a:pt x="944" y="1720"/>
                      <a:pt x="944" y="1720"/>
                      <a:pt x="944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5" y="1719"/>
                      <a:pt x="945" y="1719"/>
                      <a:pt x="945" y="1719"/>
                    </a:cubicBezTo>
                    <a:cubicBezTo>
                      <a:pt x="946" y="1718"/>
                      <a:pt x="946" y="1718"/>
                      <a:pt x="947" y="1717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7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7"/>
                      <a:pt x="947" y="1717"/>
                      <a:pt x="947" y="1717"/>
                    </a:cubicBezTo>
                    <a:cubicBezTo>
                      <a:pt x="947" y="1717"/>
                      <a:pt x="947" y="1716"/>
                      <a:pt x="947" y="1716"/>
                    </a:cubicBezTo>
                    <a:cubicBezTo>
                      <a:pt x="947" y="1716"/>
                      <a:pt x="947" y="1716"/>
                      <a:pt x="947" y="1716"/>
                    </a:cubicBezTo>
                    <a:cubicBezTo>
                      <a:pt x="947" y="1716"/>
                      <a:pt x="947" y="1715"/>
                      <a:pt x="947" y="1715"/>
                    </a:cubicBezTo>
                    <a:cubicBezTo>
                      <a:pt x="947" y="1715"/>
                      <a:pt x="949" y="1742"/>
                      <a:pt x="963" y="1742"/>
                    </a:cubicBezTo>
                    <a:cubicBezTo>
                      <a:pt x="972" y="1741"/>
                      <a:pt x="972" y="1733"/>
                      <a:pt x="972" y="1733"/>
                    </a:cubicBezTo>
                    <a:cubicBezTo>
                      <a:pt x="972" y="1733"/>
                      <a:pt x="974" y="1755"/>
                      <a:pt x="987" y="1753"/>
                    </a:cubicBezTo>
                    <a:cubicBezTo>
                      <a:pt x="999" y="1751"/>
                      <a:pt x="999" y="1739"/>
                      <a:pt x="999" y="1739"/>
                    </a:cubicBezTo>
                    <a:cubicBezTo>
                      <a:pt x="1007" y="1743"/>
                      <a:pt x="1020" y="1742"/>
                      <a:pt x="1023" y="1728"/>
                    </a:cubicBezTo>
                    <a:cubicBezTo>
                      <a:pt x="1026" y="1714"/>
                      <a:pt x="1033" y="1686"/>
                      <a:pt x="1032" y="1675"/>
                    </a:cubicBezTo>
                    <a:cubicBezTo>
                      <a:pt x="1032" y="1665"/>
                      <a:pt x="1039" y="1642"/>
                      <a:pt x="1039" y="1633"/>
                    </a:cubicBezTo>
                    <a:cubicBezTo>
                      <a:pt x="1046" y="1606"/>
                      <a:pt x="1053" y="1597"/>
                      <a:pt x="1051" y="1589"/>
                    </a:cubicBezTo>
                    <a:cubicBezTo>
                      <a:pt x="1060" y="1599"/>
                      <a:pt x="1068" y="1609"/>
                      <a:pt x="1072" y="1611"/>
                    </a:cubicBezTo>
                    <a:cubicBezTo>
                      <a:pt x="1074" y="1627"/>
                      <a:pt x="1090" y="1651"/>
                      <a:pt x="1103" y="1652"/>
                    </a:cubicBezTo>
                    <a:cubicBezTo>
                      <a:pt x="1120" y="1653"/>
                      <a:pt x="1116" y="1641"/>
                      <a:pt x="1111" y="1628"/>
                    </a:cubicBezTo>
                    <a:close/>
                    <a:moveTo>
                      <a:pt x="672" y="310"/>
                    </a:move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ubicBezTo>
                      <a:pt x="672" y="310"/>
                      <a:pt x="672" y="310"/>
                      <a:pt x="672" y="310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9" name="Group 63">
              <a:extLst>
                <a:ext uri="{FF2B5EF4-FFF2-40B4-BE49-F238E27FC236}">
                  <a16:creationId xmlns:a16="http://schemas.microsoft.com/office/drawing/2014/main" id="{D823ED78-A60F-85E8-CB1D-EF9B11FB20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41424" y="1756531"/>
              <a:ext cx="1035050" cy="3711575"/>
              <a:chOff x="2832" y="705"/>
              <a:chExt cx="652" cy="2338"/>
            </a:xfrm>
          </p:grpSpPr>
          <p:sp>
            <p:nvSpPr>
              <p:cNvPr id="10" name="Freeform 61">
                <a:extLst>
                  <a:ext uri="{FF2B5EF4-FFF2-40B4-BE49-F238E27FC236}">
                    <a16:creationId xmlns:a16="http://schemas.microsoft.com/office/drawing/2014/main" id="{ADF73C64-F5DE-4ABD-8CF1-3EB219D6E0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32" y="705"/>
                <a:ext cx="652" cy="2338"/>
              </a:xfrm>
              <a:custGeom>
                <a:avLst/>
                <a:gdLst>
                  <a:gd name="T0" fmla="*/ 389 w 829"/>
                  <a:gd name="T1" fmla="*/ 661 h 2980"/>
                  <a:gd name="T2" fmla="*/ 373 w 829"/>
                  <a:gd name="T3" fmla="*/ 449 h 2980"/>
                  <a:gd name="T4" fmla="*/ 346 w 829"/>
                  <a:gd name="T5" fmla="*/ 260 h 2980"/>
                  <a:gd name="T6" fmla="*/ 295 w 829"/>
                  <a:gd name="T7" fmla="*/ 233 h 2980"/>
                  <a:gd name="T8" fmla="*/ 244 w 829"/>
                  <a:gd name="T9" fmla="*/ 184 h 2980"/>
                  <a:gd name="T10" fmla="*/ 282 w 829"/>
                  <a:gd name="T11" fmla="*/ 170 h 2980"/>
                  <a:gd name="T12" fmla="*/ 267 w 829"/>
                  <a:gd name="T13" fmla="*/ 158 h 2980"/>
                  <a:gd name="T14" fmla="*/ 138 w 829"/>
                  <a:gd name="T15" fmla="*/ 44 h 2980"/>
                  <a:gd name="T16" fmla="*/ 131 w 829"/>
                  <a:gd name="T17" fmla="*/ 165 h 2980"/>
                  <a:gd name="T18" fmla="*/ 141 w 829"/>
                  <a:gd name="T19" fmla="*/ 186 h 2980"/>
                  <a:gd name="T20" fmla="*/ 131 w 829"/>
                  <a:gd name="T21" fmla="*/ 228 h 2980"/>
                  <a:gd name="T22" fmla="*/ 88 w 829"/>
                  <a:gd name="T23" fmla="*/ 241 h 2980"/>
                  <a:gd name="T24" fmla="*/ 31 w 829"/>
                  <a:gd name="T25" fmla="*/ 365 h 2980"/>
                  <a:gd name="T26" fmla="*/ 13 w 829"/>
                  <a:gd name="T27" fmla="*/ 607 h 2980"/>
                  <a:gd name="T28" fmla="*/ 2 w 829"/>
                  <a:gd name="T29" fmla="*/ 777 h 2980"/>
                  <a:gd name="T30" fmla="*/ 17 w 829"/>
                  <a:gd name="T31" fmla="*/ 814 h 2980"/>
                  <a:gd name="T32" fmla="*/ 49 w 829"/>
                  <a:gd name="T33" fmla="*/ 819 h 2980"/>
                  <a:gd name="T34" fmla="*/ 53 w 829"/>
                  <a:gd name="T35" fmla="*/ 807 h 2980"/>
                  <a:gd name="T36" fmla="*/ 45 w 829"/>
                  <a:gd name="T37" fmla="*/ 725 h 2980"/>
                  <a:gd name="T38" fmla="*/ 90 w 829"/>
                  <a:gd name="T39" fmla="*/ 434 h 2980"/>
                  <a:gd name="T40" fmla="*/ 79 w 829"/>
                  <a:gd name="T41" fmla="*/ 573 h 2980"/>
                  <a:gd name="T42" fmla="*/ 76 w 829"/>
                  <a:gd name="T43" fmla="*/ 874 h 2980"/>
                  <a:gd name="T44" fmla="*/ 119 w 829"/>
                  <a:gd name="T45" fmla="*/ 1211 h 2980"/>
                  <a:gd name="T46" fmla="*/ 141 w 829"/>
                  <a:gd name="T47" fmla="*/ 1378 h 2980"/>
                  <a:gd name="T48" fmla="*/ 127 w 829"/>
                  <a:gd name="T49" fmla="*/ 1430 h 2980"/>
                  <a:gd name="T50" fmla="*/ 189 w 829"/>
                  <a:gd name="T51" fmla="*/ 1431 h 2980"/>
                  <a:gd name="T52" fmla="*/ 198 w 829"/>
                  <a:gd name="T53" fmla="*/ 1367 h 2980"/>
                  <a:gd name="T54" fmla="*/ 185 w 829"/>
                  <a:gd name="T55" fmla="*/ 1275 h 2980"/>
                  <a:gd name="T56" fmla="*/ 194 w 829"/>
                  <a:gd name="T57" fmla="*/ 959 h 2980"/>
                  <a:gd name="T58" fmla="*/ 194 w 829"/>
                  <a:gd name="T59" fmla="*/ 767 h 2980"/>
                  <a:gd name="T60" fmla="*/ 210 w 829"/>
                  <a:gd name="T61" fmla="*/ 766 h 2980"/>
                  <a:gd name="T62" fmla="*/ 208 w 829"/>
                  <a:gd name="T63" fmla="*/ 959 h 2980"/>
                  <a:gd name="T64" fmla="*/ 219 w 829"/>
                  <a:gd name="T65" fmla="*/ 1275 h 2980"/>
                  <a:gd name="T66" fmla="*/ 204 w 829"/>
                  <a:gd name="T67" fmla="*/ 1367 h 2980"/>
                  <a:gd name="T68" fmla="*/ 214 w 829"/>
                  <a:gd name="T69" fmla="*/ 1431 h 2980"/>
                  <a:gd name="T70" fmla="*/ 276 w 829"/>
                  <a:gd name="T71" fmla="*/ 1430 h 2980"/>
                  <a:gd name="T72" fmla="*/ 263 w 829"/>
                  <a:gd name="T73" fmla="*/ 1378 h 2980"/>
                  <a:gd name="T74" fmla="*/ 285 w 829"/>
                  <a:gd name="T75" fmla="*/ 1211 h 2980"/>
                  <a:gd name="T76" fmla="*/ 328 w 829"/>
                  <a:gd name="T77" fmla="*/ 874 h 2980"/>
                  <a:gd name="T78" fmla="*/ 325 w 829"/>
                  <a:gd name="T79" fmla="*/ 567 h 2980"/>
                  <a:gd name="T80" fmla="*/ 313 w 829"/>
                  <a:gd name="T81" fmla="*/ 434 h 2980"/>
                  <a:gd name="T82" fmla="*/ 358 w 829"/>
                  <a:gd name="T83" fmla="*/ 725 h 2980"/>
                  <a:gd name="T84" fmla="*/ 349 w 829"/>
                  <a:gd name="T85" fmla="*/ 807 h 2980"/>
                  <a:gd name="T86" fmla="*/ 355 w 829"/>
                  <a:gd name="T87" fmla="*/ 819 h 2980"/>
                  <a:gd name="T88" fmla="*/ 386 w 829"/>
                  <a:gd name="T89" fmla="*/ 814 h 2980"/>
                  <a:gd name="T90" fmla="*/ 401 w 829"/>
                  <a:gd name="T91" fmla="*/ 777 h 2980"/>
                  <a:gd name="T92" fmla="*/ 131 w 829"/>
                  <a:gd name="T93" fmla="*/ 165 h 298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29" h="2980">
                    <a:moveTo>
                      <a:pt x="825" y="1608"/>
                    </a:moveTo>
                    <a:cubicBezTo>
                      <a:pt x="822" y="1601"/>
                      <a:pt x="816" y="1555"/>
                      <a:pt x="809" y="1528"/>
                    </a:cubicBezTo>
                    <a:cubicBezTo>
                      <a:pt x="804" y="1506"/>
                      <a:pt x="798" y="1412"/>
                      <a:pt x="801" y="1369"/>
                    </a:cubicBezTo>
                    <a:cubicBezTo>
                      <a:pt x="804" y="1334"/>
                      <a:pt x="802" y="1281"/>
                      <a:pt x="803" y="1258"/>
                    </a:cubicBezTo>
                    <a:cubicBezTo>
                      <a:pt x="804" y="1129"/>
                      <a:pt x="783" y="1063"/>
                      <a:pt x="778" y="1039"/>
                    </a:cubicBezTo>
                    <a:cubicBezTo>
                      <a:pt x="773" y="1015"/>
                      <a:pt x="767" y="981"/>
                      <a:pt x="767" y="929"/>
                    </a:cubicBezTo>
                    <a:cubicBezTo>
                      <a:pt x="767" y="877"/>
                      <a:pt x="769" y="806"/>
                      <a:pt x="765" y="756"/>
                    </a:cubicBezTo>
                    <a:cubicBezTo>
                      <a:pt x="763" y="727"/>
                      <a:pt x="758" y="683"/>
                      <a:pt x="752" y="645"/>
                    </a:cubicBezTo>
                    <a:cubicBezTo>
                      <a:pt x="746" y="607"/>
                      <a:pt x="727" y="556"/>
                      <a:pt x="711" y="539"/>
                    </a:cubicBezTo>
                    <a:cubicBezTo>
                      <a:pt x="695" y="521"/>
                      <a:pt x="673" y="507"/>
                      <a:pt x="650" y="499"/>
                    </a:cubicBezTo>
                    <a:cubicBezTo>
                      <a:pt x="644" y="497"/>
                      <a:pt x="635" y="490"/>
                      <a:pt x="629" y="489"/>
                    </a:cubicBezTo>
                    <a:cubicBezTo>
                      <a:pt x="620" y="487"/>
                      <a:pt x="615" y="483"/>
                      <a:pt x="607" y="482"/>
                    </a:cubicBezTo>
                    <a:cubicBezTo>
                      <a:pt x="590" y="479"/>
                      <a:pt x="575" y="477"/>
                      <a:pt x="561" y="472"/>
                    </a:cubicBezTo>
                    <a:cubicBezTo>
                      <a:pt x="531" y="463"/>
                      <a:pt x="507" y="454"/>
                      <a:pt x="501" y="385"/>
                    </a:cubicBezTo>
                    <a:cubicBezTo>
                      <a:pt x="501" y="382"/>
                      <a:pt x="501" y="382"/>
                      <a:pt x="501" y="382"/>
                    </a:cubicBezTo>
                    <a:cubicBezTo>
                      <a:pt x="537" y="421"/>
                      <a:pt x="571" y="371"/>
                      <a:pt x="571" y="371"/>
                    </a:cubicBezTo>
                    <a:cubicBezTo>
                      <a:pt x="564" y="376"/>
                      <a:pt x="550" y="370"/>
                      <a:pt x="550" y="370"/>
                    </a:cubicBezTo>
                    <a:cubicBezTo>
                      <a:pt x="570" y="376"/>
                      <a:pt x="578" y="352"/>
                      <a:pt x="578" y="352"/>
                    </a:cubicBezTo>
                    <a:cubicBezTo>
                      <a:pt x="569" y="358"/>
                      <a:pt x="566" y="353"/>
                      <a:pt x="566" y="353"/>
                    </a:cubicBezTo>
                    <a:cubicBezTo>
                      <a:pt x="581" y="347"/>
                      <a:pt x="580" y="328"/>
                      <a:pt x="580" y="328"/>
                    </a:cubicBezTo>
                    <a:cubicBezTo>
                      <a:pt x="573" y="353"/>
                      <a:pt x="539" y="357"/>
                      <a:pt x="548" y="329"/>
                    </a:cubicBezTo>
                    <a:cubicBezTo>
                      <a:pt x="563" y="281"/>
                      <a:pt x="578" y="182"/>
                      <a:pt x="534" y="91"/>
                    </a:cubicBezTo>
                    <a:cubicBezTo>
                      <a:pt x="489" y="0"/>
                      <a:pt x="374" y="39"/>
                      <a:pt x="374" y="39"/>
                    </a:cubicBezTo>
                    <a:cubicBezTo>
                      <a:pt x="352" y="25"/>
                      <a:pt x="305" y="61"/>
                      <a:pt x="284" y="90"/>
                    </a:cubicBezTo>
                    <a:cubicBezTo>
                      <a:pt x="263" y="120"/>
                      <a:pt x="238" y="224"/>
                      <a:pt x="287" y="300"/>
                    </a:cubicBezTo>
                    <a:cubicBezTo>
                      <a:pt x="311" y="338"/>
                      <a:pt x="285" y="358"/>
                      <a:pt x="276" y="354"/>
                    </a:cubicBezTo>
                    <a:cubicBezTo>
                      <a:pt x="268" y="351"/>
                      <a:pt x="269" y="343"/>
                      <a:pt x="269" y="341"/>
                    </a:cubicBezTo>
                    <a:cubicBezTo>
                      <a:pt x="264" y="362"/>
                      <a:pt x="280" y="371"/>
                      <a:pt x="280" y="371"/>
                    </a:cubicBezTo>
                    <a:cubicBezTo>
                      <a:pt x="270" y="367"/>
                      <a:pt x="265" y="358"/>
                      <a:pt x="265" y="358"/>
                    </a:cubicBezTo>
                    <a:cubicBezTo>
                      <a:pt x="266" y="379"/>
                      <a:pt x="288" y="385"/>
                      <a:pt x="288" y="385"/>
                    </a:cubicBezTo>
                    <a:cubicBezTo>
                      <a:pt x="274" y="384"/>
                      <a:pt x="268" y="376"/>
                      <a:pt x="268" y="376"/>
                    </a:cubicBezTo>
                    <a:cubicBezTo>
                      <a:pt x="273" y="392"/>
                      <a:pt x="309" y="408"/>
                      <a:pt x="328" y="381"/>
                    </a:cubicBezTo>
                    <a:cubicBezTo>
                      <a:pt x="322" y="460"/>
                      <a:pt x="295" y="464"/>
                      <a:pt x="268" y="472"/>
                    </a:cubicBezTo>
                    <a:cubicBezTo>
                      <a:pt x="254" y="477"/>
                      <a:pt x="239" y="479"/>
                      <a:pt x="222" y="482"/>
                    </a:cubicBezTo>
                    <a:cubicBezTo>
                      <a:pt x="214" y="483"/>
                      <a:pt x="208" y="487"/>
                      <a:pt x="199" y="488"/>
                    </a:cubicBezTo>
                    <a:cubicBezTo>
                      <a:pt x="193" y="489"/>
                      <a:pt x="186" y="496"/>
                      <a:pt x="180" y="498"/>
                    </a:cubicBezTo>
                    <a:cubicBezTo>
                      <a:pt x="156" y="506"/>
                      <a:pt x="134" y="521"/>
                      <a:pt x="118" y="538"/>
                    </a:cubicBezTo>
                    <a:cubicBezTo>
                      <a:pt x="101" y="556"/>
                      <a:pt x="83" y="607"/>
                      <a:pt x="77" y="645"/>
                    </a:cubicBezTo>
                    <a:cubicBezTo>
                      <a:pt x="71" y="683"/>
                      <a:pt x="66" y="727"/>
                      <a:pt x="63" y="756"/>
                    </a:cubicBezTo>
                    <a:cubicBezTo>
                      <a:pt x="59" y="806"/>
                      <a:pt x="62" y="877"/>
                      <a:pt x="62" y="929"/>
                    </a:cubicBezTo>
                    <a:cubicBezTo>
                      <a:pt x="62" y="981"/>
                      <a:pt x="55" y="1015"/>
                      <a:pt x="50" y="1039"/>
                    </a:cubicBezTo>
                    <a:cubicBezTo>
                      <a:pt x="45" y="1063"/>
                      <a:pt x="25" y="1129"/>
                      <a:pt x="26" y="1258"/>
                    </a:cubicBezTo>
                    <a:cubicBezTo>
                      <a:pt x="26" y="1281"/>
                      <a:pt x="25" y="1334"/>
                      <a:pt x="27" y="1369"/>
                    </a:cubicBezTo>
                    <a:cubicBezTo>
                      <a:pt x="31" y="1412"/>
                      <a:pt x="25" y="1506"/>
                      <a:pt x="19" y="1528"/>
                    </a:cubicBezTo>
                    <a:cubicBezTo>
                      <a:pt x="13" y="1555"/>
                      <a:pt x="6" y="1601"/>
                      <a:pt x="3" y="1608"/>
                    </a:cubicBezTo>
                    <a:cubicBezTo>
                      <a:pt x="0" y="1614"/>
                      <a:pt x="6" y="1623"/>
                      <a:pt x="10" y="1630"/>
                    </a:cubicBezTo>
                    <a:cubicBezTo>
                      <a:pt x="13" y="1637"/>
                      <a:pt x="12" y="1643"/>
                      <a:pt x="17" y="1653"/>
                    </a:cubicBezTo>
                    <a:cubicBezTo>
                      <a:pt x="20" y="1660"/>
                      <a:pt x="31" y="1676"/>
                      <a:pt x="36" y="1685"/>
                    </a:cubicBezTo>
                    <a:cubicBezTo>
                      <a:pt x="41" y="1693"/>
                      <a:pt x="62" y="1704"/>
                      <a:pt x="79" y="1709"/>
                    </a:cubicBezTo>
                    <a:cubicBezTo>
                      <a:pt x="90" y="1714"/>
                      <a:pt x="111" y="1725"/>
                      <a:pt x="113" y="1720"/>
                    </a:cubicBezTo>
                    <a:cubicBezTo>
                      <a:pt x="117" y="1709"/>
                      <a:pt x="110" y="1701"/>
                      <a:pt x="101" y="1697"/>
                    </a:cubicBezTo>
                    <a:cubicBezTo>
                      <a:pt x="96" y="1694"/>
                      <a:pt x="111" y="1703"/>
                      <a:pt x="114" y="1693"/>
                    </a:cubicBezTo>
                    <a:cubicBezTo>
                      <a:pt x="115" y="1690"/>
                      <a:pt x="115" y="1688"/>
                      <a:pt x="113" y="1683"/>
                    </a:cubicBezTo>
                    <a:cubicBezTo>
                      <a:pt x="115" y="1677"/>
                      <a:pt x="113" y="1677"/>
                      <a:pt x="109" y="1671"/>
                    </a:cubicBezTo>
                    <a:cubicBezTo>
                      <a:pt x="117" y="1669"/>
                      <a:pt x="111" y="1636"/>
                      <a:pt x="108" y="1620"/>
                    </a:cubicBezTo>
                    <a:cubicBezTo>
                      <a:pt x="109" y="1608"/>
                      <a:pt x="110" y="1570"/>
                      <a:pt x="101" y="1543"/>
                    </a:cubicBezTo>
                    <a:cubicBezTo>
                      <a:pt x="95" y="1527"/>
                      <a:pt x="93" y="1511"/>
                      <a:pt x="93" y="1501"/>
                    </a:cubicBezTo>
                    <a:cubicBezTo>
                      <a:pt x="88" y="1477"/>
                      <a:pt x="115" y="1307"/>
                      <a:pt x="131" y="1259"/>
                    </a:cubicBezTo>
                    <a:cubicBezTo>
                      <a:pt x="161" y="1158"/>
                      <a:pt x="151" y="1071"/>
                      <a:pt x="154" y="1053"/>
                    </a:cubicBezTo>
                    <a:cubicBezTo>
                      <a:pt x="158" y="1035"/>
                      <a:pt x="178" y="941"/>
                      <a:pt x="184" y="899"/>
                    </a:cubicBezTo>
                    <a:cubicBezTo>
                      <a:pt x="185" y="900"/>
                      <a:pt x="185" y="900"/>
                      <a:pt x="185" y="900"/>
                    </a:cubicBezTo>
                    <a:cubicBezTo>
                      <a:pt x="188" y="951"/>
                      <a:pt x="183" y="1029"/>
                      <a:pt x="184" y="1055"/>
                    </a:cubicBezTo>
                    <a:cubicBezTo>
                      <a:pt x="186" y="1091"/>
                      <a:pt x="176" y="1157"/>
                      <a:pt x="161" y="1186"/>
                    </a:cubicBezTo>
                    <a:cubicBezTo>
                      <a:pt x="145" y="1215"/>
                      <a:pt x="138" y="1260"/>
                      <a:pt x="124" y="1341"/>
                    </a:cubicBezTo>
                    <a:cubicBezTo>
                      <a:pt x="111" y="1405"/>
                      <a:pt x="101" y="1472"/>
                      <a:pt x="112" y="1588"/>
                    </a:cubicBezTo>
                    <a:cubicBezTo>
                      <a:pt x="121" y="1669"/>
                      <a:pt x="135" y="1720"/>
                      <a:pt x="155" y="1810"/>
                    </a:cubicBezTo>
                    <a:cubicBezTo>
                      <a:pt x="174" y="1891"/>
                      <a:pt x="200" y="1998"/>
                      <a:pt x="211" y="2058"/>
                    </a:cubicBezTo>
                    <a:cubicBezTo>
                      <a:pt x="221" y="2118"/>
                      <a:pt x="236" y="2140"/>
                      <a:pt x="238" y="2179"/>
                    </a:cubicBezTo>
                    <a:cubicBezTo>
                      <a:pt x="241" y="2218"/>
                      <a:pt x="215" y="2402"/>
                      <a:pt x="244" y="2508"/>
                    </a:cubicBezTo>
                    <a:cubicBezTo>
                      <a:pt x="272" y="2615"/>
                      <a:pt x="285" y="2682"/>
                      <a:pt x="290" y="2708"/>
                    </a:cubicBezTo>
                    <a:cubicBezTo>
                      <a:pt x="303" y="2765"/>
                      <a:pt x="292" y="2771"/>
                      <a:pt x="297" y="2800"/>
                    </a:cubicBezTo>
                    <a:cubicBezTo>
                      <a:pt x="302" y="2828"/>
                      <a:pt x="303" y="2825"/>
                      <a:pt x="288" y="2853"/>
                    </a:cubicBezTo>
                    <a:cubicBezTo>
                      <a:pt x="275" y="2871"/>
                      <a:pt x="253" y="2910"/>
                      <a:pt x="246" y="2918"/>
                    </a:cubicBezTo>
                    <a:cubicBezTo>
                      <a:pt x="240" y="2927"/>
                      <a:pt x="243" y="2936"/>
                      <a:pt x="246" y="2941"/>
                    </a:cubicBezTo>
                    <a:cubicBezTo>
                      <a:pt x="241" y="2955"/>
                      <a:pt x="257" y="2962"/>
                      <a:pt x="262" y="2962"/>
                    </a:cubicBezTo>
                    <a:cubicBezTo>
                      <a:pt x="260" y="2978"/>
                      <a:pt x="289" y="2976"/>
                      <a:pt x="296" y="2969"/>
                    </a:cubicBezTo>
                    <a:cubicBezTo>
                      <a:pt x="304" y="2978"/>
                      <a:pt x="326" y="2978"/>
                      <a:pt x="334" y="2967"/>
                    </a:cubicBezTo>
                    <a:cubicBezTo>
                      <a:pt x="348" y="2980"/>
                      <a:pt x="373" y="2980"/>
                      <a:pt x="388" y="2964"/>
                    </a:cubicBezTo>
                    <a:cubicBezTo>
                      <a:pt x="404" y="2948"/>
                      <a:pt x="406" y="2933"/>
                      <a:pt x="404" y="2917"/>
                    </a:cubicBezTo>
                    <a:cubicBezTo>
                      <a:pt x="402" y="2902"/>
                      <a:pt x="406" y="2896"/>
                      <a:pt x="409" y="2877"/>
                    </a:cubicBezTo>
                    <a:cubicBezTo>
                      <a:pt x="412" y="2858"/>
                      <a:pt x="415" y="2843"/>
                      <a:pt x="408" y="2830"/>
                    </a:cubicBezTo>
                    <a:cubicBezTo>
                      <a:pt x="401" y="2816"/>
                      <a:pt x="400" y="2809"/>
                      <a:pt x="400" y="2796"/>
                    </a:cubicBezTo>
                    <a:cubicBezTo>
                      <a:pt x="400" y="2782"/>
                      <a:pt x="406" y="2761"/>
                      <a:pt x="397" y="2744"/>
                    </a:cubicBezTo>
                    <a:cubicBezTo>
                      <a:pt x="388" y="2726"/>
                      <a:pt x="378" y="2685"/>
                      <a:pt x="380" y="2640"/>
                    </a:cubicBezTo>
                    <a:cubicBezTo>
                      <a:pt x="381" y="2595"/>
                      <a:pt x="414" y="2343"/>
                      <a:pt x="400" y="2257"/>
                    </a:cubicBezTo>
                    <a:cubicBezTo>
                      <a:pt x="386" y="2170"/>
                      <a:pt x="392" y="2153"/>
                      <a:pt x="395" y="2123"/>
                    </a:cubicBezTo>
                    <a:cubicBezTo>
                      <a:pt x="399" y="2094"/>
                      <a:pt x="407" y="2046"/>
                      <a:pt x="399" y="1984"/>
                    </a:cubicBezTo>
                    <a:cubicBezTo>
                      <a:pt x="396" y="1960"/>
                      <a:pt x="407" y="1862"/>
                      <a:pt x="408" y="1760"/>
                    </a:cubicBezTo>
                    <a:cubicBezTo>
                      <a:pt x="409" y="1694"/>
                      <a:pt x="417" y="1606"/>
                      <a:pt x="399" y="1588"/>
                    </a:cubicBezTo>
                    <a:cubicBezTo>
                      <a:pt x="399" y="1587"/>
                      <a:pt x="399" y="1587"/>
                      <a:pt x="399" y="1587"/>
                    </a:cubicBezTo>
                    <a:cubicBezTo>
                      <a:pt x="404" y="1589"/>
                      <a:pt x="409" y="1590"/>
                      <a:pt x="413" y="1590"/>
                    </a:cubicBezTo>
                    <a:cubicBezTo>
                      <a:pt x="414" y="1590"/>
                      <a:pt x="414" y="1590"/>
                      <a:pt x="414" y="1590"/>
                    </a:cubicBezTo>
                    <a:cubicBezTo>
                      <a:pt x="419" y="1590"/>
                      <a:pt x="425" y="1589"/>
                      <a:pt x="431" y="1586"/>
                    </a:cubicBezTo>
                    <a:cubicBezTo>
                      <a:pt x="430" y="1588"/>
                      <a:pt x="430" y="1588"/>
                      <a:pt x="430" y="1588"/>
                    </a:cubicBezTo>
                    <a:cubicBezTo>
                      <a:pt x="412" y="1606"/>
                      <a:pt x="418" y="1694"/>
                      <a:pt x="418" y="1759"/>
                    </a:cubicBezTo>
                    <a:cubicBezTo>
                      <a:pt x="419" y="1861"/>
                      <a:pt x="432" y="1960"/>
                      <a:pt x="429" y="1984"/>
                    </a:cubicBezTo>
                    <a:cubicBezTo>
                      <a:pt x="421" y="2046"/>
                      <a:pt x="430" y="2094"/>
                      <a:pt x="434" y="2123"/>
                    </a:cubicBezTo>
                    <a:cubicBezTo>
                      <a:pt x="437" y="2153"/>
                      <a:pt x="442" y="2170"/>
                      <a:pt x="428" y="2257"/>
                    </a:cubicBezTo>
                    <a:cubicBezTo>
                      <a:pt x="414" y="2343"/>
                      <a:pt x="447" y="2595"/>
                      <a:pt x="449" y="2640"/>
                    </a:cubicBezTo>
                    <a:cubicBezTo>
                      <a:pt x="451" y="2685"/>
                      <a:pt x="440" y="2726"/>
                      <a:pt x="432" y="2744"/>
                    </a:cubicBezTo>
                    <a:cubicBezTo>
                      <a:pt x="423" y="2761"/>
                      <a:pt x="428" y="2782"/>
                      <a:pt x="428" y="2796"/>
                    </a:cubicBezTo>
                    <a:cubicBezTo>
                      <a:pt x="428" y="2809"/>
                      <a:pt x="428" y="2816"/>
                      <a:pt x="421" y="2830"/>
                    </a:cubicBezTo>
                    <a:cubicBezTo>
                      <a:pt x="414" y="2843"/>
                      <a:pt x="416" y="2858"/>
                      <a:pt x="420" y="2877"/>
                    </a:cubicBezTo>
                    <a:cubicBezTo>
                      <a:pt x="423" y="2896"/>
                      <a:pt x="427" y="2902"/>
                      <a:pt x="425" y="2917"/>
                    </a:cubicBezTo>
                    <a:cubicBezTo>
                      <a:pt x="423" y="2933"/>
                      <a:pt x="425" y="2948"/>
                      <a:pt x="440" y="2964"/>
                    </a:cubicBezTo>
                    <a:cubicBezTo>
                      <a:pt x="456" y="2980"/>
                      <a:pt x="480" y="2980"/>
                      <a:pt x="494" y="2967"/>
                    </a:cubicBezTo>
                    <a:cubicBezTo>
                      <a:pt x="503" y="2978"/>
                      <a:pt x="525" y="2978"/>
                      <a:pt x="533" y="2969"/>
                    </a:cubicBezTo>
                    <a:cubicBezTo>
                      <a:pt x="540" y="2976"/>
                      <a:pt x="569" y="2978"/>
                      <a:pt x="567" y="2962"/>
                    </a:cubicBezTo>
                    <a:cubicBezTo>
                      <a:pt x="572" y="2962"/>
                      <a:pt x="587" y="2955"/>
                      <a:pt x="582" y="2941"/>
                    </a:cubicBezTo>
                    <a:cubicBezTo>
                      <a:pt x="586" y="2936"/>
                      <a:pt x="589" y="2927"/>
                      <a:pt x="582" y="2918"/>
                    </a:cubicBezTo>
                    <a:cubicBezTo>
                      <a:pt x="575" y="2910"/>
                      <a:pt x="554" y="2871"/>
                      <a:pt x="541" y="2853"/>
                    </a:cubicBezTo>
                    <a:cubicBezTo>
                      <a:pt x="526" y="2825"/>
                      <a:pt x="527" y="2828"/>
                      <a:pt x="532" y="2800"/>
                    </a:cubicBezTo>
                    <a:cubicBezTo>
                      <a:pt x="537" y="2771"/>
                      <a:pt x="526" y="2765"/>
                      <a:pt x="538" y="2708"/>
                    </a:cubicBezTo>
                    <a:cubicBezTo>
                      <a:pt x="544" y="2682"/>
                      <a:pt x="557" y="2615"/>
                      <a:pt x="585" y="2508"/>
                    </a:cubicBezTo>
                    <a:cubicBezTo>
                      <a:pt x="614" y="2402"/>
                      <a:pt x="588" y="2218"/>
                      <a:pt x="590" y="2179"/>
                    </a:cubicBezTo>
                    <a:cubicBezTo>
                      <a:pt x="593" y="2140"/>
                      <a:pt x="610" y="2113"/>
                      <a:pt x="620" y="2054"/>
                    </a:cubicBezTo>
                    <a:cubicBezTo>
                      <a:pt x="630" y="1994"/>
                      <a:pt x="655" y="1891"/>
                      <a:pt x="674" y="1810"/>
                    </a:cubicBezTo>
                    <a:cubicBezTo>
                      <a:pt x="694" y="1720"/>
                      <a:pt x="710" y="1670"/>
                      <a:pt x="719" y="1589"/>
                    </a:cubicBezTo>
                    <a:cubicBezTo>
                      <a:pt x="730" y="1474"/>
                      <a:pt x="720" y="1404"/>
                      <a:pt x="708" y="1340"/>
                    </a:cubicBezTo>
                    <a:cubicBezTo>
                      <a:pt x="694" y="1259"/>
                      <a:pt x="682" y="1204"/>
                      <a:pt x="667" y="1175"/>
                    </a:cubicBezTo>
                    <a:cubicBezTo>
                      <a:pt x="651" y="1146"/>
                      <a:pt x="646" y="1089"/>
                      <a:pt x="648" y="1053"/>
                    </a:cubicBezTo>
                    <a:cubicBezTo>
                      <a:pt x="649" y="1026"/>
                      <a:pt x="641" y="949"/>
                      <a:pt x="644" y="898"/>
                    </a:cubicBezTo>
                    <a:cubicBezTo>
                      <a:pt x="644" y="898"/>
                      <a:pt x="644" y="898"/>
                      <a:pt x="644" y="898"/>
                    </a:cubicBezTo>
                    <a:cubicBezTo>
                      <a:pt x="650" y="940"/>
                      <a:pt x="671" y="1035"/>
                      <a:pt x="674" y="1053"/>
                    </a:cubicBezTo>
                    <a:cubicBezTo>
                      <a:pt x="678" y="1071"/>
                      <a:pt x="668" y="1158"/>
                      <a:pt x="698" y="1259"/>
                    </a:cubicBezTo>
                    <a:cubicBezTo>
                      <a:pt x="713" y="1307"/>
                      <a:pt x="740" y="1477"/>
                      <a:pt x="736" y="1501"/>
                    </a:cubicBezTo>
                    <a:cubicBezTo>
                      <a:pt x="736" y="1511"/>
                      <a:pt x="733" y="1527"/>
                      <a:pt x="728" y="1543"/>
                    </a:cubicBezTo>
                    <a:cubicBezTo>
                      <a:pt x="719" y="1570"/>
                      <a:pt x="720" y="1608"/>
                      <a:pt x="721" y="1620"/>
                    </a:cubicBezTo>
                    <a:cubicBezTo>
                      <a:pt x="717" y="1636"/>
                      <a:pt x="712" y="1669"/>
                      <a:pt x="719" y="1671"/>
                    </a:cubicBezTo>
                    <a:cubicBezTo>
                      <a:pt x="715" y="1677"/>
                      <a:pt x="714" y="1677"/>
                      <a:pt x="716" y="1683"/>
                    </a:cubicBezTo>
                    <a:cubicBezTo>
                      <a:pt x="713" y="1688"/>
                      <a:pt x="713" y="1690"/>
                      <a:pt x="714" y="1693"/>
                    </a:cubicBezTo>
                    <a:cubicBezTo>
                      <a:pt x="718" y="1703"/>
                      <a:pt x="733" y="1694"/>
                      <a:pt x="728" y="1697"/>
                    </a:cubicBezTo>
                    <a:cubicBezTo>
                      <a:pt x="719" y="1701"/>
                      <a:pt x="712" y="1709"/>
                      <a:pt x="716" y="1720"/>
                    </a:cubicBezTo>
                    <a:cubicBezTo>
                      <a:pt x="718" y="1725"/>
                      <a:pt x="739" y="1714"/>
                      <a:pt x="750" y="1709"/>
                    </a:cubicBezTo>
                    <a:cubicBezTo>
                      <a:pt x="767" y="1704"/>
                      <a:pt x="787" y="1693"/>
                      <a:pt x="793" y="1685"/>
                    </a:cubicBezTo>
                    <a:cubicBezTo>
                      <a:pt x="798" y="1676"/>
                      <a:pt x="809" y="1660"/>
                      <a:pt x="812" y="1653"/>
                    </a:cubicBezTo>
                    <a:cubicBezTo>
                      <a:pt x="816" y="1643"/>
                      <a:pt x="815" y="1637"/>
                      <a:pt x="819" y="1630"/>
                    </a:cubicBezTo>
                    <a:cubicBezTo>
                      <a:pt x="822" y="1623"/>
                      <a:pt x="829" y="1614"/>
                      <a:pt x="825" y="1608"/>
                    </a:cubicBezTo>
                    <a:close/>
                    <a:moveTo>
                      <a:pt x="269" y="341"/>
                    </a:moveTo>
                    <a:cubicBezTo>
                      <a:pt x="269" y="341"/>
                      <a:pt x="269" y="340"/>
                      <a:pt x="269" y="340"/>
                    </a:cubicBezTo>
                    <a:cubicBezTo>
                      <a:pt x="269" y="340"/>
                      <a:pt x="269" y="341"/>
                      <a:pt x="269" y="341"/>
                    </a:cubicBezTo>
                    <a:close/>
                  </a:path>
                </a:pathLst>
              </a:custGeom>
              <a:solidFill>
                <a:srgbClr val="B1DF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" name="Freeform 62">
                <a:extLst>
                  <a:ext uri="{FF2B5EF4-FFF2-40B4-BE49-F238E27FC236}">
                    <a16:creationId xmlns:a16="http://schemas.microsoft.com/office/drawing/2014/main" id="{99AFA759-0517-4BDC-280D-2E772F1681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32" y="705"/>
                <a:ext cx="652" cy="2338"/>
              </a:xfrm>
              <a:custGeom>
                <a:avLst/>
                <a:gdLst>
                  <a:gd name="T0" fmla="*/ 389 w 829"/>
                  <a:gd name="T1" fmla="*/ 661 h 2980"/>
                  <a:gd name="T2" fmla="*/ 373 w 829"/>
                  <a:gd name="T3" fmla="*/ 449 h 2980"/>
                  <a:gd name="T4" fmla="*/ 346 w 829"/>
                  <a:gd name="T5" fmla="*/ 260 h 2980"/>
                  <a:gd name="T6" fmla="*/ 295 w 829"/>
                  <a:gd name="T7" fmla="*/ 233 h 2980"/>
                  <a:gd name="T8" fmla="*/ 278 w 829"/>
                  <a:gd name="T9" fmla="*/ 179 h 2980"/>
                  <a:gd name="T10" fmla="*/ 275 w 829"/>
                  <a:gd name="T11" fmla="*/ 170 h 2980"/>
                  <a:gd name="T12" fmla="*/ 260 w 829"/>
                  <a:gd name="T13" fmla="*/ 44 h 2980"/>
                  <a:gd name="T14" fmla="*/ 140 w 829"/>
                  <a:gd name="T15" fmla="*/ 144 h 2980"/>
                  <a:gd name="T16" fmla="*/ 136 w 829"/>
                  <a:gd name="T17" fmla="*/ 179 h 2980"/>
                  <a:gd name="T18" fmla="*/ 131 w 829"/>
                  <a:gd name="T19" fmla="*/ 181 h 2980"/>
                  <a:gd name="T20" fmla="*/ 109 w 829"/>
                  <a:gd name="T21" fmla="*/ 233 h 2980"/>
                  <a:gd name="T22" fmla="*/ 57 w 829"/>
                  <a:gd name="T23" fmla="*/ 260 h 2980"/>
                  <a:gd name="T24" fmla="*/ 31 w 829"/>
                  <a:gd name="T25" fmla="*/ 449 h 2980"/>
                  <a:gd name="T26" fmla="*/ 13 w 829"/>
                  <a:gd name="T27" fmla="*/ 661 h 2980"/>
                  <a:gd name="T28" fmla="*/ 5 w 829"/>
                  <a:gd name="T29" fmla="*/ 787 h 2980"/>
                  <a:gd name="T30" fmla="*/ 39 w 829"/>
                  <a:gd name="T31" fmla="*/ 825 h 2980"/>
                  <a:gd name="T32" fmla="*/ 56 w 829"/>
                  <a:gd name="T33" fmla="*/ 818 h 2980"/>
                  <a:gd name="T34" fmla="*/ 53 w 829"/>
                  <a:gd name="T35" fmla="*/ 782 h 2980"/>
                  <a:gd name="T36" fmla="*/ 64 w 829"/>
                  <a:gd name="T37" fmla="*/ 608 h 2980"/>
                  <a:gd name="T38" fmla="*/ 90 w 829"/>
                  <a:gd name="T39" fmla="*/ 435 h 2980"/>
                  <a:gd name="T40" fmla="*/ 61 w 829"/>
                  <a:gd name="T41" fmla="*/ 647 h 2980"/>
                  <a:gd name="T42" fmla="*/ 103 w 829"/>
                  <a:gd name="T43" fmla="*/ 994 h 2980"/>
                  <a:gd name="T44" fmla="*/ 141 w 829"/>
                  <a:gd name="T45" fmla="*/ 1308 h 2980"/>
                  <a:gd name="T46" fmla="*/ 120 w 829"/>
                  <a:gd name="T47" fmla="*/ 1409 h 2980"/>
                  <a:gd name="T48" fmla="*/ 144 w 829"/>
                  <a:gd name="T49" fmla="*/ 1433 h 2980"/>
                  <a:gd name="T50" fmla="*/ 197 w 829"/>
                  <a:gd name="T51" fmla="*/ 1409 h 2980"/>
                  <a:gd name="T52" fmla="*/ 195 w 829"/>
                  <a:gd name="T53" fmla="*/ 1350 h 2980"/>
                  <a:gd name="T54" fmla="*/ 195 w 829"/>
                  <a:gd name="T55" fmla="*/ 1090 h 2980"/>
                  <a:gd name="T56" fmla="*/ 198 w 829"/>
                  <a:gd name="T57" fmla="*/ 850 h 2980"/>
                  <a:gd name="T58" fmla="*/ 201 w 829"/>
                  <a:gd name="T59" fmla="*/ 767 h 2980"/>
                  <a:gd name="T60" fmla="*/ 209 w 829"/>
                  <a:gd name="T61" fmla="*/ 767 h 2980"/>
                  <a:gd name="T62" fmla="*/ 211 w 829"/>
                  <a:gd name="T63" fmla="*/ 1025 h 2980"/>
                  <a:gd name="T64" fmla="*/ 210 w 829"/>
                  <a:gd name="T65" fmla="*/ 1325 h 2980"/>
                  <a:gd name="T66" fmla="*/ 204 w 829"/>
                  <a:gd name="T67" fmla="*/ 1389 h 2980"/>
                  <a:gd name="T68" fmla="*/ 241 w 829"/>
                  <a:gd name="T69" fmla="*/ 1433 h 2980"/>
                  <a:gd name="T70" fmla="*/ 283 w 829"/>
                  <a:gd name="T71" fmla="*/ 1420 h 2980"/>
                  <a:gd name="T72" fmla="*/ 259 w 829"/>
                  <a:gd name="T73" fmla="*/ 1353 h 2980"/>
                  <a:gd name="T74" fmla="*/ 287 w 829"/>
                  <a:gd name="T75" fmla="*/ 1053 h 2980"/>
                  <a:gd name="T76" fmla="*/ 349 w 829"/>
                  <a:gd name="T77" fmla="*/ 767 h 2980"/>
                  <a:gd name="T78" fmla="*/ 315 w 829"/>
                  <a:gd name="T79" fmla="*/ 508 h 2980"/>
                  <a:gd name="T80" fmla="*/ 328 w 829"/>
                  <a:gd name="T81" fmla="*/ 508 h 2980"/>
                  <a:gd name="T82" fmla="*/ 355 w 829"/>
                  <a:gd name="T83" fmla="*/ 745 h 2980"/>
                  <a:gd name="T84" fmla="*/ 348 w 829"/>
                  <a:gd name="T85" fmla="*/ 813 h 2980"/>
                  <a:gd name="T86" fmla="*/ 348 w 829"/>
                  <a:gd name="T87" fmla="*/ 830 h 2980"/>
                  <a:gd name="T88" fmla="*/ 396 w 829"/>
                  <a:gd name="T89" fmla="*/ 799 h 2980"/>
                  <a:gd name="T90" fmla="*/ 131 w 829"/>
                  <a:gd name="T91" fmla="*/ 165 h 298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29" h="2980">
                    <a:moveTo>
                      <a:pt x="825" y="1608"/>
                    </a:moveTo>
                    <a:cubicBezTo>
                      <a:pt x="822" y="1601"/>
                      <a:pt x="816" y="1555"/>
                      <a:pt x="809" y="1528"/>
                    </a:cubicBezTo>
                    <a:cubicBezTo>
                      <a:pt x="804" y="1506"/>
                      <a:pt x="798" y="1412"/>
                      <a:pt x="801" y="1369"/>
                    </a:cubicBezTo>
                    <a:cubicBezTo>
                      <a:pt x="804" y="1334"/>
                      <a:pt x="802" y="1281"/>
                      <a:pt x="803" y="1258"/>
                    </a:cubicBezTo>
                    <a:cubicBezTo>
                      <a:pt x="804" y="1129"/>
                      <a:pt x="783" y="1063"/>
                      <a:pt x="778" y="1039"/>
                    </a:cubicBezTo>
                    <a:cubicBezTo>
                      <a:pt x="773" y="1015"/>
                      <a:pt x="767" y="981"/>
                      <a:pt x="767" y="929"/>
                    </a:cubicBezTo>
                    <a:cubicBezTo>
                      <a:pt x="767" y="877"/>
                      <a:pt x="769" y="806"/>
                      <a:pt x="765" y="756"/>
                    </a:cubicBezTo>
                    <a:cubicBezTo>
                      <a:pt x="763" y="727"/>
                      <a:pt x="758" y="683"/>
                      <a:pt x="752" y="645"/>
                    </a:cubicBezTo>
                    <a:cubicBezTo>
                      <a:pt x="746" y="607"/>
                      <a:pt x="727" y="556"/>
                      <a:pt x="711" y="539"/>
                    </a:cubicBezTo>
                    <a:cubicBezTo>
                      <a:pt x="695" y="521"/>
                      <a:pt x="673" y="507"/>
                      <a:pt x="650" y="499"/>
                    </a:cubicBezTo>
                    <a:cubicBezTo>
                      <a:pt x="644" y="497"/>
                      <a:pt x="635" y="490"/>
                      <a:pt x="629" y="489"/>
                    </a:cubicBezTo>
                    <a:cubicBezTo>
                      <a:pt x="620" y="487"/>
                      <a:pt x="615" y="483"/>
                      <a:pt x="607" y="482"/>
                    </a:cubicBezTo>
                    <a:cubicBezTo>
                      <a:pt x="590" y="479"/>
                      <a:pt x="575" y="474"/>
                      <a:pt x="561" y="472"/>
                    </a:cubicBezTo>
                    <a:cubicBezTo>
                      <a:pt x="499" y="464"/>
                      <a:pt x="501" y="382"/>
                      <a:pt x="501" y="382"/>
                    </a:cubicBezTo>
                    <a:cubicBezTo>
                      <a:pt x="537" y="421"/>
                      <a:pt x="571" y="371"/>
                      <a:pt x="571" y="371"/>
                    </a:cubicBezTo>
                    <a:cubicBezTo>
                      <a:pt x="564" y="376"/>
                      <a:pt x="550" y="370"/>
                      <a:pt x="550" y="370"/>
                    </a:cubicBezTo>
                    <a:cubicBezTo>
                      <a:pt x="570" y="376"/>
                      <a:pt x="578" y="352"/>
                      <a:pt x="578" y="352"/>
                    </a:cubicBezTo>
                    <a:cubicBezTo>
                      <a:pt x="569" y="358"/>
                      <a:pt x="566" y="353"/>
                      <a:pt x="566" y="353"/>
                    </a:cubicBezTo>
                    <a:cubicBezTo>
                      <a:pt x="581" y="347"/>
                      <a:pt x="580" y="328"/>
                      <a:pt x="580" y="328"/>
                    </a:cubicBezTo>
                    <a:cubicBezTo>
                      <a:pt x="573" y="353"/>
                      <a:pt x="539" y="357"/>
                      <a:pt x="548" y="329"/>
                    </a:cubicBezTo>
                    <a:cubicBezTo>
                      <a:pt x="563" y="281"/>
                      <a:pt x="578" y="182"/>
                      <a:pt x="534" y="91"/>
                    </a:cubicBezTo>
                    <a:cubicBezTo>
                      <a:pt x="489" y="0"/>
                      <a:pt x="374" y="39"/>
                      <a:pt x="374" y="39"/>
                    </a:cubicBezTo>
                    <a:cubicBezTo>
                      <a:pt x="352" y="25"/>
                      <a:pt x="305" y="61"/>
                      <a:pt x="284" y="90"/>
                    </a:cubicBezTo>
                    <a:cubicBezTo>
                      <a:pt x="263" y="120"/>
                      <a:pt x="238" y="224"/>
                      <a:pt x="287" y="300"/>
                    </a:cubicBezTo>
                    <a:cubicBezTo>
                      <a:pt x="311" y="338"/>
                      <a:pt x="285" y="358"/>
                      <a:pt x="276" y="354"/>
                    </a:cubicBezTo>
                    <a:cubicBezTo>
                      <a:pt x="268" y="351"/>
                      <a:pt x="269" y="343"/>
                      <a:pt x="269" y="341"/>
                    </a:cubicBezTo>
                    <a:cubicBezTo>
                      <a:pt x="264" y="362"/>
                      <a:pt x="280" y="371"/>
                      <a:pt x="280" y="371"/>
                    </a:cubicBezTo>
                    <a:cubicBezTo>
                      <a:pt x="270" y="367"/>
                      <a:pt x="265" y="358"/>
                      <a:pt x="265" y="358"/>
                    </a:cubicBezTo>
                    <a:cubicBezTo>
                      <a:pt x="266" y="379"/>
                      <a:pt x="288" y="385"/>
                      <a:pt x="288" y="385"/>
                    </a:cubicBezTo>
                    <a:cubicBezTo>
                      <a:pt x="274" y="384"/>
                      <a:pt x="268" y="376"/>
                      <a:pt x="268" y="376"/>
                    </a:cubicBezTo>
                    <a:cubicBezTo>
                      <a:pt x="273" y="392"/>
                      <a:pt x="309" y="408"/>
                      <a:pt x="328" y="381"/>
                    </a:cubicBezTo>
                    <a:cubicBezTo>
                      <a:pt x="322" y="460"/>
                      <a:pt x="295" y="464"/>
                      <a:pt x="268" y="472"/>
                    </a:cubicBezTo>
                    <a:cubicBezTo>
                      <a:pt x="254" y="477"/>
                      <a:pt x="239" y="479"/>
                      <a:pt x="222" y="482"/>
                    </a:cubicBezTo>
                    <a:cubicBezTo>
                      <a:pt x="214" y="483"/>
                      <a:pt x="208" y="487"/>
                      <a:pt x="199" y="488"/>
                    </a:cubicBezTo>
                    <a:cubicBezTo>
                      <a:pt x="193" y="489"/>
                      <a:pt x="186" y="496"/>
                      <a:pt x="180" y="498"/>
                    </a:cubicBezTo>
                    <a:cubicBezTo>
                      <a:pt x="156" y="506"/>
                      <a:pt x="134" y="521"/>
                      <a:pt x="118" y="538"/>
                    </a:cubicBezTo>
                    <a:cubicBezTo>
                      <a:pt x="101" y="556"/>
                      <a:pt x="83" y="607"/>
                      <a:pt x="77" y="645"/>
                    </a:cubicBezTo>
                    <a:cubicBezTo>
                      <a:pt x="71" y="683"/>
                      <a:pt x="66" y="727"/>
                      <a:pt x="63" y="756"/>
                    </a:cubicBezTo>
                    <a:cubicBezTo>
                      <a:pt x="59" y="806"/>
                      <a:pt x="62" y="877"/>
                      <a:pt x="62" y="929"/>
                    </a:cubicBezTo>
                    <a:cubicBezTo>
                      <a:pt x="62" y="981"/>
                      <a:pt x="55" y="1015"/>
                      <a:pt x="50" y="1039"/>
                    </a:cubicBezTo>
                    <a:cubicBezTo>
                      <a:pt x="45" y="1063"/>
                      <a:pt x="25" y="1129"/>
                      <a:pt x="26" y="1258"/>
                    </a:cubicBezTo>
                    <a:cubicBezTo>
                      <a:pt x="26" y="1281"/>
                      <a:pt x="25" y="1334"/>
                      <a:pt x="27" y="1369"/>
                    </a:cubicBezTo>
                    <a:cubicBezTo>
                      <a:pt x="31" y="1412"/>
                      <a:pt x="25" y="1506"/>
                      <a:pt x="19" y="1528"/>
                    </a:cubicBezTo>
                    <a:cubicBezTo>
                      <a:pt x="13" y="1555"/>
                      <a:pt x="6" y="1601"/>
                      <a:pt x="3" y="1608"/>
                    </a:cubicBezTo>
                    <a:cubicBezTo>
                      <a:pt x="0" y="1614"/>
                      <a:pt x="6" y="1623"/>
                      <a:pt x="10" y="1630"/>
                    </a:cubicBezTo>
                    <a:cubicBezTo>
                      <a:pt x="13" y="1637"/>
                      <a:pt x="12" y="1643"/>
                      <a:pt x="17" y="1653"/>
                    </a:cubicBezTo>
                    <a:cubicBezTo>
                      <a:pt x="20" y="1660"/>
                      <a:pt x="31" y="1676"/>
                      <a:pt x="36" y="1685"/>
                    </a:cubicBezTo>
                    <a:cubicBezTo>
                      <a:pt x="41" y="1693"/>
                      <a:pt x="62" y="1704"/>
                      <a:pt x="79" y="1709"/>
                    </a:cubicBezTo>
                    <a:cubicBezTo>
                      <a:pt x="90" y="1714"/>
                      <a:pt x="111" y="1725"/>
                      <a:pt x="113" y="1720"/>
                    </a:cubicBezTo>
                    <a:cubicBezTo>
                      <a:pt x="117" y="1709"/>
                      <a:pt x="110" y="1701"/>
                      <a:pt x="101" y="1697"/>
                    </a:cubicBezTo>
                    <a:cubicBezTo>
                      <a:pt x="96" y="1694"/>
                      <a:pt x="111" y="1703"/>
                      <a:pt x="114" y="1693"/>
                    </a:cubicBezTo>
                    <a:cubicBezTo>
                      <a:pt x="115" y="1690"/>
                      <a:pt x="115" y="1688"/>
                      <a:pt x="113" y="1683"/>
                    </a:cubicBezTo>
                    <a:cubicBezTo>
                      <a:pt x="115" y="1677"/>
                      <a:pt x="113" y="1677"/>
                      <a:pt x="109" y="1671"/>
                    </a:cubicBezTo>
                    <a:cubicBezTo>
                      <a:pt x="117" y="1669"/>
                      <a:pt x="111" y="1636"/>
                      <a:pt x="108" y="1620"/>
                    </a:cubicBezTo>
                    <a:cubicBezTo>
                      <a:pt x="109" y="1608"/>
                      <a:pt x="110" y="1570"/>
                      <a:pt x="101" y="1543"/>
                    </a:cubicBezTo>
                    <a:cubicBezTo>
                      <a:pt x="95" y="1527"/>
                      <a:pt x="93" y="1511"/>
                      <a:pt x="93" y="1501"/>
                    </a:cubicBezTo>
                    <a:cubicBezTo>
                      <a:pt x="88" y="1477"/>
                      <a:pt x="115" y="1307"/>
                      <a:pt x="131" y="1259"/>
                    </a:cubicBezTo>
                    <a:cubicBezTo>
                      <a:pt x="161" y="1158"/>
                      <a:pt x="151" y="1071"/>
                      <a:pt x="154" y="1053"/>
                    </a:cubicBezTo>
                    <a:cubicBezTo>
                      <a:pt x="158" y="1035"/>
                      <a:pt x="178" y="941"/>
                      <a:pt x="184" y="899"/>
                    </a:cubicBezTo>
                    <a:cubicBezTo>
                      <a:pt x="185" y="900"/>
                      <a:pt x="185" y="900"/>
                      <a:pt x="185" y="900"/>
                    </a:cubicBezTo>
                    <a:cubicBezTo>
                      <a:pt x="188" y="951"/>
                      <a:pt x="183" y="1029"/>
                      <a:pt x="184" y="1055"/>
                    </a:cubicBezTo>
                    <a:cubicBezTo>
                      <a:pt x="186" y="1091"/>
                      <a:pt x="176" y="1157"/>
                      <a:pt x="161" y="1186"/>
                    </a:cubicBezTo>
                    <a:cubicBezTo>
                      <a:pt x="145" y="1215"/>
                      <a:pt x="138" y="1260"/>
                      <a:pt x="124" y="1341"/>
                    </a:cubicBezTo>
                    <a:cubicBezTo>
                      <a:pt x="111" y="1405"/>
                      <a:pt x="101" y="1472"/>
                      <a:pt x="112" y="1588"/>
                    </a:cubicBezTo>
                    <a:cubicBezTo>
                      <a:pt x="121" y="1669"/>
                      <a:pt x="135" y="1720"/>
                      <a:pt x="155" y="1810"/>
                    </a:cubicBezTo>
                    <a:cubicBezTo>
                      <a:pt x="174" y="1891"/>
                      <a:pt x="200" y="1998"/>
                      <a:pt x="211" y="2058"/>
                    </a:cubicBezTo>
                    <a:cubicBezTo>
                      <a:pt x="221" y="2118"/>
                      <a:pt x="236" y="2140"/>
                      <a:pt x="238" y="2179"/>
                    </a:cubicBezTo>
                    <a:cubicBezTo>
                      <a:pt x="241" y="2218"/>
                      <a:pt x="215" y="2402"/>
                      <a:pt x="244" y="2508"/>
                    </a:cubicBezTo>
                    <a:cubicBezTo>
                      <a:pt x="272" y="2615"/>
                      <a:pt x="285" y="2682"/>
                      <a:pt x="290" y="2708"/>
                    </a:cubicBezTo>
                    <a:cubicBezTo>
                      <a:pt x="303" y="2765"/>
                      <a:pt x="292" y="2771"/>
                      <a:pt x="297" y="2800"/>
                    </a:cubicBezTo>
                    <a:cubicBezTo>
                      <a:pt x="302" y="2828"/>
                      <a:pt x="303" y="2825"/>
                      <a:pt x="288" y="2853"/>
                    </a:cubicBezTo>
                    <a:cubicBezTo>
                      <a:pt x="275" y="2871"/>
                      <a:pt x="253" y="2910"/>
                      <a:pt x="246" y="2918"/>
                    </a:cubicBezTo>
                    <a:cubicBezTo>
                      <a:pt x="240" y="2927"/>
                      <a:pt x="243" y="2936"/>
                      <a:pt x="246" y="2941"/>
                    </a:cubicBezTo>
                    <a:cubicBezTo>
                      <a:pt x="241" y="2955"/>
                      <a:pt x="257" y="2962"/>
                      <a:pt x="262" y="2962"/>
                    </a:cubicBezTo>
                    <a:cubicBezTo>
                      <a:pt x="260" y="2978"/>
                      <a:pt x="289" y="2976"/>
                      <a:pt x="296" y="2969"/>
                    </a:cubicBezTo>
                    <a:cubicBezTo>
                      <a:pt x="304" y="2978"/>
                      <a:pt x="326" y="2978"/>
                      <a:pt x="334" y="2967"/>
                    </a:cubicBezTo>
                    <a:cubicBezTo>
                      <a:pt x="348" y="2980"/>
                      <a:pt x="373" y="2980"/>
                      <a:pt x="388" y="2964"/>
                    </a:cubicBezTo>
                    <a:cubicBezTo>
                      <a:pt x="404" y="2948"/>
                      <a:pt x="406" y="2933"/>
                      <a:pt x="404" y="2917"/>
                    </a:cubicBezTo>
                    <a:cubicBezTo>
                      <a:pt x="402" y="2902"/>
                      <a:pt x="406" y="2896"/>
                      <a:pt x="409" y="2877"/>
                    </a:cubicBezTo>
                    <a:cubicBezTo>
                      <a:pt x="412" y="2858"/>
                      <a:pt x="415" y="2843"/>
                      <a:pt x="408" y="2830"/>
                    </a:cubicBezTo>
                    <a:cubicBezTo>
                      <a:pt x="401" y="2816"/>
                      <a:pt x="400" y="2809"/>
                      <a:pt x="400" y="2796"/>
                    </a:cubicBezTo>
                    <a:cubicBezTo>
                      <a:pt x="400" y="2782"/>
                      <a:pt x="406" y="2761"/>
                      <a:pt x="397" y="2744"/>
                    </a:cubicBezTo>
                    <a:cubicBezTo>
                      <a:pt x="388" y="2726"/>
                      <a:pt x="378" y="2685"/>
                      <a:pt x="380" y="2640"/>
                    </a:cubicBezTo>
                    <a:cubicBezTo>
                      <a:pt x="381" y="2595"/>
                      <a:pt x="414" y="2343"/>
                      <a:pt x="400" y="2257"/>
                    </a:cubicBezTo>
                    <a:cubicBezTo>
                      <a:pt x="386" y="2170"/>
                      <a:pt x="392" y="2153"/>
                      <a:pt x="395" y="2123"/>
                    </a:cubicBezTo>
                    <a:cubicBezTo>
                      <a:pt x="399" y="2094"/>
                      <a:pt x="407" y="2046"/>
                      <a:pt x="399" y="1984"/>
                    </a:cubicBezTo>
                    <a:cubicBezTo>
                      <a:pt x="396" y="1960"/>
                      <a:pt x="407" y="1862"/>
                      <a:pt x="408" y="1760"/>
                    </a:cubicBezTo>
                    <a:cubicBezTo>
                      <a:pt x="409" y="1694"/>
                      <a:pt x="417" y="1606"/>
                      <a:pt x="399" y="1588"/>
                    </a:cubicBezTo>
                    <a:cubicBezTo>
                      <a:pt x="399" y="1587"/>
                      <a:pt x="399" y="1587"/>
                      <a:pt x="399" y="1587"/>
                    </a:cubicBezTo>
                    <a:cubicBezTo>
                      <a:pt x="404" y="1589"/>
                      <a:pt x="409" y="1590"/>
                      <a:pt x="413" y="1590"/>
                    </a:cubicBezTo>
                    <a:cubicBezTo>
                      <a:pt x="414" y="1590"/>
                      <a:pt x="414" y="1590"/>
                      <a:pt x="414" y="1590"/>
                    </a:cubicBezTo>
                    <a:cubicBezTo>
                      <a:pt x="419" y="1590"/>
                      <a:pt x="425" y="1589"/>
                      <a:pt x="431" y="1586"/>
                    </a:cubicBezTo>
                    <a:cubicBezTo>
                      <a:pt x="430" y="1588"/>
                      <a:pt x="430" y="1588"/>
                      <a:pt x="430" y="1588"/>
                    </a:cubicBezTo>
                    <a:cubicBezTo>
                      <a:pt x="412" y="1606"/>
                      <a:pt x="418" y="1694"/>
                      <a:pt x="418" y="1759"/>
                    </a:cubicBezTo>
                    <a:cubicBezTo>
                      <a:pt x="419" y="1861"/>
                      <a:pt x="432" y="1960"/>
                      <a:pt x="429" y="1984"/>
                    </a:cubicBezTo>
                    <a:cubicBezTo>
                      <a:pt x="421" y="2046"/>
                      <a:pt x="430" y="2094"/>
                      <a:pt x="434" y="2123"/>
                    </a:cubicBezTo>
                    <a:cubicBezTo>
                      <a:pt x="437" y="2153"/>
                      <a:pt x="442" y="2170"/>
                      <a:pt x="428" y="2257"/>
                    </a:cubicBezTo>
                    <a:cubicBezTo>
                      <a:pt x="414" y="2343"/>
                      <a:pt x="447" y="2595"/>
                      <a:pt x="449" y="2640"/>
                    </a:cubicBezTo>
                    <a:cubicBezTo>
                      <a:pt x="451" y="2685"/>
                      <a:pt x="440" y="2726"/>
                      <a:pt x="432" y="2744"/>
                    </a:cubicBezTo>
                    <a:cubicBezTo>
                      <a:pt x="423" y="2761"/>
                      <a:pt x="428" y="2782"/>
                      <a:pt x="428" y="2796"/>
                    </a:cubicBezTo>
                    <a:cubicBezTo>
                      <a:pt x="428" y="2809"/>
                      <a:pt x="428" y="2816"/>
                      <a:pt x="421" y="2830"/>
                    </a:cubicBezTo>
                    <a:cubicBezTo>
                      <a:pt x="414" y="2843"/>
                      <a:pt x="416" y="2858"/>
                      <a:pt x="420" y="2877"/>
                    </a:cubicBezTo>
                    <a:cubicBezTo>
                      <a:pt x="423" y="2896"/>
                      <a:pt x="427" y="2902"/>
                      <a:pt x="425" y="2917"/>
                    </a:cubicBezTo>
                    <a:cubicBezTo>
                      <a:pt x="423" y="2933"/>
                      <a:pt x="425" y="2948"/>
                      <a:pt x="440" y="2964"/>
                    </a:cubicBezTo>
                    <a:cubicBezTo>
                      <a:pt x="456" y="2980"/>
                      <a:pt x="480" y="2980"/>
                      <a:pt x="494" y="2967"/>
                    </a:cubicBezTo>
                    <a:cubicBezTo>
                      <a:pt x="503" y="2978"/>
                      <a:pt x="525" y="2978"/>
                      <a:pt x="533" y="2969"/>
                    </a:cubicBezTo>
                    <a:cubicBezTo>
                      <a:pt x="540" y="2976"/>
                      <a:pt x="569" y="2978"/>
                      <a:pt x="567" y="2962"/>
                    </a:cubicBezTo>
                    <a:cubicBezTo>
                      <a:pt x="572" y="2962"/>
                      <a:pt x="587" y="2955"/>
                      <a:pt x="582" y="2941"/>
                    </a:cubicBezTo>
                    <a:cubicBezTo>
                      <a:pt x="586" y="2936"/>
                      <a:pt x="589" y="2927"/>
                      <a:pt x="582" y="2918"/>
                    </a:cubicBezTo>
                    <a:cubicBezTo>
                      <a:pt x="575" y="2910"/>
                      <a:pt x="554" y="2871"/>
                      <a:pt x="541" y="2853"/>
                    </a:cubicBezTo>
                    <a:cubicBezTo>
                      <a:pt x="526" y="2825"/>
                      <a:pt x="527" y="2828"/>
                      <a:pt x="532" y="2800"/>
                    </a:cubicBezTo>
                    <a:cubicBezTo>
                      <a:pt x="537" y="2771"/>
                      <a:pt x="526" y="2765"/>
                      <a:pt x="538" y="2708"/>
                    </a:cubicBezTo>
                    <a:cubicBezTo>
                      <a:pt x="544" y="2682"/>
                      <a:pt x="557" y="2615"/>
                      <a:pt x="585" y="2508"/>
                    </a:cubicBezTo>
                    <a:cubicBezTo>
                      <a:pt x="614" y="2402"/>
                      <a:pt x="588" y="2218"/>
                      <a:pt x="590" y="2179"/>
                    </a:cubicBezTo>
                    <a:cubicBezTo>
                      <a:pt x="593" y="2140"/>
                      <a:pt x="610" y="2113"/>
                      <a:pt x="620" y="2054"/>
                    </a:cubicBezTo>
                    <a:cubicBezTo>
                      <a:pt x="630" y="1994"/>
                      <a:pt x="655" y="1891"/>
                      <a:pt x="674" y="1810"/>
                    </a:cubicBezTo>
                    <a:cubicBezTo>
                      <a:pt x="694" y="1720"/>
                      <a:pt x="710" y="1670"/>
                      <a:pt x="719" y="1589"/>
                    </a:cubicBezTo>
                    <a:cubicBezTo>
                      <a:pt x="730" y="1474"/>
                      <a:pt x="720" y="1404"/>
                      <a:pt x="708" y="1340"/>
                    </a:cubicBezTo>
                    <a:cubicBezTo>
                      <a:pt x="694" y="1259"/>
                      <a:pt x="682" y="1204"/>
                      <a:pt x="667" y="1175"/>
                    </a:cubicBezTo>
                    <a:cubicBezTo>
                      <a:pt x="651" y="1146"/>
                      <a:pt x="646" y="1089"/>
                      <a:pt x="648" y="1053"/>
                    </a:cubicBezTo>
                    <a:cubicBezTo>
                      <a:pt x="649" y="1026"/>
                      <a:pt x="641" y="949"/>
                      <a:pt x="644" y="898"/>
                    </a:cubicBezTo>
                    <a:cubicBezTo>
                      <a:pt x="644" y="898"/>
                      <a:pt x="644" y="898"/>
                      <a:pt x="644" y="898"/>
                    </a:cubicBezTo>
                    <a:cubicBezTo>
                      <a:pt x="650" y="940"/>
                      <a:pt x="671" y="1035"/>
                      <a:pt x="674" y="1053"/>
                    </a:cubicBezTo>
                    <a:cubicBezTo>
                      <a:pt x="678" y="1071"/>
                      <a:pt x="668" y="1158"/>
                      <a:pt x="698" y="1259"/>
                    </a:cubicBezTo>
                    <a:cubicBezTo>
                      <a:pt x="713" y="1307"/>
                      <a:pt x="740" y="1477"/>
                      <a:pt x="736" y="1501"/>
                    </a:cubicBezTo>
                    <a:cubicBezTo>
                      <a:pt x="736" y="1511"/>
                      <a:pt x="733" y="1527"/>
                      <a:pt x="728" y="1543"/>
                    </a:cubicBezTo>
                    <a:cubicBezTo>
                      <a:pt x="719" y="1570"/>
                      <a:pt x="720" y="1608"/>
                      <a:pt x="721" y="1620"/>
                    </a:cubicBezTo>
                    <a:cubicBezTo>
                      <a:pt x="717" y="1636"/>
                      <a:pt x="712" y="1669"/>
                      <a:pt x="719" y="1671"/>
                    </a:cubicBezTo>
                    <a:cubicBezTo>
                      <a:pt x="715" y="1677"/>
                      <a:pt x="714" y="1677"/>
                      <a:pt x="716" y="1683"/>
                    </a:cubicBezTo>
                    <a:cubicBezTo>
                      <a:pt x="713" y="1688"/>
                      <a:pt x="713" y="1690"/>
                      <a:pt x="714" y="1693"/>
                    </a:cubicBezTo>
                    <a:cubicBezTo>
                      <a:pt x="718" y="1703"/>
                      <a:pt x="733" y="1694"/>
                      <a:pt x="728" y="1697"/>
                    </a:cubicBezTo>
                    <a:cubicBezTo>
                      <a:pt x="719" y="1701"/>
                      <a:pt x="712" y="1709"/>
                      <a:pt x="716" y="1720"/>
                    </a:cubicBezTo>
                    <a:cubicBezTo>
                      <a:pt x="718" y="1725"/>
                      <a:pt x="739" y="1714"/>
                      <a:pt x="750" y="1709"/>
                    </a:cubicBezTo>
                    <a:cubicBezTo>
                      <a:pt x="767" y="1704"/>
                      <a:pt x="787" y="1693"/>
                      <a:pt x="793" y="1685"/>
                    </a:cubicBezTo>
                    <a:cubicBezTo>
                      <a:pt x="798" y="1676"/>
                      <a:pt x="809" y="1660"/>
                      <a:pt x="812" y="1653"/>
                    </a:cubicBezTo>
                    <a:cubicBezTo>
                      <a:pt x="816" y="1643"/>
                      <a:pt x="815" y="1637"/>
                      <a:pt x="819" y="1630"/>
                    </a:cubicBezTo>
                    <a:cubicBezTo>
                      <a:pt x="822" y="1623"/>
                      <a:pt x="829" y="1614"/>
                      <a:pt x="825" y="1608"/>
                    </a:cubicBezTo>
                    <a:close/>
                    <a:moveTo>
                      <a:pt x="269" y="341"/>
                    </a:moveTo>
                    <a:cubicBezTo>
                      <a:pt x="269" y="341"/>
                      <a:pt x="269" y="340"/>
                      <a:pt x="269" y="340"/>
                    </a:cubicBezTo>
                    <a:cubicBezTo>
                      <a:pt x="269" y="340"/>
                      <a:pt x="269" y="341"/>
                      <a:pt x="269" y="341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34343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</p:grp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C25190A-1C56-A34C-5951-24CFA6189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659" y="2709257"/>
            <a:ext cx="1335580" cy="118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5" name="Picture 2184">
            <a:extLst>
              <a:ext uri="{FF2B5EF4-FFF2-40B4-BE49-F238E27FC236}">
                <a16:creationId xmlns:a16="http://schemas.microsoft.com/office/drawing/2014/main" id="{293A62A2-1B1C-FE1B-BEA5-620354C66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368" y="2141067"/>
            <a:ext cx="3302298" cy="1398956"/>
          </a:xfrm>
          <a:prstGeom prst="rect">
            <a:avLst/>
          </a:prstGeom>
        </p:spPr>
      </p:pic>
      <p:pic>
        <p:nvPicPr>
          <p:cNvPr id="2187" name="Picture 2186">
            <a:extLst>
              <a:ext uri="{FF2B5EF4-FFF2-40B4-BE49-F238E27FC236}">
                <a16:creationId xmlns:a16="http://schemas.microsoft.com/office/drawing/2014/main" id="{F8469A01-1420-3D53-BC3F-E236BF6EE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1368" y="3596484"/>
            <a:ext cx="3296529" cy="11232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8A470B-5EE2-0809-4D46-8AC3FA1800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664"/>
          <a:stretch>
            <a:fillRect/>
          </a:stretch>
        </p:blipFill>
        <p:spPr>
          <a:xfrm>
            <a:off x="353338" y="945975"/>
            <a:ext cx="4719002" cy="498845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201C0C1-E0CE-0A70-F92A-F6F7E2D27DF4}"/>
              </a:ext>
            </a:extLst>
          </p:cNvPr>
          <p:cNvSpPr/>
          <p:nvPr/>
        </p:nvSpPr>
        <p:spPr>
          <a:xfrm>
            <a:off x="1230727" y="3722764"/>
            <a:ext cx="2791217" cy="99698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38B1D01-7AA4-B5F2-AF6E-14C065908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351" y="1909324"/>
            <a:ext cx="5012067" cy="32613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7C2687-71C8-A103-C243-ECA532397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929248"/>
            <a:ext cx="3383510" cy="54574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DD84F1-AA59-837C-A975-BCEED0BF48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84510"/>
            <a:ext cx="5457722" cy="388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1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rifLab" id="{613C4329-C622-7D48-A89C-97A9CDB66B7F}" vid="{71D728D4-D5B0-964A-A802-6E81E81349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2035</TotalTime>
  <Words>421</Words>
  <Application>Microsoft Macintosh PowerPoint</Application>
  <PresentationFormat>Widescreen</PresentationFormat>
  <Paragraphs>121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Aptos</vt:lpstr>
      <vt:lpstr>Arial</vt:lpstr>
      <vt:lpstr>Office Theme</vt:lpstr>
      <vt:lpstr>Understanding the Molecular Mechanism of Progressive Diseases An Integrative Omics Network Approach</vt:lpstr>
      <vt:lpstr>Network Biology to Map Biological Complexity</vt:lpstr>
      <vt:lpstr>Network Biology to Map Biological Complexity</vt:lpstr>
      <vt:lpstr>Systemic Diseases are often Progressive</vt:lpstr>
      <vt:lpstr>Catching it early!</vt:lpstr>
      <vt:lpstr>Human life is a progressive ”condition”</vt:lpstr>
      <vt:lpstr>Previous Works</vt:lpstr>
      <vt:lpstr>Previous Works</vt:lpstr>
      <vt:lpstr>Previous Works</vt:lpstr>
      <vt:lpstr>PowerPoint Presentation</vt:lpstr>
      <vt:lpstr>Thank you for your attention!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Muhammad Arif</dc:creator>
  <cp:lastModifiedBy>Muhammad Arif</cp:lastModifiedBy>
  <cp:revision>2</cp:revision>
  <dcterms:created xsi:type="dcterms:W3CDTF">2025-02-07T22:03:51Z</dcterms:created>
  <dcterms:modified xsi:type="dcterms:W3CDTF">2026-04-17T07:40:03Z</dcterms:modified>
</cp:coreProperties>
</file>