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9" r:id="rId1"/>
    <p:sldMasterId id="2147483910" r:id="rId2"/>
  </p:sldMasterIdLst>
  <p:notesMasterIdLst>
    <p:notesMasterId r:id="rId4"/>
  </p:notesMasterIdLst>
  <p:handoutMasterIdLst>
    <p:handoutMasterId r:id="rId5"/>
  </p:handoutMasterIdLst>
  <p:sldIdLst>
    <p:sldId id="3039" r:id="rId3"/>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5C64"/>
    <a:srgbClr val="A7C947"/>
    <a:srgbClr val="ACD7C9"/>
    <a:srgbClr val="2C213E"/>
    <a:srgbClr val="193537"/>
    <a:srgbClr val="192736"/>
    <a:srgbClr val="1935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70"/>
    <p:restoredTop sz="96115"/>
  </p:normalViewPr>
  <p:slideViewPr>
    <p:cSldViewPr snapToGrid="0" snapToObjects="1">
      <p:cViewPr varScale="1">
        <p:scale>
          <a:sx n="154" d="100"/>
          <a:sy n="154" d="100"/>
        </p:scale>
        <p:origin x="162" y="252"/>
      </p:cViewPr>
      <p:guideLst/>
    </p:cSldViewPr>
  </p:slideViewPr>
  <p:notesTextViewPr>
    <p:cViewPr>
      <p:scale>
        <a:sx n="1" d="1"/>
        <a:sy n="1" d="1"/>
      </p:scale>
      <p:origin x="0" y="0"/>
    </p:cViewPr>
  </p:notesTextViewPr>
  <p:sorterViewPr>
    <p:cViewPr>
      <p:scale>
        <a:sx n="20" d="100"/>
        <a:sy n="20" d="100"/>
      </p:scale>
      <p:origin x="0" y="0"/>
    </p:cViewPr>
  </p:sorterViewPr>
  <p:notesViewPr>
    <p:cSldViewPr snapToGrid="0" snapToObjects="1">
      <p:cViewPr varScale="1">
        <p:scale>
          <a:sx n="90" d="100"/>
          <a:sy n="90" d="100"/>
        </p:scale>
        <p:origin x="41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B0AB0B-397C-384A-80F3-24D7E6683B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4" name="Footer Placeholder 3">
            <a:extLst>
              <a:ext uri="{FF2B5EF4-FFF2-40B4-BE49-F238E27FC236}">
                <a16:creationId xmlns:a16="http://schemas.microsoft.com/office/drawing/2014/main" id="{6F5FB158-5D5F-B441-8087-2A446C241B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5" name="Slide Number Placeholder 4">
            <a:extLst>
              <a:ext uri="{FF2B5EF4-FFF2-40B4-BE49-F238E27FC236}">
                <a16:creationId xmlns:a16="http://schemas.microsoft.com/office/drawing/2014/main" id="{3729AD04-1A41-444B-B0A2-9229EA1CDE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98015E-433B-7744-8451-0A14B9989325}" type="slidenum">
              <a:rPr lang="en-SE" smtClean="0"/>
              <a:t>‹#›</a:t>
            </a:fld>
            <a:endParaRPr lang="en-SE"/>
          </a:p>
        </p:txBody>
      </p:sp>
      <p:sp>
        <p:nvSpPr>
          <p:cNvPr id="3" name="Date Placeholder 2">
            <a:extLst>
              <a:ext uri="{FF2B5EF4-FFF2-40B4-BE49-F238E27FC236}">
                <a16:creationId xmlns:a16="http://schemas.microsoft.com/office/drawing/2014/main" id="{A4BD7CB2-029F-0E4C-9C18-5EBFA0C799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D4F295-D1F4-D54B-BA69-832D96C6432A}" type="datetimeFigureOut">
              <a:rPr lang="en-SE" smtClean="0"/>
              <a:t>09/14/2026</a:t>
            </a:fld>
            <a:endParaRPr lang="en-SE"/>
          </a:p>
        </p:txBody>
      </p:sp>
    </p:spTree>
    <p:extLst>
      <p:ext uri="{BB962C8B-B14F-4D97-AF65-F5344CB8AC3E}">
        <p14:creationId xmlns:p14="http://schemas.microsoft.com/office/powerpoint/2010/main" val="3300149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C88F62-802F-2448-8EA8-1562273BBAF4}" type="datetimeFigureOut">
              <a:rPr lang="en-SE" smtClean="0"/>
              <a:t>09/14/2026</a:t>
            </a:fld>
            <a:endParaRPr lang="en-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3BA1A2-6287-9245-9FC9-020813467484}" type="slidenum">
              <a:rPr lang="en-SE" smtClean="0"/>
              <a:t>‹#›</a:t>
            </a:fld>
            <a:endParaRPr lang="en-SE"/>
          </a:p>
        </p:txBody>
      </p:sp>
    </p:spTree>
    <p:extLst>
      <p:ext uri="{BB962C8B-B14F-4D97-AF65-F5344CB8AC3E}">
        <p14:creationId xmlns:p14="http://schemas.microsoft.com/office/powerpoint/2010/main" val="274064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D4A6-89B8-F849-8A45-BBD23FEAA205}"/>
              </a:ext>
            </a:extLst>
          </p:cNvPr>
          <p:cNvSpPr>
            <a:spLocks noGrp="1"/>
          </p:cNvSpPr>
          <p:nvPr>
            <p:ph type="ctrTitle"/>
          </p:nvPr>
        </p:nvSpPr>
        <p:spPr>
          <a:xfrm>
            <a:off x="1524000" y="1269833"/>
            <a:ext cx="9144000" cy="2240129"/>
          </a:xfrm>
        </p:spPr>
        <p:txBody>
          <a:bodyPr anchor="b"/>
          <a:lstStyle>
            <a:lvl1pPr algn="l">
              <a:defRPr sz="6000"/>
            </a:lvl1pPr>
          </a:lstStyle>
          <a:p>
            <a:r>
              <a:rPr lang="en-GB" dirty="0"/>
              <a:t>Click to edit Master title style</a:t>
            </a:r>
            <a:endParaRPr lang="en-SE" dirty="0"/>
          </a:p>
        </p:txBody>
      </p:sp>
      <p:sp>
        <p:nvSpPr>
          <p:cNvPr id="3" name="Subtitle 2">
            <a:extLst>
              <a:ext uri="{FF2B5EF4-FFF2-40B4-BE49-F238E27FC236}">
                <a16:creationId xmlns:a16="http://schemas.microsoft.com/office/drawing/2014/main" id="{DA73E71B-F89D-144C-9672-57D41B4B061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E" dirty="0"/>
          </a:p>
        </p:txBody>
      </p:sp>
      <p:sp>
        <p:nvSpPr>
          <p:cNvPr id="4" name="Date Placeholder 3">
            <a:extLst>
              <a:ext uri="{FF2B5EF4-FFF2-40B4-BE49-F238E27FC236}">
                <a16:creationId xmlns:a16="http://schemas.microsoft.com/office/drawing/2014/main" id="{0305D550-5E0E-6842-AD2C-E0BDAD2BA9BD}"/>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BED6EA67-6DCC-2042-B535-F6224CF7B0B2}"/>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68B8E06-7C96-2343-B7D2-45C29010D205}"/>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8" name="Picture 7" descr="A close up of a logo&#10;&#10;Description automatically generated">
            <a:extLst>
              <a:ext uri="{FF2B5EF4-FFF2-40B4-BE49-F238E27FC236}">
                <a16:creationId xmlns:a16="http://schemas.microsoft.com/office/drawing/2014/main" id="{7345DF36-AF89-E948-AD71-90A926D69F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9" name="Straight Connector 8">
            <a:extLst>
              <a:ext uri="{FF2B5EF4-FFF2-40B4-BE49-F238E27FC236}">
                <a16:creationId xmlns:a16="http://schemas.microsoft.com/office/drawing/2014/main" id="{3A4EE3D4-6DB5-104B-856B-9E6A551B45BA}"/>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2553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lin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305D550-5E0E-6842-AD2C-E0BDAD2BA9BD}"/>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BED6EA67-6DCC-2042-B535-F6224CF7B0B2}"/>
              </a:ext>
            </a:extLst>
          </p:cNvPr>
          <p:cNvSpPr>
            <a:spLocks noGrp="1"/>
          </p:cNvSpPr>
          <p:nvPr>
            <p:ph type="ftr" sz="quarter" idx="11"/>
          </p:nvPr>
        </p:nvSpPr>
        <p:spPr/>
        <p:txBody>
          <a:bodyPr/>
          <a:lstStyle/>
          <a:p>
            <a:endParaRPr lang="en-SE" dirty="0"/>
          </a:p>
        </p:txBody>
      </p:sp>
      <p:sp>
        <p:nvSpPr>
          <p:cNvPr id="6" name="Slide Number Placeholder 5">
            <a:extLst>
              <a:ext uri="{FF2B5EF4-FFF2-40B4-BE49-F238E27FC236}">
                <a16:creationId xmlns:a16="http://schemas.microsoft.com/office/drawing/2014/main" id="{768B8E06-7C96-2343-B7D2-45C29010D20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3" name="Title 1">
            <a:extLst>
              <a:ext uri="{FF2B5EF4-FFF2-40B4-BE49-F238E27FC236}">
                <a16:creationId xmlns:a16="http://schemas.microsoft.com/office/drawing/2014/main" id="{5324D99D-A094-9649-9FB0-647735FA007D}"/>
              </a:ext>
            </a:extLst>
          </p:cNvPr>
          <p:cNvSpPr>
            <a:spLocks noGrp="1"/>
          </p:cNvSpPr>
          <p:nvPr>
            <p:ph type="title"/>
          </p:nvPr>
        </p:nvSpPr>
        <p:spPr>
          <a:xfrm>
            <a:off x="828261" y="1663451"/>
            <a:ext cx="10515600" cy="871406"/>
          </a:xfrm>
        </p:spPr>
        <p:txBody>
          <a:bodyPr anchor="b">
            <a:noAutofit/>
          </a:bodyPr>
          <a:lstStyle>
            <a:lvl1pPr>
              <a:defRPr sz="3800"/>
            </a:lvl1pPr>
          </a:lstStyle>
          <a:p>
            <a:r>
              <a:rPr lang="en-GB" dirty="0"/>
              <a:t>Click to edit Master title style</a:t>
            </a:r>
            <a:endParaRPr lang="en-SE" dirty="0"/>
          </a:p>
        </p:txBody>
      </p:sp>
      <p:sp>
        <p:nvSpPr>
          <p:cNvPr id="14" name="Text Placeholder 3">
            <a:extLst>
              <a:ext uri="{FF2B5EF4-FFF2-40B4-BE49-F238E27FC236}">
                <a16:creationId xmlns:a16="http://schemas.microsoft.com/office/drawing/2014/main" id="{FE8C6B50-29EA-4449-A6C2-CA30C0C84167}"/>
              </a:ext>
            </a:extLst>
          </p:cNvPr>
          <p:cNvSpPr>
            <a:spLocks noGrp="1"/>
          </p:cNvSpPr>
          <p:nvPr>
            <p:ph type="body" sz="half" idx="2"/>
          </p:nvPr>
        </p:nvSpPr>
        <p:spPr>
          <a:xfrm>
            <a:off x="828259" y="2583004"/>
            <a:ext cx="10515599" cy="495859"/>
          </a:xfrm>
        </p:spPr>
        <p:txBody>
          <a:bodyPr>
            <a:normAutofit/>
          </a:bodyPr>
          <a:lstStyle>
            <a:lvl1pPr marL="0" indent="0">
              <a:buFont typeface="Arial" panose="020B0604020202020204" pitchFamily="34" charset="0"/>
              <a:buNone/>
              <a:defRPr sz="2400">
                <a:solidFill>
                  <a:schemeClr val="accent6">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BF63D60F-BC96-D84E-825E-C6134CF11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17" name="Straight Connector 16">
            <a:extLst>
              <a:ext uri="{FF2B5EF4-FFF2-40B4-BE49-F238E27FC236}">
                <a16:creationId xmlns:a16="http://schemas.microsoft.com/office/drawing/2014/main" id="{0914B5A8-E62F-574F-884F-874DB9B599E5}"/>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E9FB31-8022-1C40-B2EF-4622E53CBF65}"/>
              </a:ext>
            </a:extLst>
          </p:cNvPr>
          <p:cNvCxnSpPr>
            <a:cxnSpLocks/>
          </p:cNvCxnSpPr>
          <p:nvPr userDrawn="1"/>
        </p:nvCxnSpPr>
        <p:spPr>
          <a:xfrm>
            <a:off x="778710" y="1476403"/>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30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ubsection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64C9-BF76-3243-ADDB-8F927511EA59}"/>
              </a:ext>
            </a:extLst>
          </p:cNvPr>
          <p:cNvSpPr>
            <a:spLocks noGrp="1"/>
          </p:cNvSpPr>
          <p:nvPr>
            <p:ph type="title"/>
          </p:nvPr>
        </p:nvSpPr>
        <p:spPr>
          <a:xfrm>
            <a:off x="831850" y="1709738"/>
            <a:ext cx="10515600" cy="2852737"/>
          </a:xfrm>
        </p:spPr>
        <p:txBody>
          <a:bodyPr anchor="b">
            <a:normAutofit/>
          </a:bodyPr>
          <a:lstStyle>
            <a:lvl1pPr>
              <a:defRPr sz="4400"/>
            </a:lvl1pPr>
          </a:lstStyle>
          <a:p>
            <a:r>
              <a:rPr lang="en-GB" dirty="0"/>
              <a:t>Click to edit Master title style</a:t>
            </a:r>
            <a:endParaRPr lang="en-SE" dirty="0"/>
          </a:p>
        </p:txBody>
      </p:sp>
      <p:sp>
        <p:nvSpPr>
          <p:cNvPr id="3" name="Text Placeholder 2">
            <a:extLst>
              <a:ext uri="{FF2B5EF4-FFF2-40B4-BE49-F238E27FC236}">
                <a16:creationId xmlns:a16="http://schemas.microsoft.com/office/drawing/2014/main" id="{32F1F8A0-9F84-094A-ADD3-F4071F7FB5A5}"/>
              </a:ext>
            </a:extLst>
          </p:cNvPr>
          <p:cNvSpPr>
            <a:spLocks noGrp="1"/>
          </p:cNvSpPr>
          <p:nvPr>
            <p:ph type="body" idx="1"/>
          </p:nvPr>
        </p:nvSpPr>
        <p:spPr>
          <a:xfrm>
            <a:off x="831850" y="4589463"/>
            <a:ext cx="10515600" cy="1500187"/>
          </a:xfrm>
        </p:spPr>
        <p:txBody>
          <a:bodyPr/>
          <a:lstStyle>
            <a:lvl1pPr marL="0" indent="0">
              <a:buNone/>
              <a:defRPr sz="24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2D930D03-AB96-6741-A3CA-A0A20D76A30A}"/>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958649-DA59-6249-9659-830BFAE36F8C}"/>
              </a:ext>
            </a:extLst>
          </p:cNvPr>
          <p:cNvSpPr>
            <a:spLocks noGrp="1"/>
          </p:cNvSpPr>
          <p:nvPr>
            <p:ph type="ftr" sz="quarter" idx="11"/>
          </p:nvPr>
        </p:nvSpPr>
        <p:spPr/>
        <p:txBody>
          <a:bodyPr/>
          <a:lstStyle/>
          <a:p>
            <a:endParaRPr lang="en-SE" dirty="0"/>
          </a:p>
        </p:txBody>
      </p:sp>
      <p:sp>
        <p:nvSpPr>
          <p:cNvPr id="6" name="Slide Number Placeholder 5">
            <a:extLst>
              <a:ext uri="{FF2B5EF4-FFF2-40B4-BE49-F238E27FC236}">
                <a16:creationId xmlns:a16="http://schemas.microsoft.com/office/drawing/2014/main" id="{28F5200F-1927-4F46-BE30-9DD64BF69A8C}"/>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8" name="Picture 7" descr="A close up of a logo&#10;&#10;Description automatically generated">
            <a:extLst>
              <a:ext uri="{FF2B5EF4-FFF2-40B4-BE49-F238E27FC236}">
                <a16:creationId xmlns:a16="http://schemas.microsoft.com/office/drawing/2014/main" id="{91D9563F-6D6E-8748-BE72-B09B5B4D13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10" name="Straight Connector 9">
            <a:extLst>
              <a:ext uri="{FF2B5EF4-FFF2-40B4-BE49-F238E27FC236}">
                <a16:creationId xmlns:a16="http://schemas.microsoft.com/office/drawing/2014/main" id="{851391E7-28F3-DC4F-95FB-31038B3C7FF8}"/>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3938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_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37EE6-FCB6-694E-84DA-F54906F139F6}"/>
              </a:ext>
            </a:extLst>
          </p:cNvPr>
          <p:cNvSpPr>
            <a:spLocks noGrp="1"/>
          </p:cNvSpPr>
          <p:nvPr>
            <p:ph type="title"/>
          </p:nvPr>
        </p:nvSpPr>
        <p:spPr>
          <a:xfrm>
            <a:off x="6192456" y="1195253"/>
            <a:ext cx="5161343" cy="917325"/>
          </a:xfrm>
        </p:spPr>
        <p:txBody>
          <a:bodyPr anchor="b"/>
          <a:lstStyle>
            <a:lvl1pPr>
              <a:defRPr sz="3200"/>
            </a:lvl1pPr>
          </a:lstStyle>
          <a:p>
            <a:r>
              <a:rPr lang="en-GB" dirty="0"/>
              <a:t>Click to edit Master title style</a:t>
            </a:r>
            <a:endParaRPr lang="en-SE" dirty="0"/>
          </a:p>
        </p:txBody>
      </p:sp>
      <p:sp>
        <p:nvSpPr>
          <p:cNvPr id="3" name="Picture Placeholder 2">
            <a:extLst>
              <a:ext uri="{FF2B5EF4-FFF2-40B4-BE49-F238E27FC236}">
                <a16:creationId xmlns:a16="http://schemas.microsoft.com/office/drawing/2014/main" id="{48CCE356-D3BC-754A-9BBF-EB1FA1E8A83F}"/>
              </a:ext>
            </a:extLst>
          </p:cNvPr>
          <p:cNvSpPr>
            <a:spLocks noGrp="1"/>
          </p:cNvSpPr>
          <p:nvPr>
            <p:ph type="pic" idx="1"/>
          </p:nvPr>
        </p:nvSpPr>
        <p:spPr>
          <a:xfrm>
            <a:off x="-1" y="0"/>
            <a:ext cx="5521125" cy="6857999"/>
          </a:xfrm>
          <a:solidFill>
            <a:schemeClr val="accent5"/>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dirty="0"/>
          </a:p>
        </p:txBody>
      </p:sp>
      <p:sp>
        <p:nvSpPr>
          <p:cNvPr id="4" name="Text Placeholder 3">
            <a:extLst>
              <a:ext uri="{FF2B5EF4-FFF2-40B4-BE49-F238E27FC236}">
                <a16:creationId xmlns:a16="http://schemas.microsoft.com/office/drawing/2014/main" id="{2A7E4F5B-A5C9-B445-B368-AF0DCCAD5F8F}"/>
              </a:ext>
            </a:extLst>
          </p:cNvPr>
          <p:cNvSpPr>
            <a:spLocks noGrp="1"/>
          </p:cNvSpPr>
          <p:nvPr>
            <p:ph type="body" sz="half" idx="2"/>
          </p:nvPr>
        </p:nvSpPr>
        <p:spPr>
          <a:xfrm>
            <a:off x="6192456" y="2226365"/>
            <a:ext cx="5161343" cy="3774054"/>
          </a:xfrm>
        </p:spPr>
        <p:txBody>
          <a:bodyPr>
            <a:normAutofit/>
          </a:bodyPr>
          <a:lstStyle>
            <a:lvl1pPr marL="285750" indent="-285750">
              <a:lnSpc>
                <a:spcPct val="100000"/>
              </a:lnSpc>
              <a:buFont typeface="Arial" panose="020B0604020202020204" pitchFamily="34" charset="0"/>
              <a:buChar char="•"/>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9F664CA9-DE93-B94D-B824-447646F7D937}"/>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974FEAF6-5572-0A46-A591-9EDD41FBF230}"/>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F20CED87-7921-3A4D-8D4F-B7AD5E1B2B8D}"/>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16" name="Picture 15" descr="A picture containing light&#10;&#10;Description automatically generated">
            <a:extLst>
              <a:ext uri="{FF2B5EF4-FFF2-40B4-BE49-F238E27FC236}">
                <a16:creationId xmlns:a16="http://schemas.microsoft.com/office/drawing/2014/main" id="{0E2BC420-789F-F54A-8515-6E173CEBC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720505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_with gray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93A7D-C38E-D2B7-9EA5-F57CB6D4A2CF}"/>
              </a:ext>
            </a:extLst>
          </p:cNvPr>
          <p:cNvSpPr/>
          <p:nvPr userDrawn="1"/>
        </p:nvSpPr>
        <p:spPr>
          <a:xfrm>
            <a:off x="-1" y="0"/>
            <a:ext cx="5324355"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BA437EE6-FCB6-694E-84DA-F54906F139F6}"/>
              </a:ext>
            </a:extLst>
          </p:cNvPr>
          <p:cNvSpPr>
            <a:spLocks noGrp="1"/>
          </p:cNvSpPr>
          <p:nvPr>
            <p:ph type="title"/>
          </p:nvPr>
        </p:nvSpPr>
        <p:spPr>
          <a:xfrm>
            <a:off x="5926667" y="1195253"/>
            <a:ext cx="5427133" cy="917325"/>
          </a:xfrm>
        </p:spPr>
        <p:txBody>
          <a:bodyPr anchor="b"/>
          <a:lstStyle>
            <a:lvl1pPr>
              <a:defRPr sz="3200"/>
            </a:lvl1pPr>
          </a:lstStyle>
          <a:p>
            <a:r>
              <a:rPr lang="en-GB" dirty="0"/>
              <a:t>Click to edit Master title style</a:t>
            </a:r>
            <a:endParaRPr lang="en-SE" dirty="0"/>
          </a:p>
        </p:txBody>
      </p:sp>
      <p:sp>
        <p:nvSpPr>
          <p:cNvPr id="4" name="Text Placeholder 3">
            <a:extLst>
              <a:ext uri="{FF2B5EF4-FFF2-40B4-BE49-F238E27FC236}">
                <a16:creationId xmlns:a16="http://schemas.microsoft.com/office/drawing/2014/main" id="{2A7E4F5B-A5C9-B445-B368-AF0DCCAD5F8F}"/>
              </a:ext>
            </a:extLst>
          </p:cNvPr>
          <p:cNvSpPr>
            <a:spLocks noGrp="1"/>
          </p:cNvSpPr>
          <p:nvPr>
            <p:ph type="body" sz="half" idx="2"/>
          </p:nvPr>
        </p:nvSpPr>
        <p:spPr>
          <a:xfrm>
            <a:off x="5926667" y="2226365"/>
            <a:ext cx="5427133" cy="3774054"/>
          </a:xfrm>
        </p:spPr>
        <p:txBody>
          <a:bodyPr>
            <a:normAutofit/>
          </a:bodyPr>
          <a:lstStyle>
            <a:lvl1pPr marL="285750" indent="-285750">
              <a:lnSpc>
                <a:spcPct val="100000"/>
              </a:lnSpc>
              <a:buFont typeface="Arial" panose="020B0604020202020204" pitchFamily="34" charset="0"/>
              <a:buChar char="•"/>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9F664CA9-DE93-B94D-B824-447646F7D937}"/>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974FEAF6-5572-0A46-A591-9EDD41FBF230}"/>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F20CED87-7921-3A4D-8D4F-B7AD5E1B2B8D}"/>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16" name="Picture 15" descr="A picture containing light&#10;&#10;Description automatically generated">
            <a:extLst>
              <a:ext uri="{FF2B5EF4-FFF2-40B4-BE49-F238E27FC236}">
                <a16:creationId xmlns:a16="http://schemas.microsoft.com/office/drawing/2014/main" id="{0E2BC420-789F-F54A-8515-6E173CEBC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3046519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_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590263"/>
            <a:ext cx="3803247" cy="458670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9" name="Picture Placeholder 2">
            <a:extLst>
              <a:ext uri="{FF2B5EF4-FFF2-40B4-BE49-F238E27FC236}">
                <a16:creationId xmlns:a16="http://schemas.microsoft.com/office/drawing/2014/main" id="{F9FD3AA2-93FA-F743-888D-46EEB850814B}"/>
              </a:ext>
            </a:extLst>
          </p:cNvPr>
          <p:cNvSpPr>
            <a:spLocks noGrp="1"/>
          </p:cNvSpPr>
          <p:nvPr>
            <p:ph type="pic" idx="13"/>
          </p:nvPr>
        </p:nvSpPr>
        <p:spPr>
          <a:xfrm>
            <a:off x="4849792" y="1590262"/>
            <a:ext cx="6504008" cy="4586699"/>
          </a:xfrm>
          <a:solidFill>
            <a:schemeClr val="accent5"/>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dirty="0"/>
          </a:p>
        </p:txBody>
      </p:sp>
      <p:sp>
        <p:nvSpPr>
          <p:cNvPr id="18" name="Title 1">
            <a:extLst>
              <a:ext uri="{FF2B5EF4-FFF2-40B4-BE49-F238E27FC236}">
                <a16:creationId xmlns:a16="http://schemas.microsoft.com/office/drawing/2014/main" id="{C8F7C742-0744-6340-A5AF-1B561DC7005F}"/>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19" name="Straight Connector 18">
            <a:extLst>
              <a:ext uri="{FF2B5EF4-FFF2-40B4-BE49-F238E27FC236}">
                <a16:creationId xmlns:a16="http://schemas.microsoft.com/office/drawing/2014/main" id="{DE5DFC2C-5E80-5A4E-A949-486D194F6493}"/>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light&#10;&#10;Description automatically generated">
            <a:extLst>
              <a:ext uri="{FF2B5EF4-FFF2-40B4-BE49-F238E27FC236}">
                <a16:creationId xmlns:a16="http://schemas.microsoft.com/office/drawing/2014/main" id="{3B9C1071-3AF0-E144-9976-26F383021B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507053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_with picture_no bullet poin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590263"/>
            <a:ext cx="3803247" cy="45867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9" name="Picture Placeholder 2">
            <a:extLst>
              <a:ext uri="{FF2B5EF4-FFF2-40B4-BE49-F238E27FC236}">
                <a16:creationId xmlns:a16="http://schemas.microsoft.com/office/drawing/2014/main" id="{F9FD3AA2-93FA-F743-888D-46EEB850814B}"/>
              </a:ext>
            </a:extLst>
          </p:cNvPr>
          <p:cNvSpPr>
            <a:spLocks noGrp="1"/>
          </p:cNvSpPr>
          <p:nvPr>
            <p:ph type="pic" idx="13"/>
          </p:nvPr>
        </p:nvSpPr>
        <p:spPr>
          <a:xfrm>
            <a:off x="4849792" y="1590262"/>
            <a:ext cx="6504008" cy="4586699"/>
          </a:xfrm>
          <a:solidFill>
            <a:schemeClr val="accent5"/>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dirty="0"/>
          </a:p>
        </p:txBody>
      </p:sp>
      <p:sp>
        <p:nvSpPr>
          <p:cNvPr id="18" name="Title 1">
            <a:extLst>
              <a:ext uri="{FF2B5EF4-FFF2-40B4-BE49-F238E27FC236}">
                <a16:creationId xmlns:a16="http://schemas.microsoft.com/office/drawing/2014/main" id="{C8F7C742-0744-6340-A5AF-1B561DC7005F}"/>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19" name="Straight Connector 18">
            <a:extLst>
              <a:ext uri="{FF2B5EF4-FFF2-40B4-BE49-F238E27FC236}">
                <a16:creationId xmlns:a16="http://schemas.microsoft.com/office/drawing/2014/main" id="{DE5DFC2C-5E80-5A4E-A949-486D194F6493}"/>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light&#10;&#10;Description automatically generated">
            <a:extLst>
              <a:ext uri="{FF2B5EF4-FFF2-40B4-BE49-F238E27FC236}">
                <a16:creationId xmlns:a16="http://schemas.microsoft.com/office/drawing/2014/main" id="{3B9C1071-3AF0-E144-9976-26F383021B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1135358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486801"/>
            <a:ext cx="10515600" cy="4690162"/>
          </a:xfr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23" name="Title 1">
            <a:extLst>
              <a:ext uri="{FF2B5EF4-FFF2-40B4-BE49-F238E27FC236}">
                <a16:creationId xmlns:a16="http://schemas.microsoft.com/office/drawing/2014/main" id="{36A62D3F-A39F-6E47-97F2-2386939AF23E}"/>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25" name="Picture 24" descr="A picture containing light&#10;&#10;Description automatically generated">
            <a:extLst>
              <a:ext uri="{FF2B5EF4-FFF2-40B4-BE49-F238E27FC236}">
                <a16:creationId xmlns:a16="http://schemas.microsoft.com/office/drawing/2014/main" id="{9C7AD4F0-3B83-734C-A210-0EF6423598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26" name="Straight Connector 25">
            <a:extLst>
              <a:ext uri="{FF2B5EF4-FFF2-40B4-BE49-F238E27FC236}">
                <a16:creationId xmlns:a16="http://schemas.microsoft.com/office/drawing/2014/main" id="{AE347D2B-A57F-964B-B32F-1405615FCCE5}"/>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682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lumn_no bulletpoin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486801"/>
            <a:ext cx="10515600" cy="4690162"/>
          </a:xfrm>
        </p:spPr>
        <p:txBody>
          <a:bodyPr/>
          <a:lstStyle>
            <a:lvl1pPr marL="0" indent="0">
              <a:lnSpc>
                <a:spcPct val="10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23" name="Title 1">
            <a:extLst>
              <a:ext uri="{FF2B5EF4-FFF2-40B4-BE49-F238E27FC236}">
                <a16:creationId xmlns:a16="http://schemas.microsoft.com/office/drawing/2014/main" id="{36A62D3F-A39F-6E47-97F2-2386939AF23E}"/>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25" name="Picture 24" descr="A picture containing light&#10;&#10;Description automatically generated">
            <a:extLst>
              <a:ext uri="{FF2B5EF4-FFF2-40B4-BE49-F238E27FC236}">
                <a16:creationId xmlns:a16="http://schemas.microsoft.com/office/drawing/2014/main" id="{9C7AD4F0-3B83-734C-A210-0EF6423598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26" name="Straight Connector 25">
            <a:extLst>
              <a:ext uri="{FF2B5EF4-FFF2-40B4-BE49-F238E27FC236}">
                <a16:creationId xmlns:a16="http://schemas.microsoft.com/office/drawing/2014/main" id="{AE347D2B-A57F-964B-B32F-1405615FCCE5}"/>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984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15B23-0836-A24B-A499-D46DD2A824B3}"/>
              </a:ext>
            </a:extLst>
          </p:cNvPr>
          <p:cNvSpPr>
            <a:spLocks noGrp="1"/>
          </p:cNvSpPr>
          <p:nvPr>
            <p:ph sz="half" idx="1"/>
          </p:nvPr>
        </p:nvSpPr>
        <p:spPr>
          <a:xfrm>
            <a:off x="838200" y="1486802"/>
            <a:ext cx="5181600" cy="469016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Content Placeholder 3">
            <a:extLst>
              <a:ext uri="{FF2B5EF4-FFF2-40B4-BE49-F238E27FC236}">
                <a16:creationId xmlns:a16="http://schemas.microsoft.com/office/drawing/2014/main" id="{B3A61B6F-7EA9-644D-9EE7-D689D3C4D6B4}"/>
              </a:ext>
            </a:extLst>
          </p:cNvPr>
          <p:cNvSpPr>
            <a:spLocks noGrp="1"/>
          </p:cNvSpPr>
          <p:nvPr>
            <p:ph sz="half" idx="2"/>
          </p:nvPr>
        </p:nvSpPr>
        <p:spPr>
          <a:xfrm>
            <a:off x="6172200" y="1486802"/>
            <a:ext cx="5181600" cy="46901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1" name="Title 1">
            <a:extLst>
              <a:ext uri="{FF2B5EF4-FFF2-40B4-BE49-F238E27FC236}">
                <a16:creationId xmlns:a16="http://schemas.microsoft.com/office/drawing/2014/main" id="{EF6E1995-9EF8-6B43-824E-C101AA05EBB5}"/>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3" name="Picture 12" descr="A picture containing light&#10;&#10;Description automatically generated">
            <a:extLst>
              <a:ext uri="{FF2B5EF4-FFF2-40B4-BE49-F238E27FC236}">
                <a16:creationId xmlns:a16="http://schemas.microsoft.com/office/drawing/2014/main" id="{1180D43F-1645-D74C-BC68-E70E910CF8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4" name="Straight Connector 13">
            <a:extLst>
              <a:ext uri="{FF2B5EF4-FFF2-40B4-BE49-F238E27FC236}">
                <a16:creationId xmlns:a16="http://schemas.microsoft.com/office/drawing/2014/main" id="{5888A04A-B7D7-4445-A7F6-567F660D28AE}"/>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7491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81DA74-6559-A246-BF14-34A29F0B6293}"/>
              </a:ext>
            </a:extLst>
          </p:cNvPr>
          <p:cNvSpPr>
            <a:spLocks noGrp="1"/>
          </p:cNvSpPr>
          <p:nvPr>
            <p:ph type="body" idx="1"/>
          </p:nvPr>
        </p:nvSpPr>
        <p:spPr>
          <a:xfrm>
            <a:off x="839788" y="1596064"/>
            <a:ext cx="5157787" cy="508199"/>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F8023958-DDF9-F648-95C8-3A2F7D3B4445}"/>
              </a:ext>
            </a:extLst>
          </p:cNvPr>
          <p:cNvSpPr>
            <a:spLocks noGrp="1"/>
          </p:cNvSpPr>
          <p:nvPr>
            <p:ph sz="half" idx="2"/>
          </p:nvPr>
        </p:nvSpPr>
        <p:spPr>
          <a:xfrm>
            <a:off x="839788" y="2213113"/>
            <a:ext cx="5157787" cy="3976550"/>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5" name="Text Placeholder 4">
            <a:extLst>
              <a:ext uri="{FF2B5EF4-FFF2-40B4-BE49-F238E27FC236}">
                <a16:creationId xmlns:a16="http://schemas.microsoft.com/office/drawing/2014/main" id="{AD3F83A3-3657-2445-9DE5-C7C88B5346CA}"/>
              </a:ext>
            </a:extLst>
          </p:cNvPr>
          <p:cNvSpPr>
            <a:spLocks noGrp="1"/>
          </p:cNvSpPr>
          <p:nvPr>
            <p:ph type="body" sz="quarter" idx="3"/>
          </p:nvPr>
        </p:nvSpPr>
        <p:spPr>
          <a:xfrm>
            <a:off x="6172200" y="1596064"/>
            <a:ext cx="5183188" cy="508199"/>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B4ADB9F-3592-FF47-868F-84CEBA721E61}"/>
              </a:ext>
            </a:extLst>
          </p:cNvPr>
          <p:cNvSpPr>
            <a:spLocks noGrp="1"/>
          </p:cNvSpPr>
          <p:nvPr>
            <p:ph sz="quarter" idx="4"/>
          </p:nvPr>
        </p:nvSpPr>
        <p:spPr>
          <a:xfrm>
            <a:off x="6172200" y="2213113"/>
            <a:ext cx="5183188" cy="3976550"/>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7" name="Date Placeholder 6">
            <a:extLst>
              <a:ext uri="{FF2B5EF4-FFF2-40B4-BE49-F238E27FC236}">
                <a16:creationId xmlns:a16="http://schemas.microsoft.com/office/drawing/2014/main" id="{9E83C99C-A608-864A-A074-2F1CD9971227}"/>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8" name="Footer Placeholder 7">
            <a:extLst>
              <a:ext uri="{FF2B5EF4-FFF2-40B4-BE49-F238E27FC236}">
                <a16:creationId xmlns:a16="http://schemas.microsoft.com/office/drawing/2014/main" id="{05A65F0D-CB50-DB4C-B643-8BBDBDC6EF3D}"/>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3BF3F6E3-DEE5-D64E-844E-EA92DBE41A30}"/>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1" name="Title 1">
            <a:extLst>
              <a:ext uri="{FF2B5EF4-FFF2-40B4-BE49-F238E27FC236}">
                <a16:creationId xmlns:a16="http://schemas.microsoft.com/office/drawing/2014/main" id="{1B6406C0-0623-CF40-9192-9ECCC4C76DCD}"/>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3" name="Picture 12" descr="A picture containing light&#10;&#10;Description automatically generated">
            <a:extLst>
              <a:ext uri="{FF2B5EF4-FFF2-40B4-BE49-F238E27FC236}">
                <a16:creationId xmlns:a16="http://schemas.microsoft.com/office/drawing/2014/main" id="{60E44778-6BC3-9E44-9901-27C147E13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4" name="Straight Connector 13">
            <a:extLst>
              <a:ext uri="{FF2B5EF4-FFF2-40B4-BE49-F238E27FC236}">
                <a16:creationId xmlns:a16="http://schemas.microsoft.com/office/drawing/2014/main" id="{187F76E0-270B-7241-AE1D-1277BA6E99FC}"/>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08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s_with pictur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5" name="Title 1">
            <a:extLst>
              <a:ext uri="{FF2B5EF4-FFF2-40B4-BE49-F238E27FC236}">
                <a16:creationId xmlns:a16="http://schemas.microsoft.com/office/drawing/2014/main" id="{93154B94-A779-F845-A04B-B2B93C2FBBD1}"/>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7" name="Picture 16" descr="A picture containing light&#10;&#10;Description automatically generated">
            <a:extLst>
              <a:ext uri="{FF2B5EF4-FFF2-40B4-BE49-F238E27FC236}">
                <a16:creationId xmlns:a16="http://schemas.microsoft.com/office/drawing/2014/main" id="{E6702E27-792C-0646-A67C-3083FC9C1A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8" name="Straight Connector 17">
            <a:extLst>
              <a:ext uri="{FF2B5EF4-FFF2-40B4-BE49-F238E27FC236}">
                <a16:creationId xmlns:a16="http://schemas.microsoft.com/office/drawing/2014/main" id="{C54C66CF-7EDF-D54E-8975-3C0CEC7C4EFB}"/>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4A6FCF67-E19C-DE4A-8BE9-AFBEBE84A140}"/>
              </a:ext>
            </a:extLst>
          </p:cNvPr>
          <p:cNvSpPr>
            <a:spLocks noGrp="1"/>
          </p:cNvSpPr>
          <p:nvPr>
            <p:ph sz="half" idx="1"/>
          </p:nvPr>
        </p:nvSpPr>
        <p:spPr>
          <a:xfrm>
            <a:off x="838200" y="1590261"/>
            <a:ext cx="3145016" cy="4586702"/>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20" name="Content Placeholder 2">
            <a:extLst>
              <a:ext uri="{FF2B5EF4-FFF2-40B4-BE49-F238E27FC236}">
                <a16:creationId xmlns:a16="http://schemas.microsoft.com/office/drawing/2014/main" id="{3D256E59-D378-3C45-BC58-2A73BF0E9510}"/>
              </a:ext>
            </a:extLst>
          </p:cNvPr>
          <p:cNvSpPr>
            <a:spLocks noGrp="1"/>
          </p:cNvSpPr>
          <p:nvPr>
            <p:ph sz="half" idx="13"/>
          </p:nvPr>
        </p:nvSpPr>
        <p:spPr>
          <a:xfrm>
            <a:off x="4495800" y="1587086"/>
            <a:ext cx="3145016" cy="4586702"/>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21" name="Picture Placeholder 13">
            <a:extLst>
              <a:ext uri="{FF2B5EF4-FFF2-40B4-BE49-F238E27FC236}">
                <a16:creationId xmlns:a16="http://schemas.microsoft.com/office/drawing/2014/main" id="{B56A95A0-DD9A-7D4C-AA83-A6974F5C1D01}"/>
              </a:ext>
            </a:extLst>
          </p:cNvPr>
          <p:cNvSpPr>
            <a:spLocks noGrp="1"/>
          </p:cNvSpPr>
          <p:nvPr>
            <p:ph type="pic" sz="quarter" idx="15"/>
          </p:nvPr>
        </p:nvSpPr>
        <p:spPr>
          <a:xfrm>
            <a:off x="8153400" y="1587086"/>
            <a:ext cx="3148595" cy="4586702"/>
          </a:xfrm>
          <a:solidFill>
            <a:schemeClr val="accent5"/>
          </a:solidFill>
        </p:spPr>
        <p:txBody>
          <a:bodyPr/>
          <a:lstStyle/>
          <a:p>
            <a:endParaRPr lang="en-SE"/>
          </a:p>
        </p:txBody>
      </p:sp>
    </p:spTree>
    <p:extLst>
      <p:ext uri="{BB962C8B-B14F-4D97-AF65-F5344CB8AC3E}">
        <p14:creationId xmlns:p14="http://schemas.microsoft.com/office/powerpoint/2010/main" val="290141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15B23-0836-A24B-A499-D46DD2A824B3}"/>
              </a:ext>
            </a:extLst>
          </p:cNvPr>
          <p:cNvSpPr>
            <a:spLocks noGrp="1"/>
          </p:cNvSpPr>
          <p:nvPr>
            <p:ph sz="half" idx="1"/>
          </p:nvPr>
        </p:nvSpPr>
        <p:spPr>
          <a:xfrm>
            <a:off x="990571" y="1709532"/>
            <a:ext cx="3047418" cy="4269643"/>
          </a:xfrm>
          <a:solidFill>
            <a:schemeClr val="accent5"/>
          </a:solidFill>
          <a:ln w="254000">
            <a:solidFill>
              <a:schemeClr val="accent5"/>
            </a:solidFill>
            <a:miter lim="800000"/>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2" name="Content Placeholder 2">
            <a:extLst>
              <a:ext uri="{FF2B5EF4-FFF2-40B4-BE49-F238E27FC236}">
                <a16:creationId xmlns:a16="http://schemas.microsoft.com/office/drawing/2014/main" id="{6DBB1F04-323A-EA44-B952-411BF487179B}"/>
              </a:ext>
            </a:extLst>
          </p:cNvPr>
          <p:cNvSpPr>
            <a:spLocks noGrp="1"/>
          </p:cNvSpPr>
          <p:nvPr>
            <p:ph sz="half" idx="13"/>
          </p:nvPr>
        </p:nvSpPr>
        <p:spPr>
          <a:xfrm>
            <a:off x="4572291" y="1706357"/>
            <a:ext cx="3047418" cy="4269643"/>
          </a:xfrm>
          <a:solidFill>
            <a:schemeClr val="accent5"/>
          </a:solidFill>
          <a:ln w="254000">
            <a:solidFill>
              <a:schemeClr val="accent5"/>
            </a:solidFill>
            <a:miter lim="800000"/>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13" name="Content Placeholder 2">
            <a:extLst>
              <a:ext uri="{FF2B5EF4-FFF2-40B4-BE49-F238E27FC236}">
                <a16:creationId xmlns:a16="http://schemas.microsoft.com/office/drawing/2014/main" id="{4B0D00D4-87E8-FC49-A11E-1674C0199F56}"/>
              </a:ext>
            </a:extLst>
          </p:cNvPr>
          <p:cNvSpPr>
            <a:spLocks noGrp="1"/>
          </p:cNvSpPr>
          <p:nvPr>
            <p:ph sz="half" idx="14"/>
          </p:nvPr>
        </p:nvSpPr>
        <p:spPr>
          <a:xfrm>
            <a:off x="8154011" y="1706357"/>
            <a:ext cx="3047418" cy="4269643"/>
          </a:xfrm>
          <a:solidFill>
            <a:schemeClr val="accent5"/>
          </a:solidFill>
          <a:ln w="254000">
            <a:solidFill>
              <a:schemeClr val="accent5"/>
            </a:solidFill>
            <a:miter lim="800000"/>
          </a:ln>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11" name="Title 1">
            <a:extLst>
              <a:ext uri="{FF2B5EF4-FFF2-40B4-BE49-F238E27FC236}">
                <a16:creationId xmlns:a16="http://schemas.microsoft.com/office/drawing/2014/main" id="{10ECF73C-BE15-1247-8BA1-8B58EB44F646}"/>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5" name="Picture 14" descr="A picture containing light&#10;&#10;Description automatically generated">
            <a:extLst>
              <a:ext uri="{FF2B5EF4-FFF2-40B4-BE49-F238E27FC236}">
                <a16:creationId xmlns:a16="http://schemas.microsoft.com/office/drawing/2014/main" id="{8CFB8FDF-EDD9-EE4C-8628-6830083D86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6" name="Straight Connector 15">
            <a:extLst>
              <a:ext uri="{FF2B5EF4-FFF2-40B4-BE49-F238E27FC236}">
                <a16:creationId xmlns:a16="http://schemas.microsoft.com/office/drawing/2014/main" id="{8C91F3DA-5824-D04E-A2A6-D27051964362}"/>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139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x pictures">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1" name="Title 1">
            <a:extLst>
              <a:ext uri="{FF2B5EF4-FFF2-40B4-BE49-F238E27FC236}">
                <a16:creationId xmlns:a16="http://schemas.microsoft.com/office/drawing/2014/main" id="{10ECF73C-BE15-1247-8BA1-8B58EB44F646}"/>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5" name="Picture 14" descr="A picture containing light&#10;&#10;Description automatically generated">
            <a:extLst>
              <a:ext uri="{FF2B5EF4-FFF2-40B4-BE49-F238E27FC236}">
                <a16:creationId xmlns:a16="http://schemas.microsoft.com/office/drawing/2014/main" id="{8CFB8FDF-EDD9-EE4C-8628-6830083D86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6" name="Straight Connector 15">
            <a:extLst>
              <a:ext uri="{FF2B5EF4-FFF2-40B4-BE49-F238E27FC236}">
                <a16:creationId xmlns:a16="http://schemas.microsoft.com/office/drawing/2014/main" id="{8C91F3DA-5824-D04E-A2A6-D27051964362}"/>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Picture Placeholder 13">
            <a:extLst>
              <a:ext uri="{FF2B5EF4-FFF2-40B4-BE49-F238E27FC236}">
                <a16:creationId xmlns:a16="http://schemas.microsoft.com/office/drawing/2014/main" id="{356174EE-E1FC-1549-92D3-27228F8A6EC4}"/>
              </a:ext>
            </a:extLst>
          </p:cNvPr>
          <p:cNvSpPr>
            <a:spLocks noGrp="1"/>
          </p:cNvSpPr>
          <p:nvPr>
            <p:ph type="pic" sz="quarter" idx="17"/>
          </p:nvPr>
        </p:nvSpPr>
        <p:spPr>
          <a:xfrm>
            <a:off x="859398" y="1557868"/>
            <a:ext cx="3080368" cy="1867795"/>
          </a:xfrm>
          <a:solidFill>
            <a:schemeClr val="accent5"/>
          </a:solidFill>
        </p:spPr>
        <p:txBody>
          <a:bodyPr/>
          <a:lstStyle/>
          <a:p>
            <a:endParaRPr lang="en-SE"/>
          </a:p>
        </p:txBody>
      </p:sp>
      <p:sp>
        <p:nvSpPr>
          <p:cNvPr id="19" name="Picture Placeholder 13">
            <a:extLst>
              <a:ext uri="{FF2B5EF4-FFF2-40B4-BE49-F238E27FC236}">
                <a16:creationId xmlns:a16="http://schemas.microsoft.com/office/drawing/2014/main" id="{447581F5-E5A1-9941-9B80-304E1C8A22BA}"/>
              </a:ext>
            </a:extLst>
          </p:cNvPr>
          <p:cNvSpPr>
            <a:spLocks noGrp="1"/>
          </p:cNvSpPr>
          <p:nvPr>
            <p:ph type="pic" sz="quarter" idx="18"/>
          </p:nvPr>
        </p:nvSpPr>
        <p:spPr>
          <a:xfrm>
            <a:off x="859398" y="3995264"/>
            <a:ext cx="3080368" cy="1867795"/>
          </a:xfrm>
          <a:solidFill>
            <a:schemeClr val="accent5"/>
          </a:solidFill>
        </p:spPr>
        <p:txBody>
          <a:bodyPr/>
          <a:lstStyle/>
          <a:p>
            <a:endParaRPr lang="en-SE"/>
          </a:p>
        </p:txBody>
      </p:sp>
      <p:sp>
        <p:nvSpPr>
          <p:cNvPr id="22" name="Text Placeholder 2">
            <a:extLst>
              <a:ext uri="{FF2B5EF4-FFF2-40B4-BE49-F238E27FC236}">
                <a16:creationId xmlns:a16="http://schemas.microsoft.com/office/drawing/2014/main" id="{AA784B64-64BD-BA48-B359-7D4A03877177}"/>
              </a:ext>
            </a:extLst>
          </p:cNvPr>
          <p:cNvSpPr>
            <a:spLocks noGrp="1"/>
          </p:cNvSpPr>
          <p:nvPr>
            <p:ph type="body" idx="1"/>
          </p:nvPr>
        </p:nvSpPr>
        <p:spPr>
          <a:xfrm>
            <a:off x="848140" y="3486702"/>
            <a:ext cx="3090307"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3" name="Text Placeholder 2">
            <a:extLst>
              <a:ext uri="{FF2B5EF4-FFF2-40B4-BE49-F238E27FC236}">
                <a16:creationId xmlns:a16="http://schemas.microsoft.com/office/drawing/2014/main" id="{EE81B823-48D0-B040-9982-F46A26004A93}"/>
              </a:ext>
            </a:extLst>
          </p:cNvPr>
          <p:cNvSpPr>
            <a:spLocks noGrp="1"/>
          </p:cNvSpPr>
          <p:nvPr>
            <p:ph type="body" idx="26"/>
          </p:nvPr>
        </p:nvSpPr>
        <p:spPr>
          <a:xfrm>
            <a:off x="848139" y="5930290"/>
            <a:ext cx="3090307"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4" name="Picture Placeholder 13">
            <a:extLst>
              <a:ext uri="{FF2B5EF4-FFF2-40B4-BE49-F238E27FC236}">
                <a16:creationId xmlns:a16="http://schemas.microsoft.com/office/drawing/2014/main" id="{F6033C9C-07C1-3947-BB55-9F23F6448C4B}"/>
              </a:ext>
            </a:extLst>
          </p:cNvPr>
          <p:cNvSpPr>
            <a:spLocks noGrp="1"/>
          </p:cNvSpPr>
          <p:nvPr>
            <p:ph type="pic" sz="quarter" idx="27"/>
          </p:nvPr>
        </p:nvSpPr>
        <p:spPr>
          <a:xfrm>
            <a:off x="4567073" y="1557868"/>
            <a:ext cx="3080368" cy="1867795"/>
          </a:xfrm>
          <a:solidFill>
            <a:schemeClr val="accent5"/>
          </a:solidFill>
        </p:spPr>
        <p:txBody>
          <a:bodyPr/>
          <a:lstStyle/>
          <a:p>
            <a:endParaRPr lang="en-SE"/>
          </a:p>
        </p:txBody>
      </p:sp>
      <p:sp>
        <p:nvSpPr>
          <p:cNvPr id="35" name="Picture Placeholder 13">
            <a:extLst>
              <a:ext uri="{FF2B5EF4-FFF2-40B4-BE49-F238E27FC236}">
                <a16:creationId xmlns:a16="http://schemas.microsoft.com/office/drawing/2014/main" id="{82386599-CCDD-E642-A696-F4D5532A56E3}"/>
              </a:ext>
            </a:extLst>
          </p:cNvPr>
          <p:cNvSpPr>
            <a:spLocks noGrp="1"/>
          </p:cNvSpPr>
          <p:nvPr>
            <p:ph type="pic" sz="quarter" idx="28"/>
          </p:nvPr>
        </p:nvSpPr>
        <p:spPr>
          <a:xfrm>
            <a:off x="4567073" y="3995264"/>
            <a:ext cx="3080368" cy="1867795"/>
          </a:xfrm>
          <a:solidFill>
            <a:schemeClr val="accent5"/>
          </a:solidFill>
        </p:spPr>
        <p:txBody>
          <a:bodyPr/>
          <a:lstStyle/>
          <a:p>
            <a:endParaRPr lang="en-SE"/>
          </a:p>
        </p:txBody>
      </p:sp>
      <p:sp>
        <p:nvSpPr>
          <p:cNvPr id="36" name="Text Placeholder 2">
            <a:extLst>
              <a:ext uri="{FF2B5EF4-FFF2-40B4-BE49-F238E27FC236}">
                <a16:creationId xmlns:a16="http://schemas.microsoft.com/office/drawing/2014/main" id="{B61E2E21-BE07-564D-9F0D-C5463C6B6CDF}"/>
              </a:ext>
            </a:extLst>
          </p:cNvPr>
          <p:cNvSpPr>
            <a:spLocks noGrp="1"/>
          </p:cNvSpPr>
          <p:nvPr>
            <p:ph type="body" idx="29"/>
          </p:nvPr>
        </p:nvSpPr>
        <p:spPr>
          <a:xfrm>
            <a:off x="4555816" y="3486702"/>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7" name="Text Placeholder 2">
            <a:extLst>
              <a:ext uri="{FF2B5EF4-FFF2-40B4-BE49-F238E27FC236}">
                <a16:creationId xmlns:a16="http://schemas.microsoft.com/office/drawing/2014/main" id="{90AA0173-F413-9245-8A54-18821E00AFC4}"/>
              </a:ext>
            </a:extLst>
          </p:cNvPr>
          <p:cNvSpPr>
            <a:spLocks noGrp="1"/>
          </p:cNvSpPr>
          <p:nvPr>
            <p:ph type="body" idx="30"/>
          </p:nvPr>
        </p:nvSpPr>
        <p:spPr>
          <a:xfrm>
            <a:off x="4555815" y="5930290"/>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8" name="Picture Placeholder 13">
            <a:extLst>
              <a:ext uri="{FF2B5EF4-FFF2-40B4-BE49-F238E27FC236}">
                <a16:creationId xmlns:a16="http://schemas.microsoft.com/office/drawing/2014/main" id="{A7F7E436-ADED-E24B-8DBE-441C72DFD28B}"/>
              </a:ext>
            </a:extLst>
          </p:cNvPr>
          <p:cNvSpPr>
            <a:spLocks noGrp="1"/>
          </p:cNvSpPr>
          <p:nvPr>
            <p:ph type="pic" sz="quarter" idx="31"/>
          </p:nvPr>
        </p:nvSpPr>
        <p:spPr>
          <a:xfrm>
            <a:off x="8263491" y="1557868"/>
            <a:ext cx="3080368" cy="1867795"/>
          </a:xfrm>
          <a:solidFill>
            <a:schemeClr val="accent5"/>
          </a:solidFill>
        </p:spPr>
        <p:txBody>
          <a:bodyPr/>
          <a:lstStyle/>
          <a:p>
            <a:endParaRPr lang="en-SE"/>
          </a:p>
        </p:txBody>
      </p:sp>
      <p:sp>
        <p:nvSpPr>
          <p:cNvPr id="39" name="Picture Placeholder 13">
            <a:extLst>
              <a:ext uri="{FF2B5EF4-FFF2-40B4-BE49-F238E27FC236}">
                <a16:creationId xmlns:a16="http://schemas.microsoft.com/office/drawing/2014/main" id="{1B3C5658-CAF7-224D-A319-1FF6AC8FD861}"/>
              </a:ext>
            </a:extLst>
          </p:cNvPr>
          <p:cNvSpPr>
            <a:spLocks noGrp="1"/>
          </p:cNvSpPr>
          <p:nvPr>
            <p:ph type="pic" sz="quarter" idx="32"/>
          </p:nvPr>
        </p:nvSpPr>
        <p:spPr>
          <a:xfrm>
            <a:off x="8263491" y="3995264"/>
            <a:ext cx="3080368" cy="1867795"/>
          </a:xfrm>
          <a:solidFill>
            <a:schemeClr val="accent5"/>
          </a:solidFill>
        </p:spPr>
        <p:txBody>
          <a:bodyPr/>
          <a:lstStyle/>
          <a:p>
            <a:endParaRPr lang="en-SE"/>
          </a:p>
        </p:txBody>
      </p:sp>
      <p:sp>
        <p:nvSpPr>
          <p:cNvPr id="40" name="Text Placeholder 2">
            <a:extLst>
              <a:ext uri="{FF2B5EF4-FFF2-40B4-BE49-F238E27FC236}">
                <a16:creationId xmlns:a16="http://schemas.microsoft.com/office/drawing/2014/main" id="{4F14060D-6306-6148-9507-2F40EF4F8019}"/>
              </a:ext>
            </a:extLst>
          </p:cNvPr>
          <p:cNvSpPr>
            <a:spLocks noGrp="1"/>
          </p:cNvSpPr>
          <p:nvPr>
            <p:ph type="body" idx="33"/>
          </p:nvPr>
        </p:nvSpPr>
        <p:spPr>
          <a:xfrm>
            <a:off x="8263492" y="3509517"/>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1" name="Text Placeholder 2">
            <a:extLst>
              <a:ext uri="{FF2B5EF4-FFF2-40B4-BE49-F238E27FC236}">
                <a16:creationId xmlns:a16="http://schemas.microsoft.com/office/drawing/2014/main" id="{73469DD7-B1A0-6248-A00B-B7F73CB98EEC}"/>
              </a:ext>
            </a:extLst>
          </p:cNvPr>
          <p:cNvSpPr>
            <a:spLocks noGrp="1"/>
          </p:cNvSpPr>
          <p:nvPr>
            <p:ph type="body" idx="34"/>
          </p:nvPr>
        </p:nvSpPr>
        <p:spPr>
          <a:xfrm>
            <a:off x="8263491" y="5953105"/>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Tree>
    <p:extLst>
      <p:ext uri="{BB962C8B-B14F-4D97-AF65-F5344CB8AC3E}">
        <p14:creationId xmlns:p14="http://schemas.microsoft.com/office/powerpoint/2010/main" val="3099066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_with pictur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8BDCA0F-AE71-0F44-9687-1C76391BA66F}"/>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4" name="Footer Placeholder 3">
            <a:extLst>
              <a:ext uri="{FF2B5EF4-FFF2-40B4-BE49-F238E27FC236}">
                <a16:creationId xmlns:a16="http://schemas.microsoft.com/office/drawing/2014/main" id="{251A794B-E4C2-F548-9DC8-6DA8D955004B}"/>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3464EF22-443C-0943-9BE4-46B9E67116AE}"/>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6" name="Picture 5" descr="A picture containing light&#10;&#10;Description automatically generated">
            <a:extLst>
              <a:ext uri="{FF2B5EF4-FFF2-40B4-BE49-F238E27FC236}">
                <a16:creationId xmlns:a16="http://schemas.microsoft.com/office/drawing/2014/main" id="{64C5191F-EB5B-1C44-B84B-B2F3AFC4D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17" name="Picture Placeholder 13">
            <a:extLst>
              <a:ext uri="{FF2B5EF4-FFF2-40B4-BE49-F238E27FC236}">
                <a16:creationId xmlns:a16="http://schemas.microsoft.com/office/drawing/2014/main" id="{1390964C-B744-9A45-A187-7409C43502F2}"/>
              </a:ext>
            </a:extLst>
          </p:cNvPr>
          <p:cNvSpPr>
            <a:spLocks noGrp="1"/>
          </p:cNvSpPr>
          <p:nvPr>
            <p:ph type="pic" sz="quarter" idx="15"/>
          </p:nvPr>
        </p:nvSpPr>
        <p:spPr>
          <a:xfrm>
            <a:off x="838200" y="1552093"/>
            <a:ext cx="7772775" cy="4420913"/>
          </a:xfrm>
          <a:solidFill>
            <a:schemeClr val="accent5"/>
          </a:solidFill>
        </p:spPr>
        <p:txBody>
          <a:bodyPr/>
          <a:lstStyle/>
          <a:p>
            <a:endParaRPr lang="en-SE" dirty="0"/>
          </a:p>
        </p:txBody>
      </p:sp>
      <p:sp>
        <p:nvSpPr>
          <p:cNvPr id="8" name="Title 1">
            <a:extLst>
              <a:ext uri="{FF2B5EF4-FFF2-40B4-BE49-F238E27FC236}">
                <a16:creationId xmlns:a16="http://schemas.microsoft.com/office/drawing/2014/main" id="{3CDF90BE-5CE7-AB49-951D-ACC0D6CF1677}"/>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9" name="Straight Connector 8">
            <a:extLst>
              <a:ext uri="{FF2B5EF4-FFF2-40B4-BE49-F238E27FC236}">
                <a16:creationId xmlns:a16="http://schemas.microsoft.com/office/drawing/2014/main" id="{2EAD0059-D5DA-584C-B1E3-3C64F3735564}"/>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8946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_with vide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8BDCA0F-AE71-0F44-9687-1C76391BA66F}"/>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4" name="Footer Placeholder 3">
            <a:extLst>
              <a:ext uri="{FF2B5EF4-FFF2-40B4-BE49-F238E27FC236}">
                <a16:creationId xmlns:a16="http://schemas.microsoft.com/office/drawing/2014/main" id="{251A794B-E4C2-F548-9DC8-6DA8D955004B}"/>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3464EF22-443C-0943-9BE4-46B9E67116AE}"/>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6" name="Picture 5" descr="A picture containing light&#10;&#10;Description automatically generated">
            <a:extLst>
              <a:ext uri="{FF2B5EF4-FFF2-40B4-BE49-F238E27FC236}">
                <a16:creationId xmlns:a16="http://schemas.microsoft.com/office/drawing/2014/main" id="{64C5191F-EB5B-1C44-B84B-B2F3AFC4D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8" name="Media Placeholder 7">
            <a:extLst>
              <a:ext uri="{FF2B5EF4-FFF2-40B4-BE49-F238E27FC236}">
                <a16:creationId xmlns:a16="http://schemas.microsoft.com/office/drawing/2014/main" id="{45AE5EBC-233F-D545-830B-F2A20FC31F60}"/>
              </a:ext>
            </a:extLst>
          </p:cNvPr>
          <p:cNvSpPr>
            <a:spLocks noGrp="1"/>
          </p:cNvSpPr>
          <p:nvPr>
            <p:ph type="media" sz="quarter" idx="16"/>
          </p:nvPr>
        </p:nvSpPr>
        <p:spPr>
          <a:xfrm>
            <a:off x="838200" y="1565345"/>
            <a:ext cx="7772400" cy="4420913"/>
          </a:xfrm>
          <a:solidFill>
            <a:schemeClr val="accent5"/>
          </a:solidFill>
        </p:spPr>
        <p:txBody>
          <a:bodyPr/>
          <a:lstStyle/>
          <a:p>
            <a:endParaRPr lang="en-SE"/>
          </a:p>
        </p:txBody>
      </p:sp>
      <p:sp>
        <p:nvSpPr>
          <p:cNvPr id="9" name="Title 1">
            <a:extLst>
              <a:ext uri="{FF2B5EF4-FFF2-40B4-BE49-F238E27FC236}">
                <a16:creationId xmlns:a16="http://schemas.microsoft.com/office/drawing/2014/main" id="{3404E7E3-7114-E84E-B8AE-18E000EB0A6D}"/>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10" name="Straight Connector 9">
            <a:extLst>
              <a:ext uri="{FF2B5EF4-FFF2-40B4-BE49-F238E27FC236}">
                <a16:creationId xmlns:a16="http://schemas.microsoft.com/office/drawing/2014/main" id="{59332019-365F-E042-B5D7-175C9167CE36}"/>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561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screen_pictur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6BD42F-83EF-3841-8EA4-27AA5DF5B21A}"/>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3" name="Footer Placeholder 2">
            <a:extLst>
              <a:ext uri="{FF2B5EF4-FFF2-40B4-BE49-F238E27FC236}">
                <a16:creationId xmlns:a16="http://schemas.microsoft.com/office/drawing/2014/main" id="{7229E445-FFCE-824B-91C8-078F5DD7C037}"/>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314767EA-1C3A-354F-B983-F9CDC1BAC911}"/>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5" name="Picture 4" descr="A picture containing light&#10;&#10;Description automatically generated">
            <a:extLst>
              <a:ext uri="{FF2B5EF4-FFF2-40B4-BE49-F238E27FC236}">
                <a16:creationId xmlns:a16="http://schemas.microsoft.com/office/drawing/2014/main" id="{5B33360A-A874-F446-9FC4-40921D7CCA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7" name="Picture Placeholder 13">
            <a:extLst>
              <a:ext uri="{FF2B5EF4-FFF2-40B4-BE49-F238E27FC236}">
                <a16:creationId xmlns:a16="http://schemas.microsoft.com/office/drawing/2014/main" id="{A490B878-6ECA-EE4F-9B5C-354F90AB037E}"/>
              </a:ext>
            </a:extLst>
          </p:cNvPr>
          <p:cNvSpPr>
            <a:spLocks noGrp="1"/>
          </p:cNvSpPr>
          <p:nvPr>
            <p:ph type="pic" sz="quarter" idx="15"/>
          </p:nvPr>
        </p:nvSpPr>
        <p:spPr>
          <a:xfrm>
            <a:off x="0" y="0"/>
            <a:ext cx="12192000" cy="6858000"/>
          </a:xfrm>
          <a:solidFill>
            <a:schemeClr val="accent5"/>
          </a:solidFill>
        </p:spPr>
        <p:txBody>
          <a:bodyPr/>
          <a:lstStyle/>
          <a:p>
            <a:endParaRPr lang="en-SE" dirty="0"/>
          </a:p>
        </p:txBody>
      </p:sp>
    </p:spTree>
    <p:extLst>
      <p:ext uri="{BB962C8B-B14F-4D97-AF65-F5344CB8AC3E}">
        <p14:creationId xmlns:p14="http://schemas.microsoft.com/office/powerpoint/2010/main" val="2423671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screen_vide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6BD42F-83EF-3841-8EA4-27AA5DF5B21A}"/>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3" name="Footer Placeholder 2">
            <a:extLst>
              <a:ext uri="{FF2B5EF4-FFF2-40B4-BE49-F238E27FC236}">
                <a16:creationId xmlns:a16="http://schemas.microsoft.com/office/drawing/2014/main" id="{7229E445-FFCE-824B-91C8-078F5DD7C037}"/>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314767EA-1C3A-354F-B983-F9CDC1BAC911}"/>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5" name="Picture 4" descr="A picture containing light&#10;&#10;Description automatically generated">
            <a:extLst>
              <a:ext uri="{FF2B5EF4-FFF2-40B4-BE49-F238E27FC236}">
                <a16:creationId xmlns:a16="http://schemas.microsoft.com/office/drawing/2014/main" id="{5B33360A-A874-F446-9FC4-40921D7CCA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8" name="Media Placeholder 7">
            <a:extLst>
              <a:ext uri="{FF2B5EF4-FFF2-40B4-BE49-F238E27FC236}">
                <a16:creationId xmlns:a16="http://schemas.microsoft.com/office/drawing/2014/main" id="{805D0F14-08B0-2246-9094-3BAFC7C93BEC}"/>
              </a:ext>
            </a:extLst>
          </p:cNvPr>
          <p:cNvSpPr>
            <a:spLocks noGrp="1"/>
          </p:cNvSpPr>
          <p:nvPr>
            <p:ph type="media" sz="quarter" idx="16"/>
          </p:nvPr>
        </p:nvSpPr>
        <p:spPr>
          <a:xfrm>
            <a:off x="0" y="0"/>
            <a:ext cx="12192000" cy="6858000"/>
          </a:xfrm>
          <a:solidFill>
            <a:schemeClr val="accent5"/>
          </a:solidFill>
        </p:spPr>
        <p:txBody>
          <a:bodyPr/>
          <a:lstStyle/>
          <a:p>
            <a:endParaRPr lang="en-SE"/>
          </a:p>
        </p:txBody>
      </p:sp>
    </p:spTree>
    <p:extLst>
      <p:ext uri="{BB962C8B-B14F-4D97-AF65-F5344CB8AC3E}">
        <p14:creationId xmlns:p14="http://schemas.microsoft.com/office/powerpoint/2010/main" val="3245553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column_with our host uni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305D550-5E0E-6842-AD2C-E0BDAD2BA9BD}"/>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BED6EA67-6DCC-2042-B535-F6224CF7B0B2}"/>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68B8E06-7C96-2343-B7D2-45C29010D20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9" name="Content Placeholder 2">
            <a:extLst>
              <a:ext uri="{FF2B5EF4-FFF2-40B4-BE49-F238E27FC236}">
                <a16:creationId xmlns:a16="http://schemas.microsoft.com/office/drawing/2014/main" id="{B83D36E5-D324-7643-8C5F-81F84C8CFC4A}"/>
              </a:ext>
            </a:extLst>
          </p:cNvPr>
          <p:cNvSpPr>
            <a:spLocks noGrp="1"/>
          </p:cNvSpPr>
          <p:nvPr>
            <p:ph idx="1"/>
          </p:nvPr>
        </p:nvSpPr>
        <p:spPr>
          <a:xfrm>
            <a:off x="838200" y="1620455"/>
            <a:ext cx="10515600" cy="45565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p:txBody>
      </p:sp>
      <p:cxnSp>
        <p:nvCxnSpPr>
          <p:cNvPr id="12" name="Straight Connector 11">
            <a:extLst>
              <a:ext uri="{FF2B5EF4-FFF2-40B4-BE49-F238E27FC236}">
                <a16:creationId xmlns:a16="http://schemas.microsoft.com/office/drawing/2014/main" id="{D21A624C-EAFE-AB41-BE6A-6CA890D880EA}"/>
              </a:ext>
            </a:extLst>
          </p:cNvPr>
          <p:cNvCxnSpPr>
            <a:cxnSpLocks/>
          </p:cNvCxnSpPr>
          <p:nvPr userDrawn="1"/>
        </p:nvCxnSpPr>
        <p:spPr>
          <a:xfrm>
            <a:off x="778710" y="1395378"/>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food&#10;&#10;Description automatically generated">
            <a:extLst>
              <a:ext uri="{FF2B5EF4-FFF2-40B4-BE49-F238E27FC236}">
                <a16:creationId xmlns:a16="http://schemas.microsoft.com/office/drawing/2014/main" id="{9D321763-2196-5949-A4C4-5C6095E838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95767" y="486408"/>
            <a:ext cx="3058033" cy="768350"/>
          </a:xfrm>
          <a:prstGeom prst="rect">
            <a:avLst/>
          </a:prstGeom>
        </p:spPr>
      </p:pic>
      <p:pic>
        <p:nvPicPr>
          <p:cNvPr id="14" name="Picture 13" descr="A close up of a logo&#10;&#10;Description automatically generated">
            <a:extLst>
              <a:ext uri="{FF2B5EF4-FFF2-40B4-BE49-F238E27FC236}">
                <a16:creationId xmlns:a16="http://schemas.microsoft.com/office/drawing/2014/main" id="{0C5AE585-8785-0240-9577-627154EBD3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15" name="Straight Connector 14">
            <a:extLst>
              <a:ext uri="{FF2B5EF4-FFF2-40B4-BE49-F238E27FC236}">
                <a16:creationId xmlns:a16="http://schemas.microsoft.com/office/drawing/2014/main" id="{00F62C54-D600-CB4A-A78F-B235D2C97A20}"/>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134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D4A6-89B8-F849-8A45-BBD23FEAA205}"/>
              </a:ext>
            </a:extLst>
          </p:cNvPr>
          <p:cNvSpPr>
            <a:spLocks noGrp="1"/>
          </p:cNvSpPr>
          <p:nvPr>
            <p:ph type="ctrTitle"/>
          </p:nvPr>
        </p:nvSpPr>
        <p:spPr>
          <a:xfrm>
            <a:off x="1524000" y="1269833"/>
            <a:ext cx="9144000" cy="2240129"/>
          </a:xfrm>
        </p:spPr>
        <p:txBody>
          <a:bodyPr anchor="b"/>
          <a:lstStyle>
            <a:lvl1pPr algn="l">
              <a:defRPr sz="6000"/>
            </a:lvl1pPr>
          </a:lstStyle>
          <a:p>
            <a:r>
              <a:rPr lang="en-GB" dirty="0"/>
              <a:t>Click to edit Master title style</a:t>
            </a:r>
            <a:endParaRPr lang="en-SE" dirty="0"/>
          </a:p>
        </p:txBody>
      </p:sp>
      <p:sp>
        <p:nvSpPr>
          <p:cNvPr id="3" name="Subtitle 2">
            <a:extLst>
              <a:ext uri="{FF2B5EF4-FFF2-40B4-BE49-F238E27FC236}">
                <a16:creationId xmlns:a16="http://schemas.microsoft.com/office/drawing/2014/main" id="{DA73E71B-F89D-144C-9672-57D41B4B061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E" dirty="0"/>
          </a:p>
        </p:txBody>
      </p:sp>
      <p:sp>
        <p:nvSpPr>
          <p:cNvPr id="4" name="Date Placeholder 3">
            <a:extLst>
              <a:ext uri="{FF2B5EF4-FFF2-40B4-BE49-F238E27FC236}">
                <a16:creationId xmlns:a16="http://schemas.microsoft.com/office/drawing/2014/main" id="{0305D550-5E0E-6842-AD2C-E0BDAD2BA9BD}"/>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BED6EA67-6DCC-2042-B535-F6224CF7B0B2}"/>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68B8E06-7C96-2343-B7D2-45C29010D205}"/>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8" name="Picture 7" descr="A close up of a logo&#10;&#10;Description automatically generated">
            <a:extLst>
              <a:ext uri="{FF2B5EF4-FFF2-40B4-BE49-F238E27FC236}">
                <a16:creationId xmlns:a16="http://schemas.microsoft.com/office/drawing/2014/main" id="{7345DF36-AF89-E948-AD71-90A926D69F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9" name="Straight Connector 8">
            <a:extLst>
              <a:ext uri="{FF2B5EF4-FFF2-40B4-BE49-F238E27FC236}">
                <a16:creationId xmlns:a16="http://schemas.microsoft.com/office/drawing/2014/main" id="{3A4EE3D4-6DB5-104B-856B-9E6A551B45BA}"/>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034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_lin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305D550-5E0E-6842-AD2C-E0BDAD2BA9BD}"/>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BED6EA67-6DCC-2042-B535-F6224CF7B0B2}"/>
              </a:ext>
            </a:extLst>
          </p:cNvPr>
          <p:cNvSpPr>
            <a:spLocks noGrp="1"/>
          </p:cNvSpPr>
          <p:nvPr>
            <p:ph type="ftr" sz="quarter" idx="11"/>
          </p:nvPr>
        </p:nvSpPr>
        <p:spPr/>
        <p:txBody>
          <a:bodyPr/>
          <a:lstStyle/>
          <a:p>
            <a:endParaRPr lang="en-SE" dirty="0"/>
          </a:p>
        </p:txBody>
      </p:sp>
      <p:sp>
        <p:nvSpPr>
          <p:cNvPr id="6" name="Slide Number Placeholder 5">
            <a:extLst>
              <a:ext uri="{FF2B5EF4-FFF2-40B4-BE49-F238E27FC236}">
                <a16:creationId xmlns:a16="http://schemas.microsoft.com/office/drawing/2014/main" id="{768B8E06-7C96-2343-B7D2-45C29010D20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3" name="Title 1">
            <a:extLst>
              <a:ext uri="{FF2B5EF4-FFF2-40B4-BE49-F238E27FC236}">
                <a16:creationId xmlns:a16="http://schemas.microsoft.com/office/drawing/2014/main" id="{5324D99D-A094-9649-9FB0-647735FA007D}"/>
              </a:ext>
            </a:extLst>
          </p:cNvPr>
          <p:cNvSpPr>
            <a:spLocks noGrp="1"/>
          </p:cNvSpPr>
          <p:nvPr>
            <p:ph type="title"/>
          </p:nvPr>
        </p:nvSpPr>
        <p:spPr>
          <a:xfrm>
            <a:off x="828261" y="1663451"/>
            <a:ext cx="10515600" cy="871406"/>
          </a:xfrm>
        </p:spPr>
        <p:txBody>
          <a:bodyPr anchor="b">
            <a:noAutofit/>
          </a:bodyPr>
          <a:lstStyle>
            <a:lvl1pPr>
              <a:defRPr sz="3800"/>
            </a:lvl1pPr>
          </a:lstStyle>
          <a:p>
            <a:r>
              <a:rPr lang="en-GB" dirty="0"/>
              <a:t>Click to edit Master title style</a:t>
            </a:r>
            <a:endParaRPr lang="en-SE" dirty="0"/>
          </a:p>
        </p:txBody>
      </p:sp>
      <p:sp>
        <p:nvSpPr>
          <p:cNvPr id="14" name="Text Placeholder 3">
            <a:extLst>
              <a:ext uri="{FF2B5EF4-FFF2-40B4-BE49-F238E27FC236}">
                <a16:creationId xmlns:a16="http://schemas.microsoft.com/office/drawing/2014/main" id="{FE8C6B50-29EA-4449-A6C2-CA30C0C84167}"/>
              </a:ext>
            </a:extLst>
          </p:cNvPr>
          <p:cNvSpPr>
            <a:spLocks noGrp="1"/>
          </p:cNvSpPr>
          <p:nvPr>
            <p:ph type="body" sz="half" idx="2"/>
          </p:nvPr>
        </p:nvSpPr>
        <p:spPr>
          <a:xfrm>
            <a:off x="828259" y="2583004"/>
            <a:ext cx="10515599" cy="495859"/>
          </a:xfrm>
        </p:spPr>
        <p:txBody>
          <a:bodyPr>
            <a:normAutofit/>
          </a:bodyPr>
          <a:lstStyle>
            <a:lvl1pPr marL="0" indent="0">
              <a:buFont typeface="Arial" panose="020B0604020202020204" pitchFamily="34" charset="0"/>
              <a:buNone/>
              <a:defRPr sz="2400">
                <a:solidFill>
                  <a:schemeClr val="accent6">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BF63D60F-BC96-D84E-825E-C6134CF11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17" name="Straight Connector 16">
            <a:extLst>
              <a:ext uri="{FF2B5EF4-FFF2-40B4-BE49-F238E27FC236}">
                <a16:creationId xmlns:a16="http://schemas.microsoft.com/office/drawing/2014/main" id="{0914B5A8-E62F-574F-884F-874DB9B599E5}"/>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E9FB31-8022-1C40-B2EF-4622E53CBF65}"/>
              </a:ext>
            </a:extLst>
          </p:cNvPr>
          <p:cNvCxnSpPr>
            <a:cxnSpLocks/>
          </p:cNvCxnSpPr>
          <p:nvPr userDrawn="1"/>
        </p:nvCxnSpPr>
        <p:spPr>
          <a:xfrm>
            <a:off x="778710" y="1476403"/>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61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ubse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64C9-BF76-3243-ADDB-8F927511EA59}"/>
              </a:ext>
            </a:extLst>
          </p:cNvPr>
          <p:cNvSpPr>
            <a:spLocks noGrp="1"/>
          </p:cNvSpPr>
          <p:nvPr>
            <p:ph type="title"/>
          </p:nvPr>
        </p:nvSpPr>
        <p:spPr>
          <a:xfrm>
            <a:off x="831850" y="1709738"/>
            <a:ext cx="10515600" cy="2852737"/>
          </a:xfrm>
        </p:spPr>
        <p:txBody>
          <a:bodyPr anchor="b">
            <a:normAutofit/>
          </a:bodyPr>
          <a:lstStyle>
            <a:lvl1pPr>
              <a:defRPr sz="4400"/>
            </a:lvl1pPr>
          </a:lstStyle>
          <a:p>
            <a:r>
              <a:rPr lang="en-GB" dirty="0"/>
              <a:t>Click to edit Master title style</a:t>
            </a:r>
            <a:endParaRPr lang="en-SE" dirty="0"/>
          </a:p>
        </p:txBody>
      </p:sp>
      <p:sp>
        <p:nvSpPr>
          <p:cNvPr id="3" name="Text Placeholder 2">
            <a:extLst>
              <a:ext uri="{FF2B5EF4-FFF2-40B4-BE49-F238E27FC236}">
                <a16:creationId xmlns:a16="http://schemas.microsoft.com/office/drawing/2014/main" id="{32F1F8A0-9F84-094A-ADD3-F4071F7FB5A5}"/>
              </a:ext>
            </a:extLst>
          </p:cNvPr>
          <p:cNvSpPr>
            <a:spLocks noGrp="1"/>
          </p:cNvSpPr>
          <p:nvPr>
            <p:ph type="body" idx="1"/>
          </p:nvPr>
        </p:nvSpPr>
        <p:spPr>
          <a:xfrm>
            <a:off x="831850" y="4589463"/>
            <a:ext cx="10515600" cy="1500187"/>
          </a:xfrm>
        </p:spPr>
        <p:txBody>
          <a:bodyPr/>
          <a:lstStyle>
            <a:lvl1pPr marL="0" indent="0">
              <a:buNone/>
              <a:defRPr sz="2400">
                <a:solidFill>
                  <a:schemeClr val="accent6">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2D930D03-AB96-6741-A3CA-A0A20D76A30A}"/>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958649-DA59-6249-9659-830BFAE36F8C}"/>
              </a:ext>
            </a:extLst>
          </p:cNvPr>
          <p:cNvSpPr>
            <a:spLocks noGrp="1"/>
          </p:cNvSpPr>
          <p:nvPr>
            <p:ph type="ftr" sz="quarter" idx="11"/>
          </p:nvPr>
        </p:nvSpPr>
        <p:spPr/>
        <p:txBody>
          <a:bodyPr/>
          <a:lstStyle/>
          <a:p>
            <a:endParaRPr lang="en-SE" dirty="0"/>
          </a:p>
        </p:txBody>
      </p:sp>
      <p:sp>
        <p:nvSpPr>
          <p:cNvPr id="6" name="Slide Number Placeholder 5">
            <a:extLst>
              <a:ext uri="{FF2B5EF4-FFF2-40B4-BE49-F238E27FC236}">
                <a16:creationId xmlns:a16="http://schemas.microsoft.com/office/drawing/2014/main" id="{28F5200F-1927-4F46-BE30-9DD64BF69A8C}"/>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8" name="Picture 7" descr="A close up of a logo&#10;&#10;Description automatically generated">
            <a:extLst>
              <a:ext uri="{FF2B5EF4-FFF2-40B4-BE49-F238E27FC236}">
                <a16:creationId xmlns:a16="http://schemas.microsoft.com/office/drawing/2014/main" id="{91D9563F-6D6E-8748-BE72-B09B5B4D13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10" name="Straight Connector 9">
            <a:extLst>
              <a:ext uri="{FF2B5EF4-FFF2-40B4-BE49-F238E27FC236}">
                <a16:creationId xmlns:a16="http://schemas.microsoft.com/office/drawing/2014/main" id="{851391E7-28F3-DC4F-95FB-31038B3C7FF8}"/>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9533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_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37EE6-FCB6-694E-84DA-F54906F139F6}"/>
              </a:ext>
            </a:extLst>
          </p:cNvPr>
          <p:cNvSpPr>
            <a:spLocks noGrp="1"/>
          </p:cNvSpPr>
          <p:nvPr>
            <p:ph type="title"/>
          </p:nvPr>
        </p:nvSpPr>
        <p:spPr>
          <a:xfrm>
            <a:off x="6192456" y="1195253"/>
            <a:ext cx="5161343" cy="917325"/>
          </a:xfrm>
        </p:spPr>
        <p:txBody>
          <a:bodyPr anchor="b"/>
          <a:lstStyle>
            <a:lvl1pPr>
              <a:defRPr sz="3200"/>
            </a:lvl1pPr>
          </a:lstStyle>
          <a:p>
            <a:r>
              <a:rPr lang="en-GB" dirty="0"/>
              <a:t>Click to edit Master title style</a:t>
            </a:r>
            <a:endParaRPr lang="en-SE" dirty="0"/>
          </a:p>
        </p:txBody>
      </p:sp>
      <p:sp>
        <p:nvSpPr>
          <p:cNvPr id="3" name="Picture Placeholder 2">
            <a:extLst>
              <a:ext uri="{FF2B5EF4-FFF2-40B4-BE49-F238E27FC236}">
                <a16:creationId xmlns:a16="http://schemas.microsoft.com/office/drawing/2014/main" id="{48CCE356-D3BC-754A-9BBF-EB1FA1E8A83F}"/>
              </a:ext>
            </a:extLst>
          </p:cNvPr>
          <p:cNvSpPr>
            <a:spLocks noGrp="1"/>
          </p:cNvSpPr>
          <p:nvPr>
            <p:ph type="pic" idx="1"/>
          </p:nvPr>
        </p:nvSpPr>
        <p:spPr>
          <a:xfrm>
            <a:off x="-1" y="0"/>
            <a:ext cx="5521125" cy="6857999"/>
          </a:xfrm>
          <a:solidFill>
            <a:schemeClr val="accent6"/>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dirty="0"/>
          </a:p>
        </p:txBody>
      </p:sp>
      <p:sp>
        <p:nvSpPr>
          <p:cNvPr id="4" name="Text Placeholder 3">
            <a:extLst>
              <a:ext uri="{FF2B5EF4-FFF2-40B4-BE49-F238E27FC236}">
                <a16:creationId xmlns:a16="http://schemas.microsoft.com/office/drawing/2014/main" id="{2A7E4F5B-A5C9-B445-B368-AF0DCCAD5F8F}"/>
              </a:ext>
            </a:extLst>
          </p:cNvPr>
          <p:cNvSpPr>
            <a:spLocks noGrp="1"/>
          </p:cNvSpPr>
          <p:nvPr>
            <p:ph type="body" sz="half" idx="2"/>
          </p:nvPr>
        </p:nvSpPr>
        <p:spPr>
          <a:xfrm>
            <a:off x="6192456" y="2226365"/>
            <a:ext cx="5161343" cy="3774054"/>
          </a:xfrm>
        </p:spPr>
        <p:txBody>
          <a:bodyPr>
            <a:normAutofit/>
          </a:bodyPr>
          <a:lstStyle>
            <a:lvl1pPr marL="285750" indent="-285750">
              <a:lnSpc>
                <a:spcPct val="100000"/>
              </a:lnSpc>
              <a:buFont typeface="Arial" panose="020B0604020202020204" pitchFamily="34" charset="0"/>
              <a:buChar char="•"/>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9F664CA9-DE93-B94D-B824-447646F7D937}"/>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974FEAF6-5572-0A46-A591-9EDD41FBF230}"/>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F20CED87-7921-3A4D-8D4F-B7AD5E1B2B8D}"/>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16" name="Picture 15" descr="A picture containing light&#10;&#10;Description automatically generated">
            <a:extLst>
              <a:ext uri="{FF2B5EF4-FFF2-40B4-BE49-F238E27FC236}">
                <a16:creationId xmlns:a16="http://schemas.microsoft.com/office/drawing/2014/main" id="{0E2BC420-789F-F54A-8515-6E173CEBC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2313048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_with tea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93A7D-C38E-D2B7-9EA5-F57CB6D4A2CF}"/>
              </a:ext>
            </a:extLst>
          </p:cNvPr>
          <p:cNvSpPr/>
          <p:nvPr userDrawn="1"/>
        </p:nvSpPr>
        <p:spPr>
          <a:xfrm>
            <a:off x="-1" y="0"/>
            <a:ext cx="5324355"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BA437EE6-FCB6-694E-84DA-F54906F139F6}"/>
              </a:ext>
            </a:extLst>
          </p:cNvPr>
          <p:cNvSpPr>
            <a:spLocks noGrp="1"/>
          </p:cNvSpPr>
          <p:nvPr>
            <p:ph type="title"/>
          </p:nvPr>
        </p:nvSpPr>
        <p:spPr>
          <a:xfrm>
            <a:off x="5926667" y="1195253"/>
            <a:ext cx="5427133" cy="917325"/>
          </a:xfrm>
        </p:spPr>
        <p:txBody>
          <a:bodyPr anchor="b"/>
          <a:lstStyle>
            <a:lvl1pPr>
              <a:defRPr sz="3200"/>
            </a:lvl1pPr>
          </a:lstStyle>
          <a:p>
            <a:r>
              <a:rPr lang="en-GB" dirty="0"/>
              <a:t>Click to edit Master title style</a:t>
            </a:r>
            <a:endParaRPr lang="en-SE" dirty="0"/>
          </a:p>
        </p:txBody>
      </p:sp>
      <p:sp>
        <p:nvSpPr>
          <p:cNvPr id="4" name="Text Placeholder 3">
            <a:extLst>
              <a:ext uri="{FF2B5EF4-FFF2-40B4-BE49-F238E27FC236}">
                <a16:creationId xmlns:a16="http://schemas.microsoft.com/office/drawing/2014/main" id="{2A7E4F5B-A5C9-B445-B368-AF0DCCAD5F8F}"/>
              </a:ext>
            </a:extLst>
          </p:cNvPr>
          <p:cNvSpPr>
            <a:spLocks noGrp="1"/>
          </p:cNvSpPr>
          <p:nvPr>
            <p:ph type="body" sz="half" idx="2"/>
          </p:nvPr>
        </p:nvSpPr>
        <p:spPr>
          <a:xfrm>
            <a:off x="5926667" y="2226365"/>
            <a:ext cx="5427133" cy="3774054"/>
          </a:xfrm>
        </p:spPr>
        <p:txBody>
          <a:bodyPr>
            <a:normAutofit/>
          </a:bodyPr>
          <a:lstStyle>
            <a:lvl1pPr marL="285750" indent="-285750">
              <a:lnSpc>
                <a:spcPct val="100000"/>
              </a:lnSpc>
              <a:buFont typeface="Arial" panose="020B0604020202020204" pitchFamily="34" charset="0"/>
              <a:buChar char="•"/>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9F664CA9-DE93-B94D-B824-447646F7D937}"/>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974FEAF6-5572-0A46-A591-9EDD41FBF230}"/>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F20CED87-7921-3A4D-8D4F-B7AD5E1B2B8D}"/>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16" name="Picture 15" descr="A picture containing light&#10;&#10;Description automatically generated">
            <a:extLst>
              <a:ext uri="{FF2B5EF4-FFF2-40B4-BE49-F238E27FC236}">
                <a16:creationId xmlns:a16="http://schemas.microsoft.com/office/drawing/2014/main" id="{0E2BC420-789F-F54A-8515-6E173CEBC8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1224078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_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590263"/>
            <a:ext cx="3803247" cy="458670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9" name="Picture Placeholder 2">
            <a:extLst>
              <a:ext uri="{FF2B5EF4-FFF2-40B4-BE49-F238E27FC236}">
                <a16:creationId xmlns:a16="http://schemas.microsoft.com/office/drawing/2014/main" id="{F9FD3AA2-93FA-F743-888D-46EEB850814B}"/>
              </a:ext>
            </a:extLst>
          </p:cNvPr>
          <p:cNvSpPr>
            <a:spLocks noGrp="1"/>
          </p:cNvSpPr>
          <p:nvPr>
            <p:ph type="pic" idx="13"/>
          </p:nvPr>
        </p:nvSpPr>
        <p:spPr>
          <a:xfrm>
            <a:off x="4849792" y="1590262"/>
            <a:ext cx="6504008" cy="4586699"/>
          </a:xfrm>
          <a:solidFill>
            <a:schemeClr val="accent6"/>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dirty="0"/>
          </a:p>
        </p:txBody>
      </p:sp>
      <p:sp>
        <p:nvSpPr>
          <p:cNvPr id="18" name="Title 1">
            <a:extLst>
              <a:ext uri="{FF2B5EF4-FFF2-40B4-BE49-F238E27FC236}">
                <a16:creationId xmlns:a16="http://schemas.microsoft.com/office/drawing/2014/main" id="{C8F7C742-0744-6340-A5AF-1B561DC7005F}"/>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19" name="Straight Connector 18">
            <a:extLst>
              <a:ext uri="{FF2B5EF4-FFF2-40B4-BE49-F238E27FC236}">
                <a16:creationId xmlns:a16="http://schemas.microsoft.com/office/drawing/2014/main" id="{DE5DFC2C-5E80-5A4E-A949-486D194F6493}"/>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light&#10;&#10;Description automatically generated">
            <a:extLst>
              <a:ext uri="{FF2B5EF4-FFF2-40B4-BE49-F238E27FC236}">
                <a16:creationId xmlns:a16="http://schemas.microsoft.com/office/drawing/2014/main" id="{3B9C1071-3AF0-E144-9976-26F383021B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32774458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_with picture_no bulletpoin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590263"/>
            <a:ext cx="3803247" cy="45867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9" name="Picture Placeholder 2">
            <a:extLst>
              <a:ext uri="{FF2B5EF4-FFF2-40B4-BE49-F238E27FC236}">
                <a16:creationId xmlns:a16="http://schemas.microsoft.com/office/drawing/2014/main" id="{F9FD3AA2-93FA-F743-888D-46EEB850814B}"/>
              </a:ext>
            </a:extLst>
          </p:cNvPr>
          <p:cNvSpPr>
            <a:spLocks noGrp="1"/>
          </p:cNvSpPr>
          <p:nvPr>
            <p:ph type="pic" idx="13"/>
          </p:nvPr>
        </p:nvSpPr>
        <p:spPr>
          <a:xfrm>
            <a:off x="4849792" y="1590262"/>
            <a:ext cx="6504008" cy="4586699"/>
          </a:xfrm>
          <a:solidFill>
            <a:schemeClr val="accent6"/>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dirty="0"/>
          </a:p>
        </p:txBody>
      </p:sp>
      <p:sp>
        <p:nvSpPr>
          <p:cNvPr id="18" name="Title 1">
            <a:extLst>
              <a:ext uri="{FF2B5EF4-FFF2-40B4-BE49-F238E27FC236}">
                <a16:creationId xmlns:a16="http://schemas.microsoft.com/office/drawing/2014/main" id="{C8F7C742-0744-6340-A5AF-1B561DC7005F}"/>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19" name="Straight Connector 18">
            <a:extLst>
              <a:ext uri="{FF2B5EF4-FFF2-40B4-BE49-F238E27FC236}">
                <a16:creationId xmlns:a16="http://schemas.microsoft.com/office/drawing/2014/main" id="{DE5DFC2C-5E80-5A4E-A949-486D194F6493}"/>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light&#10;&#10;Description automatically generated">
            <a:extLst>
              <a:ext uri="{FF2B5EF4-FFF2-40B4-BE49-F238E27FC236}">
                <a16:creationId xmlns:a16="http://schemas.microsoft.com/office/drawing/2014/main" id="{3B9C1071-3AF0-E144-9976-26F383021B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Tree>
    <p:extLst>
      <p:ext uri="{BB962C8B-B14F-4D97-AF65-F5344CB8AC3E}">
        <p14:creationId xmlns:p14="http://schemas.microsoft.com/office/powerpoint/2010/main" val="1471101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486801"/>
            <a:ext cx="10515600" cy="4690162"/>
          </a:xfrm>
        </p:spPr>
        <p:txBody>
          <a:bodyPr/>
          <a:lstStyle>
            <a:lvl1pPr>
              <a:lnSpc>
                <a:spcPct val="90000"/>
              </a:lnSpc>
              <a:spcBef>
                <a:spcPts val="600"/>
              </a:spcBef>
              <a:defRPr/>
            </a:lvl1pPr>
            <a:lvl2pPr>
              <a:lnSpc>
                <a:spcPct val="90000"/>
              </a:lnSpc>
              <a:spcBef>
                <a:spcPts val="600"/>
              </a:spcBef>
              <a:defRPr/>
            </a:lvl2pPr>
            <a:lvl3pPr>
              <a:lnSpc>
                <a:spcPct val="90000"/>
              </a:lnSpc>
              <a:spcBef>
                <a:spcPts val="600"/>
              </a:spcBef>
              <a:defRPr/>
            </a:lvl3pPr>
            <a:lvl4pPr>
              <a:lnSpc>
                <a:spcPct val="90000"/>
              </a:lnSpc>
              <a:spcBef>
                <a:spcPts val="600"/>
              </a:spcBef>
              <a:defRPr/>
            </a:lvl4pPr>
            <a:lvl5pPr>
              <a:lnSpc>
                <a:spcPct val="90000"/>
              </a:lnSpc>
              <a:spcBef>
                <a:spcPts val="600"/>
              </a:spcBef>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23" name="Title 1">
            <a:extLst>
              <a:ext uri="{FF2B5EF4-FFF2-40B4-BE49-F238E27FC236}">
                <a16:creationId xmlns:a16="http://schemas.microsoft.com/office/drawing/2014/main" id="{36A62D3F-A39F-6E47-97F2-2386939AF23E}"/>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25" name="Picture 24" descr="A picture containing light&#10;&#10;Description automatically generated">
            <a:extLst>
              <a:ext uri="{FF2B5EF4-FFF2-40B4-BE49-F238E27FC236}">
                <a16:creationId xmlns:a16="http://schemas.microsoft.com/office/drawing/2014/main" id="{9C7AD4F0-3B83-734C-A210-0EF6423598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26" name="Straight Connector 25">
            <a:extLst>
              <a:ext uri="{FF2B5EF4-FFF2-40B4-BE49-F238E27FC236}">
                <a16:creationId xmlns:a16="http://schemas.microsoft.com/office/drawing/2014/main" id="{AE347D2B-A57F-964B-B32F-1405615FCCE5}"/>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73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ne column_no bulletpoin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7F7F6-ABC1-9148-900D-C08BC0D64277}"/>
              </a:ext>
            </a:extLst>
          </p:cNvPr>
          <p:cNvSpPr>
            <a:spLocks noGrp="1"/>
          </p:cNvSpPr>
          <p:nvPr>
            <p:ph idx="1"/>
          </p:nvPr>
        </p:nvSpPr>
        <p:spPr>
          <a:xfrm>
            <a:off x="838200" y="1486801"/>
            <a:ext cx="10515600" cy="4690162"/>
          </a:xfrm>
        </p:spPr>
        <p:txBody>
          <a:bodyPr/>
          <a:lstStyle>
            <a:lvl1pPr marL="0" indent="0">
              <a:lnSpc>
                <a:spcPct val="100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p:txBody>
      </p:sp>
      <p:sp>
        <p:nvSpPr>
          <p:cNvPr id="4" name="Date Placeholder 3">
            <a:extLst>
              <a:ext uri="{FF2B5EF4-FFF2-40B4-BE49-F238E27FC236}">
                <a16:creationId xmlns:a16="http://schemas.microsoft.com/office/drawing/2014/main" id="{C0681B03-930C-1F43-9009-3053A51A9EE5}"/>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A42703FA-AF67-B541-9F77-D988A1DC2C8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1B0B021-C5A2-A646-89AA-7CC065439B2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23" name="Title 1">
            <a:extLst>
              <a:ext uri="{FF2B5EF4-FFF2-40B4-BE49-F238E27FC236}">
                <a16:creationId xmlns:a16="http://schemas.microsoft.com/office/drawing/2014/main" id="{36A62D3F-A39F-6E47-97F2-2386939AF23E}"/>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25" name="Picture 24" descr="A picture containing light&#10;&#10;Description automatically generated">
            <a:extLst>
              <a:ext uri="{FF2B5EF4-FFF2-40B4-BE49-F238E27FC236}">
                <a16:creationId xmlns:a16="http://schemas.microsoft.com/office/drawing/2014/main" id="{9C7AD4F0-3B83-734C-A210-0EF6423598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26" name="Straight Connector 25">
            <a:extLst>
              <a:ext uri="{FF2B5EF4-FFF2-40B4-BE49-F238E27FC236}">
                <a16:creationId xmlns:a16="http://schemas.microsoft.com/office/drawing/2014/main" id="{AE347D2B-A57F-964B-B32F-1405615FCCE5}"/>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6346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15B23-0836-A24B-A499-D46DD2A824B3}"/>
              </a:ext>
            </a:extLst>
          </p:cNvPr>
          <p:cNvSpPr>
            <a:spLocks noGrp="1"/>
          </p:cNvSpPr>
          <p:nvPr>
            <p:ph sz="half" idx="1"/>
          </p:nvPr>
        </p:nvSpPr>
        <p:spPr>
          <a:xfrm>
            <a:off x="838200" y="1486802"/>
            <a:ext cx="5181600" cy="469016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Content Placeholder 3">
            <a:extLst>
              <a:ext uri="{FF2B5EF4-FFF2-40B4-BE49-F238E27FC236}">
                <a16:creationId xmlns:a16="http://schemas.microsoft.com/office/drawing/2014/main" id="{B3A61B6F-7EA9-644D-9EE7-D689D3C4D6B4}"/>
              </a:ext>
            </a:extLst>
          </p:cNvPr>
          <p:cNvSpPr>
            <a:spLocks noGrp="1"/>
          </p:cNvSpPr>
          <p:nvPr>
            <p:ph sz="half" idx="2"/>
          </p:nvPr>
        </p:nvSpPr>
        <p:spPr>
          <a:xfrm>
            <a:off x="6172200" y="1486802"/>
            <a:ext cx="5181600" cy="46901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1" name="Title 1">
            <a:extLst>
              <a:ext uri="{FF2B5EF4-FFF2-40B4-BE49-F238E27FC236}">
                <a16:creationId xmlns:a16="http://schemas.microsoft.com/office/drawing/2014/main" id="{EF6E1995-9EF8-6B43-824E-C101AA05EBB5}"/>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3" name="Picture 12" descr="A picture containing light&#10;&#10;Description automatically generated">
            <a:extLst>
              <a:ext uri="{FF2B5EF4-FFF2-40B4-BE49-F238E27FC236}">
                <a16:creationId xmlns:a16="http://schemas.microsoft.com/office/drawing/2014/main" id="{1180D43F-1645-D74C-BC68-E70E910CF8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4" name="Straight Connector 13">
            <a:extLst>
              <a:ext uri="{FF2B5EF4-FFF2-40B4-BE49-F238E27FC236}">
                <a16:creationId xmlns:a16="http://schemas.microsoft.com/office/drawing/2014/main" id="{5888A04A-B7D7-4445-A7F6-567F660D28AE}"/>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09363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81DA74-6559-A246-BF14-34A29F0B6293}"/>
              </a:ext>
            </a:extLst>
          </p:cNvPr>
          <p:cNvSpPr>
            <a:spLocks noGrp="1"/>
          </p:cNvSpPr>
          <p:nvPr>
            <p:ph type="body" idx="1"/>
          </p:nvPr>
        </p:nvSpPr>
        <p:spPr>
          <a:xfrm>
            <a:off x="839788" y="1596064"/>
            <a:ext cx="5157787" cy="5081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F8023958-DDF9-F648-95C8-3A2F7D3B4445}"/>
              </a:ext>
            </a:extLst>
          </p:cNvPr>
          <p:cNvSpPr>
            <a:spLocks noGrp="1"/>
          </p:cNvSpPr>
          <p:nvPr>
            <p:ph sz="half" idx="2"/>
          </p:nvPr>
        </p:nvSpPr>
        <p:spPr>
          <a:xfrm>
            <a:off x="839788" y="2213113"/>
            <a:ext cx="5157787" cy="3976550"/>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5" name="Text Placeholder 4">
            <a:extLst>
              <a:ext uri="{FF2B5EF4-FFF2-40B4-BE49-F238E27FC236}">
                <a16:creationId xmlns:a16="http://schemas.microsoft.com/office/drawing/2014/main" id="{AD3F83A3-3657-2445-9DE5-C7C88B5346CA}"/>
              </a:ext>
            </a:extLst>
          </p:cNvPr>
          <p:cNvSpPr>
            <a:spLocks noGrp="1"/>
          </p:cNvSpPr>
          <p:nvPr>
            <p:ph type="body" sz="quarter" idx="3"/>
          </p:nvPr>
        </p:nvSpPr>
        <p:spPr>
          <a:xfrm>
            <a:off x="6172200" y="1596064"/>
            <a:ext cx="5183188" cy="5081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CB4ADB9F-3592-FF47-868F-84CEBA721E61}"/>
              </a:ext>
            </a:extLst>
          </p:cNvPr>
          <p:cNvSpPr>
            <a:spLocks noGrp="1"/>
          </p:cNvSpPr>
          <p:nvPr>
            <p:ph sz="quarter" idx="4"/>
          </p:nvPr>
        </p:nvSpPr>
        <p:spPr>
          <a:xfrm>
            <a:off x="6172200" y="2213113"/>
            <a:ext cx="5183188" cy="3976550"/>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7" name="Date Placeholder 6">
            <a:extLst>
              <a:ext uri="{FF2B5EF4-FFF2-40B4-BE49-F238E27FC236}">
                <a16:creationId xmlns:a16="http://schemas.microsoft.com/office/drawing/2014/main" id="{9E83C99C-A608-864A-A074-2F1CD9971227}"/>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8" name="Footer Placeholder 7">
            <a:extLst>
              <a:ext uri="{FF2B5EF4-FFF2-40B4-BE49-F238E27FC236}">
                <a16:creationId xmlns:a16="http://schemas.microsoft.com/office/drawing/2014/main" id="{05A65F0D-CB50-DB4C-B643-8BBDBDC6EF3D}"/>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3BF3F6E3-DEE5-D64E-844E-EA92DBE41A30}"/>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1" name="Title 1">
            <a:extLst>
              <a:ext uri="{FF2B5EF4-FFF2-40B4-BE49-F238E27FC236}">
                <a16:creationId xmlns:a16="http://schemas.microsoft.com/office/drawing/2014/main" id="{1B6406C0-0623-CF40-9192-9ECCC4C76DCD}"/>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3" name="Picture 12" descr="A picture containing light&#10;&#10;Description automatically generated">
            <a:extLst>
              <a:ext uri="{FF2B5EF4-FFF2-40B4-BE49-F238E27FC236}">
                <a16:creationId xmlns:a16="http://schemas.microsoft.com/office/drawing/2014/main" id="{60E44778-6BC3-9E44-9901-27C147E13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4" name="Straight Connector 13">
            <a:extLst>
              <a:ext uri="{FF2B5EF4-FFF2-40B4-BE49-F238E27FC236}">
                <a16:creationId xmlns:a16="http://schemas.microsoft.com/office/drawing/2014/main" id="{187F76E0-270B-7241-AE1D-1277BA6E99FC}"/>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068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s_with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15B23-0836-A24B-A499-D46DD2A824B3}"/>
              </a:ext>
            </a:extLst>
          </p:cNvPr>
          <p:cNvSpPr>
            <a:spLocks noGrp="1"/>
          </p:cNvSpPr>
          <p:nvPr>
            <p:ph sz="half" idx="1"/>
          </p:nvPr>
        </p:nvSpPr>
        <p:spPr>
          <a:xfrm>
            <a:off x="838200" y="1590261"/>
            <a:ext cx="3145016" cy="4586702"/>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2" name="Content Placeholder 2">
            <a:extLst>
              <a:ext uri="{FF2B5EF4-FFF2-40B4-BE49-F238E27FC236}">
                <a16:creationId xmlns:a16="http://schemas.microsoft.com/office/drawing/2014/main" id="{6DBB1F04-323A-EA44-B952-411BF487179B}"/>
              </a:ext>
            </a:extLst>
          </p:cNvPr>
          <p:cNvSpPr>
            <a:spLocks noGrp="1"/>
          </p:cNvSpPr>
          <p:nvPr>
            <p:ph sz="half" idx="13"/>
          </p:nvPr>
        </p:nvSpPr>
        <p:spPr>
          <a:xfrm>
            <a:off x="4495800" y="1587086"/>
            <a:ext cx="3145016" cy="4586702"/>
          </a:xfrm>
        </p:spPr>
        <p:txBody>
          <a:bodyPr/>
          <a:lstStyle>
            <a:lvl1pPr>
              <a:defRPr sz="2400"/>
            </a:lvl1pPr>
            <a:lvl2pPr>
              <a:defRPr sz="2200"/>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14" name="Picture Placeholder 13">
            <a:extLst>
              <a:ext uri="{FF2B5EF4-FFF2-40B4-BE49-F238E27FC236}">
                <a16:creationId xmlns:a16="http://schemas.microsoft.com/office/drawing/2014/main" id="{22B0097B-7898-C540-A510-74BFB149DFB0}"/>
              </a:ext>
            </a:extLst>
          </p:cNvPr>
          <p:cNvSpPr>
            <a:spLocks noGrp="1"/>
          </p:cNvSpPr>
          <p:nvPr>
            <p:ph type="pic" sz="quarter" idx="15"/>
          </p:nvPr>
        </p:nvSpPr>
        <p:spPr>
          <a:xfrm>
            <a:off x="8153400" y="1587086"/>
            <a:ext cx="3148595" cy="4586702"/>
          </a:xfrm>
          <a:solidFill>
            <a:schemeClr val="accent6"/>
          </a:solidFill>
        </p:spPr>
        <p:txBody>
          <a:bodyPr/>
          <a:lstStyle/>
          <a:p>
            <a:endParaRPr lang="en-SE"/>
          </a:p>
        </p:txBody>
      </p:sp>
      <p:sp>
        <p:nvSpPr>
          <p:cNvPr id="15" name="Title 1">
            <a:extLst>
              <a:ext uri="{FF2B5EF4-FFF2-40B4-BE49-F238E27FC236}">
                <a16:creationId xmlns:a16="http://schemas.microsoft.com/office/drawing/2014/main" id="{93154B94-A779-F845-A04B-B2B93C2FBBD1}"/>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7" name="Picture 16" descr="A picture containing light&#10;&#10;Description automatically generated">
            <a:extLst>
              <a:ext uri="{FF2B5EF4-FFF2-40B4-BE49-F238E27FC236}">
                <a16:creationId xmlns:a16="http://schemas.microsoft.com/office/drawing/2014/main" id="{E6702E27-792C-0646-A67C-3083FC9C1A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8" name="Straight Connector 17">
            <a:extLst>
              <a:ext uri="{FF2B5EF4-FFF2-40B4-BE49-F238E27FC236}">
                <a16:creationId xmlns:a16="http://schemas.microsoft.com/office/drawing/2014/main" id="{C54C66CF-7EDF-D54E-8975-3C0CEC7C4EFB}"/>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874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15B23-0836-A24B-A499-D46DD2A824B3}"/>
              </a:ext>
            </a:extLst>
          </p:cNvPr>
          <p:cNvSpPr>
            <a:spLocks noGrp="1"/>
          </p:cNvSpPr>
          <p:nvPr>
            <p:ph sz="half" idx="1"/>
          </p:nvPr>
        </p:nvSpPr>
        <p:spPr>
          <a:xfrm>
            <a:off x="990571" y="1709532"/>
            <a:ext cx="3047418" cy="4269643"/>
          </a:xfrm>
          <a:solidFill>
            <a:schemeClr val="accent6">
              <a:lumMod val="75000"/>
            </a:schemeClr>
          </a:solidFill>
          <a:ln w="254000">
            <a:solidFill>
              <a:schemeClr val="accent6">
                <a:lumMod val="75000"/>
              </a:schemeClr>
            </a:solidFill>
            <a:miter lim="800000"/>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2" name="Content Placeholder 2">
            <a:extLst>
              <a:ext uri="{FF2B5EF4-FFF2-40B4-BE49-F238E27FC236}">
                <a16:creationId xmlns:a16="http://schemas.microsoft.com/office/drawing/2014/main" id="{6DBB1F04-323A-EA44-B952-411BF487179B}"/>
              </a:ext>
            </a:extLst>
          </p:cNvPr>
          <p:cNvSpPr>
            <a:spLocks noGrp="1"/>
          </p:cNvSpPr>
          <p:nvPr>
            <p:ph sz="half" idx="13"/>
          </p:nvPr>
        </p:nvSpPr>
        <p:spPr>
          <a:xfrm>
            <a:off x="4572291" y="1706357"/>
            <a:ext cx="3047418" cy="4269643"/>
          </a:xfrm>
          <a:solidFill>
            <a:schemeClr val="accent6">
              <a:lumMod val="75000"/>
            </a:schemeClr>
          </a:solidFill>
          <a:ln w="254000">
            <a:solidFill>
              <a:schemeClr val="accent6">
                <a:lumMod val="75000"/>
              </a:schemeClr>
            </a:solidFill>
            <a:miter lim="800000"/>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13" name="Content Placeholder 2">
            <a:extLst>
              <a:ext uri="{FF2B5EF4-FFF2-40B4-BE49-F238E27FC236}">
                <a16:creationId xmlns:a16="http://schemas.microsoft.com/office/drawing/2014/main" id="{4B0D00D4-87E8-FC49-A11E-1674C0199F56}"/>
              </a:ext>
            </a:extLst>
          </p:cNvPr>
          <p:cNvSpPr>
            <a:spLocks noGrp="1"/>
          </p:cNvSpPr>
          <p:nvPr>
            <p:ph sz="half" idx="14"/>
          </p:nvPr>
        </p:nvSpPr>
        <p:spPr>
          <a:xfrm>
            <a:off x="8154011" y="1706357"/>
            <a:ext cx="3047418" cy="4269643"/>
          </a:xfrm>
          <a:solidFill>
            <a:schemeClr val="accent6">
              <a:lumMod val="75000"/>
            </a:schemeClr>
          </a:solidFill>
          <a:ln w="254000">
            <a:solidFill>
              <a:schemeClr val="accent6">
                <a:lumMod val="75000"/>
              </a:schemeClr>
            </a:solidFill>
            <a:miter lim="800000"/>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11" name="Title 1">
            <a:extLst>
              <a:ext uri="{FF2B5EF4-FFF2-40B4-BE49-F238E27FC236}">
                <a16:creationId xmlns:a16="http://schemas.microsoft.com/office/drawing/2014/main" id="{10ECF73C-BE15-1247-8BA1-8B58EB44F646}"/>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5" name="Picture 14" descr="A picture containing light&#10;&#10;Description automatically generated">
            <a:extLst>
              <a:ext uri="{FF2B5EF4-FFF2-40B4-BE49-F238E27FC236}">
                <a16:creationId xmlns:a16="http://schemas.microsoft.com/office/drawing/2014/main" id="{8CFB8FDF-EDD9-EE4C-8628-6830083D86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6" name="Straight Connector 15">
            <a:extLst>
              <a:ext uri="{FF2B5EF4-FFF2-40B4-BE49-F238E27FC236}">
                <a16:creationId xmlns:a16="http://schemas.microsoft.com/office/drawing/2014/main" id="{8C91F3DA-5824-D04E-A2A6-D27051964362}"/>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4926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x pictures">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D2BFF38-F741-A045-BBB1-C5883D8ED743}"/>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6" name="Footer Placeholder 5">
            <a:extLst>
              <a:ext uri="{FF2B5EF4-FFF2-40B4-BE49-F238E27FC236}">
                <a16:creationId xmlns:a16="http://schemas.microsoft.com/office/drawing/2014/main" id="{0EA1E226-A6F5-A442-9610-10DAB5840F14}"/>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56B8D94-BDE4-434E-82CB-91F9C77D89C9}"/>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11" name="Title 1">
            <a:extLst>
              <a:ext uri="{FF2B5EF4-FFF2-40B4-BE49-F238E27FC236}">
                <a16:creationId xmlns:a16="http://schemas.microsoft.com/office/drawing/2014/main" id="{10ECF73C-BE15-1247-8BA1-8B58EB44F646}"/>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pic>
        <p:nvPicPr>
          <p:cNvPr id="15" name="Picture 14" descr="A picture containing light&#10;&#10;Description automatically generated">
            <a:extLst>
              <a:ext uri="{FF2B5EF4-FFF2-40B4-BE49-F238E27FC236}">
                <a16:creationId xmlns:a16="http://schemas.microsoft.com/office/drawing/2014/main" id="{8CFB8FDF-EDD9-EE4C-8628-6830083D86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cxnSp>
        <p:nvCxnSpPr>
          <p:cNvPr id="16" name="Straight Connector 15">
            <a:extLst>
              <a:ext uri="{FF2B5EF4-FFF2-40B4-BE49-F238E27FC236}">
                <a16:creationId xmlns:a16="http://schemas.microsoft.com/office/drawing/2014/main" id="{8C91F3DA-5824-D04E-A2A6-D27051964362}"/>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Picture Placeholder 13">
            <a:extLst>
              <a:ext uri="{FF2B5EF4-FFF2-40B4-BE49-F238E27FC236}">
                <a16:creationId xmlns:a16="http://schemas.microsoft.com/office/drawing/2014/main" id="{356174EE-E1FC-1549-92D3-27228F8A6EC4}"/>
              </a:ext>
            </a:extLst>
          </p:cNvPr>
          <p:cNvSpPr>
            <a:spLocks noGrp="1"/>
          </p:cNvSpPr>
          <p:nvPr>
            <p:ph type="pic" sz="quarter" idx="17"/>
          </p:nvPr>
        </p:nvSpPr>
        <p:spPr>
          <a:xfrm>
            <a:off x="859398" y="1557868"/>
            <a:ext cx="3080368" cy="1867795"/>
          </a:xfrm>
          <a:solidFill>
            <a:schemeClr val="accent6"/>
          </a:solidFill>
        </p:spPr>
        <p:txBody>
          <a:bodyPr/>
          <a:lstStyle/>
          <a:p>
            <a:endParaRPr lang="en-SE"/>
          </a:p>
        </p:txBody>
      </p:sp>
      <p:sp>
        <p:nvSpPr>
          <p:cNvPr id="19" name="Picture Placeholder 13">
            <a:extLst>
              <a:ext uri="{FF2B5EF4-FFF2-40B4-BE49-F238E27FC236}">
                <a16:creationId xmlns:a16="http://schemas.microsoft.com/office/drawing/2014/main" id="{447581F5-E5A1-9941-9B80-304E1C8A22BA}"/>
              </a:ext>
            </a:extLst>
          </p:cNvPr>
          <p:cNvSpPr>
            <a:spLocks noGrp="1"/>
          </p:cNvSpPr>
          <p:nvPr>
            <p:ph type="pic" sz="quarter" idx="18"/>
          </p:nvPr>
        </p:nvSpPr>
        <p:spPr>
          <a:xfrm>
            <a:off x="859398" y="3995264"/>
            <a:ext cx="3080368" cy="1867795"/>
          </a:xfrm>
          <a:solidFill>
            <a:schemeClr val="accent6"/>
          </a:solidFill>
        </p:spPr>
        <p:txBody>
          <a:bodyPr/>
          <a:lstStyle/>
          <a:p>
            <a:endParaRPr lang="en-SE"/>
          </a:p>
        </p:txBody>
      </p:sp>
      <p:sp>
        <p:nvSpPr>
          <p:cNvPr id="22" name="Text Placeholder 2">
            <a:extLst>
              <a:ext uri="{FF2B5EF4-FFF2-40B4-BE49-F238E27FC236}">
                <a16:creationId xmlns:a16="http://schemas.microsoft.com/office/drawing/2014/main" id="{AA784B64-64BD-BA48-B359-7D4A03877177}"/>
              </a:ext>
            </a:extLst>
          </p:cNvPr>
          <p:cNvSpPr>
            <a:spLocks noGrp="1"/>
          </p:cNvSpPr>
          <p:nvPr>
            <p:ph type="body" idx="1"/>
          </p:nvPr>
        </p:nvSpPr>
        <p:spPr>
          <a:xfrm>
            <a:off x="848140" y="3486702"/>
            <a:ext cx="3090307"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3" name="Text Placeholder 2">
            <a:extLst>
              <a:ext uri="{FF2B5EF4-FFF2-40B4-BE49-F238E27FC236}">
                <a16:creationId xmlns:a16="http://schemas.microsoft.com/office/drawing/2014/main" id="{EE81B823-48D0-B040-9982-F46A26004A93}"/>
              </a:ext>
            </a:extLst>
          </p:cNvPr>
          <p:cNvSpPr>
            <a:spLocks noGrp="1"/>
          </p:cNvSpPr>
          <p:nvPr>
            <p:ph type="body" idx="26"/>
          </p:nvPr>
        </p:nvSpPr>
        <p:spPr>
          <a:xfrm>
            <a:off x="848139" y="5930290"/>
            <a:ext cx="3090307"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4" name="Picture Placeholder 13">
            <a:extLst>
              <a:ext uri="{FF2B5EF4-FFF2-40B4-BE49-F238E27FC236}">
                <a16:creationId xmlns:a16="http://schemas.microsoft.com/office/drawing/2014/main" id="{F6033C9C-07C1-3947-BB55-9F23F6448C4B}"/>
              </a:ext>
            </a:extLst>
          </p:cNvPr>
          <p:cNvSpPr>
            <a:spLocks noGrp="1"/>
          </p:cNvSpPr>
          <p:nvPr>
            <p:ph type="pic" sz="quarter" idx="27"/>
          </p:nvPr>
        </p:nvSpPr>
        <p:spPr>
          <a:xfrm>
            <a:off x="4567073" y="1557868"/>
            <a:ext cx="3080368" cy="1867795"/>
          </a:xfrm>
          <a:solidFill>
            <a:schemeClr val="accent6"/>
          </a:solidFill>
        </p:spPr>
        <p:txBody>
          <a:bodyPr/>
          <a:lstStyle/>
          <a:p>
            <a:endParaRPr lang="en-SE"/>
          </a:p>
        </p:txBody>
      </p:sp>
      <p:sp>
        <p:nvSpPr>
          <p:cNvPr id="35" name="Picture Placeholder 13">
            <a:extLst>
              <a:ext uri="{FF2B5EF4-FFF2-40B4-BE49-F238E27FC236}">
                <a16:creationId xmlns:a16="http://schemas.microsoft.com/office/drawing/2014/main" id="{82386599-CCDD-E642-A696-F4D5532A56E3}"/>
              </a:ext>
            </a:extLst>
          </p:cNvPr>
          <p:cNvSpPr>
            <a:spLocks noGrp="1"/>
          </p:cNvSpPr>
          <p:nvPr>
            <p:ph type="pic" sz="quarter" idx="28"/>
          </p:nvPr>
        </p:nvSpPr>
        <p:spPr>
          <a:xfrm>
            <a:off x="4567073" y="3995264"/>
            <a:ext cx="3080368" cy="1867795"/>
          </a:xfrm>
          <a:solidFill>
            <a:schemeClr val="accent6"/>
          </a:solidFill>
        </p:spPr>
        <p:txBody>
          <a:bodyPr/>
          <a:lstStyle/>
          <a:p>
            <a:endParaRPr lang="en-SE"/>
          </a:p>
        </p:txBody>
      </p:sp>
      <p:sp>
        <p:nvSpPr>
          <p:cNvPr id="36" name="Text Placeholder 2">
            <a:extLst>
              <a:ext uri="{FF2B5EF4-FFF2-40B4-BE49-F238E27FC236}">
                <a16:creationId xmlns:a16="http://schemas.microsoft.com/office/drawing/2014/main" id="{B61E2E21-BE07-564D-9F0D-C5463C6B6CDF}"/>
              </a:ext>
            </a:extLst>
          </p:cNvPr>
          <p:cNvSpPr>
            <a:spLocks noGrp="1"/>
          </p:cNvSpPr>
          <p:nvPr>
            <p:ph type="body" idx="29"/>
          </p:nvPr>
        </p:nvSpPr>
        <p:spPr>
          <a:xfrm>
            <a:off x="4555816" y="3486702"/>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7" name="Text Placeholder 2">
            <a:extLst>
              <a:ext uri="{FF2B5EF4-FFF2-40B4-BE49-F238E27FC236}">
                <a16:creationId xmlns:a16="http://schemas.microsoft.com/office/drawing/2014/main" id="{90AA0173-F413-9245-8A54-18821E00AFC4}"/>
              </a:ext>
            </a:extLst>
          </p:cNvPr>
          <p:cNvSpPr>
            <a:spLocks noGrp="1"/>
          </p:cNvSpPr>
          <p:nvPr>
            <p:ph type="body" idx="30"/>
          </p:nvPr>
        </p:nvSpPr>
        <p:spPr>
          <a:xfrm>
            <a:off x="4555815" y="5930290"/>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38" name="Picture Placeholder 13">
            <a:extLst>
              <a:ext uri="{FF2B5EF4-FFF2-40B4-BE49-F238E27FC236}">
                <a16:creationId xmlns:a16="http://schemas.microsoft.com/office/drawing/2014/main" id="{A7F7E436-ADED-E24B-8DBE-441C72DFD28B}"/>
              </a:ext>
            </a:extLst>
          </p:cNvPr>
          <p:cNvSpPr>
            <a:spLocks noGrp="1"/>
          </p:cNvSpPr>
          <p:nvPr>
            <p:ph type="pic" sz="quarter" idx="31"/>
          </p:nvPr>
        </p:nvSpPr>
        <p:spPr>
          <a:xfrm>
            <a:off x="8263491" y="1557868"/>
            <a:ext cx="3080368" cy="1867795"/>
          </a:xfrm>
          <a:solidFill>
            <a:schemeClr val="accent6"/>
          </a:solidFill>
        </p:spPr>
        <p:txBody>
          <a:bodyPr/>
          <a:lstStyle/>
          <a:p>
            <a:endParaRPr lang="en-SE"/>
          </a:p>
        </p:txBody>
      </p:sp>
      <p:sp>
        <p:nvSpPr>
          <p:cNvPr id="39" name="Picture Placeholder 13">
            <a:extLst>
              <a:ext uri="{FF2B5EF4-FFF2-40B4-BE49-F238E27FC236}">
                <a16:creationId xmlns:a16="http://schemas.microsoft.com/office/drawing/2014/main" id="{1B3C5658-CAF7-224D-A319-1FF6AC8FD861}"/>
              </a:ext>
            </a:extLst>
          </p:cNvPr>
          <p:cNvSpPr>
            <a:spLocks noGrp="1"/>
          </p:cNvSpPr>
          <p:nvPr>
            <p:ph type="pic" sz="quarter" idx="32"/>
          </p:nvPr>
        </p:nvSpPr>
        <p:spPr>
          <a:xfrm>
            <a:off x="8263491" y="3995264"/>
            <a:ext cx="3080368" cy="1867795"/>
          </a:xfrm>
          <a:solidFill>
            <a:schemeClr val="accent6"/>
          </a:solidFill>
        </p:spPr>
        <p:txBody>
          <a:bodyPr/>
          <a:lstStyle/>
          <a:p>
            <a:endParaRPr lang="en-SE"/>
          </a:p>
        </p:txBody>
      </p:sp>
      <p:sp>
        <p:nvSpPr>
          <p:cNvPr id="40" name="Text Placeholder 2">
            <a:extLst>
              <a:ext uri="{FF2B5EF4-FFF2-40B4-BE49-F238E27FC236}">
                <a16:creationId xmlns:a16="http://schemas.microsoft.com/office/drawing/2014/main" id="{4F14060D-6306-6148-9507-2F40EF4F8019}"/>
              </a:ext>
            </a:extLst>
          </p:cNvPr>
          <p:cNvSpPr>
            <a:spLocks noGrp="1"/>
          </p:cNvSpPr>
          <p:nvPr>
            <p:ph type="body" idx="33"/>
          </p:nvPr>
        </p:nvSpPr>
        <p:spPr>
          <a:xfrm>
            <a:off x="8263492" y="3509517"/>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1" name="Text Placeholder 2">
            <a:extLst>
              <a:ext uri="{FF2B5EF4-FFF2-40B4-BE49-F238E27FC236}">
                <a16:creationId xmlns:a16="http://schemas.microsoft.com/office/drawing/2014/main" id="{73469DD7-B1A0-6248-A00B-B7F73CB98EEC}"/>
              </a:ext>
            </a:extLst>
          </p:cNvPr>
          <p:cNvSpPr>
            <a:spLocks noGrp="1"/>
          </p:cNvSpPr>
          <p:nvPr>
            <p:ph type="body" idx="34"/>
          </p:nvPr>
        </p:nvSpPr>
        <p:spPr>
          <a:xfrm>
            <a:off x="8263491" y="5953105"/>
            <a:ext cx="3090308" cy="301688"/>
          </a:xfrm>
        </p:spPr>
        <p:txBody>
          <a:bodyPr anchor="ctr">
            <a:normAutofit/>
          </a:bodyPr>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Tree>
    <p:extLst>
      <p:ext uri="{BB962C8B-B14F-4D97-AF65-F5344CB8AC3E}">
        <p14:creationId xmlns:p14="http://schemas.microsoft.com/office/powerpoint/2010/main" val="1577650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_with pictur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8BDCA0F-AE71-0F44-9687-1C76391BA66F}"/>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4" name="Footer Placeholder 3">
            <a:extLst>
              <a:ext uri="{FF2B5EF4-FFF2-40B4-BE49-F238E27FC236}">
                <a16:creationId xmlns:a16="http://schemas.microsoft.com/office/drawing/2014/main" id="{251A794B-E4C2-F548-9DC8-6DA8D955004B}"/>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3464EF22-443C-0943-9BE4-46B9E67116AE}"/>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6" name="Picture 5" descr="A picture containing light&#10;&#10;Description automatically generated">
            <a:extLst>
              <a:ext uri="{FF2B5EF4-FFF2-40B4-BE49-F238E27FC236}">
                <a16:creationId xmlns:a16="http://schemas.microsoft.com/office/drawing/2014/main" id="{64C5191F-EB5B-1C44-B84B-B2F3AFC4D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17" name="Picture Placeholder 13">
            <a:extLst>
              <a:ext uri="{FF2B5EF4-FFF2-40B4-BE49-F238E27FC236}">
                <a16:creationId xmlns:a16="http://schemas.microsoft.com/office/drawing/2014/main" id="{1390964C-B744-9A45-A187-7409C43502F2}"/>
              </a:ext>
            </a:extLst>
          </p:cNvPr>
          <p:cNvSpPr>
            <a:spLocks noGrp="1"/>
          </p:cNvSpPr>
          <p:nvPr>
            <p:ph type="pic" sz="quarter" idx="15"/>
          </p:nvPr>
        </p:nvSpPr>
        <p:spPr>
          <a:xfrm>
            <a:off x="838200" y="1578597"/>
            <a:ext cx="7772775" cy="4420913"/>
          </a:xfrm>
          <a:solidFill>
            <a:schemeClr val="accent6"/>
          </a:solidFill>
        </p:spPr>
        <p:txBody>
          <a:bodyPr/>
          <a:lstStyle/>
          <a:p>
            <a:endParaRPr lang="en-SE" dirty="0"/>
          </a:p>
        </p:txBody>
      </p:sp>
      <p:sp>
        <p:nvSpPr>
          <p:cNvPr id="8" name="Title 1">
            <a:extLst>
              <a:ext uri="{FF2B5EF4-FFF2-40B4-BE49-F238E27FC236}">
                <a16:creationId xmlns:a16="http://schemas.microsoft.com/office/drawing/2014/main" id="{81660BAD-172A-6B46-961C-1423E06A5E8E}"/>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9" name="Straight Connector 8">
            <a:extLst>
              <a:ext uri="{FF2B5EF4-FFF2-40B4-BE49-F238E27FC236}">
                <a16:creationId xmlns:a16="http://schemas.microsoft.com/office/drawing/2014/main" id="{5D627EFB-C8AE-E843-9AB8-1FCBC99167B4}"/>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0305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_with vide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8BDCA0F-AE71-0F44-9687-1C76391BA66F}"/>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4" name="Footer Placeholder 3">
            <a:extLst>
              <a:ext uri="{FF2B5EF4-FFF2-40B4-BE49-F238E27FC236}">
                <a16:creationId xmlns:a16="http://schemas.microsoft.com/office/drawing/2014/main" id="{251A794B-E4C2-F548-9DC8-6DA8D955004B}"/>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3464EF22-443C-0943-9BE4-46B9E67116AE}"/>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6" name="Picture 5" descr="A picture containing light&#10;&#10;Description automatically generated">
            <a:extLst>
              <a:ext uri="{FF2B5EF4-FFF2-40B4-BE49-F238E27FC236}">
                <a16:creationId xmlns:a16="http://schemas.microsoft.com/office/drawing/2014/main" id="{64C5191F-EB5B-1C44-B84B-B2F3AFC4D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8" name="Media Placeholder 7">
            <a:extLst>
              <a:ext uri="{FF2B5EF4-FFF2-40B4-BE49-F238E27FC236}">
                <a16:creationId xmlns:a16="http://schemas.microsoft.com/office/drawing/2014/main" id="{45AE5EBC-233F-D545-830B-F2A20FC31F60}"/>
              </a:ext>
            </a:extLst>
          </p:cNvPr>
          <p:cNvSpPr>
            <a:spLocks noGrp="1"/>
          </p:cNvSpPr>
          <p:nvPr>
            <p:ph type="media" sz="quarter" idx="16"/>
          </p:nvPr>
        </p:nvSpPr>
        <p:spPr>
          <a:xfrm>
            <a:off x="838200" y="1578597"/>
            <a:ext cx="7772400" cy="4420913"/>
          </a:xfrm>
          <a:solidFill>
            <a:schemeClr val="accent6"/>
          </a:solidFill>
        </p:spPr>
        <p:txBody>
          <a:bodyPr/>
          <a:lstStyle/>
          <a:p>
            <a:endParaRPr lang="en-SE"/>
          </a:p>
        </p:txBody>
      </p:sp>
      <p:sp>
        <p:nvSpPr>
          <p:cNvPr id="9" name="Title 1">
            <a:extLst>
              <a:ext uri="{FF2B5EF4-FFF2-40B4-BE49-F238E27FC236}">
                <a16:creationId xmlns:a16="http://schemas.microsoft.com/office/drawing/2014/main" id="{DEFC166B-C46B-BD40-ACD8-8231D4DED0B2}"/>
              </a:ext>
            </a:extLst>
          </p:cNvPr>
          <p:cNvSpPr>
            <a:spLocks noGrp="1"/>
          </p:cNvSpPr>
          <p:nvPr>
            <p:ph type="title"/>
          </p:nvPr>
        </p:nvSpPr>
        <p:spPr>
          <a:xfrm>
            <a:off x="838200" y="365126"/>
            <a:ext cx="9538252" cy="830128"/>
          </a:xfrm>
        </p:spPr>
        <p:txBody>
          <a:bodyPr/>
          <a:lstStyle/>
          <a:p>
            <a:r>
              <a:rPr lang="en-GB" dirty="0"/>
              <a:t>Click to edit Master title style</a:t>
            </a:r>
            <a:endParaRPr lang="en-SE" dirty="0"/>
          </a:p>
        </p:txBody>
      </p:sp>
      <p:cxnSp>
        <p:nvCxnSpPr>
          <p:cNvPr id="10" name="Straight Connector 9">
            <a:extLst>
              <a:ext uri="{FF2B5EF4-FFF2-40B4-BE49-F238E27FC236}">
                <a16:creationId xmlns:a16="http://schemas.microsoft.com/office/drawing/2014/main" id="{60E79756-FF2F-1140-BCBA-90ADA67ADC85}"/>
              </a:ext>
            </a:extLst>
          </p:cNvPr>
          <p:cNvCxnSpPr>
            <a:cxnSpLocks/>
          </p:cNvCxnSpPr>
          <p:nvPr userDrawn="1"/>
        </p:nvCxnSpPr>
        <p:spPr>
          <a:xfrm>
            <a:off x="828261" y="1221757"/>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4365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lscreen_pictur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6BD42F-83EF-3841-8EA4-27AA5DF5B21A}"/>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3" name="Footer Placeholder 2">
            <a:extLst>
              <a:ext uri="{FF2B5EF4-FFF2-40B4-BE49-F238E27FC236}">
                <a16:creationId xmlns:a16="http://schemas.microsoft.com/office/drawing/2014/main" id="{7229E445-FFCE-824B-91C8-078F5DD7C037}"/>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314767EA-1C3A-354F-B983-F9CDC1BAC911}"/>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5" name="Picture 4" descr="A picture containing light&#10;&#10;Description automatically generated">
            <a:extLst>
              <a:ext uri="{FF2B5EF4-FFF2-40B4-BE49-F238E27FC236}">
                <a16:creationId xmlns:a16="http://schemas.microsoft.com/office/drawing/2014/main" id="{5B33360A-A874-F446-9FC4-40921D7CCA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7" name="Picture Placeholder 13">
            <a:extLst>
              <a:ext uri="{FF2B5EF4-FFF2-40B4-BE49-F238E27FC236}">
                <a16:creationId xmlns:a16="http://schemas.microsoft.com/office/drawing/2014/main" id="{A490B878-6ECA-EE4F-9B5C-354F90AB037E}"/>
              </a:ext>
            </a:extLst>
          </p:cNvPr>
          <p:cNvSpPr>
            <a:spLocks noGrp="1"/>
          </p:cNvSpPr>
          <p:nvPr>
            <p:ph type="pic" sz="quarter" idx="15"/>
          </p:nvPr>
        </p:nvSpPr>
        <p:spPr>
          <a:xfrm>
            <a:off x="0" y="0"/>
            <a:ext cx="12192000" cy="6858000"/>
          </a:xfrm>
          <a:solidFill>
            <a:schemeClr val="accent6"/>
          </a:solidFill>
        </p:spPr>
        <p:txBody>
          <a:bodyPr/>
          <a:lstStyle/>
          <a:p>
            <a:endParaRPr lang="en-SE" dirty="0"/>
          </a:p>
        </p:txBody>
      </p:sp>
    </p:spTree>
    <p:extLst>
      <p:ext uri="{BB962C8B-B14F-4D97-AF65-F5344CB8AC3E}">
        <p14:creationId xmlns:p14="http://schemas.microsoft.com/office/powerpoint/2010/main" val="5322313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screen_vide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6BD42F-83EF-3841-8EA4-27AA5DF5B21A}"/>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3" name="Footer Placeholder 2">
            <a:extLst>
              <a:ext uri="{FF2B5EF4-FFF2-40B4-BE49-F238E27FC236}">
                <a16:creationId xmlns:a16="http://schemas.microsoft.com/office/drawing/2014/main" id="{7229E445-FFCE-824B-91C8-078F5DD7C037}"/>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314767EA-1C3A-354F-B983-F9CDC1BAC911}"/>
              </a:ext>
            </a:extLst>
          </p:cNvPr>
          <p:cNvSpPr>
            <a:spLocks noGrp="1"/>
          </p:cNvSpPr>
          <p:nvPr>
            <p:ph type="sldNum" sz="quarter" idx="12"/>
          </p:nvPr>
        </p:nvSpPr>
        <p:spPr/>
        <p:txBody>
          <a:bodyPr/>
          <a:lstStyle/>
          <a:p>
            <a:fld id="{35221EB6-9A4B-514E-B577-5DABAA360181}" type="slidenum">
              <a:rPr lang="en-SE" smtClean="0"/>
              <a:t>‹#›</a:t>
            </a:fld>
            <a:endParaRPr lang="en-SE"/>
          </a:p>
        </p:txBody>
      </p:sp>
      <p:pic>
        <p:nvPicPr>
          <p:cNvPr id="5" name="Picture 4" descr="A picture containing light&#10;&#10;Description automatically generated">
            <a:extLst>
              <a:ext uri="{FF2B5EF4-FFF2-40B4-BE49-F238E27FC236}">
                <a16:creationId xmlns:a16="http://schemas.microsoft.com/office/drawing/2014/main" id="{5B33360A-A874-F446-9FC4-40921D7CCA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4882" y="365125"/>
            <a:ext cx="877836" cy="830128"/>
          </a:xfrm>
          <a:prstGeom prst="rect">
            <a:avLst/>
          </a:prstGeom>
        </p:spPr>
      </p:pic>
      <p:sp>
        <p:nvSpPr>
          <p:cNvPr id="8" name="Media Placeholder 7">
            <a:extLst>
              <a:ext uri="{FF2B5EF4-FFF2-40B4-BE49-F238E27FC236}">
                <a16:creationId xmlns:a16="http://schemas.microsoft.com/office/drawing/2014/main" id="{805D0F14-08B0-2246-9094-3BAFC7C93BEC}"/>
              </a:ext>
            </a:extLst>
          </p:cNvPr>
          <p:cNvSpPr>
            <a:spLocks noGrp="1"/>
          </p:cNvSpPr>
          <p:nvPr>
            <p:ph type="media" sz="quarter" idx="16"/>
          </p:nvPr>
        </p:nvSpPr>
        <p:spPr>
          <a:xfrm>
            <a:off x="0" y="0"/>
            <a:ext cx="12192000" cy="6858000"/>
          </a:xfrm>
          <a:solidFill>
            <a:schemeClr val="accent6"/>
          </a:solidFill>
        </p:spPr>
        <p:txBody>
          <a:bodyPr/>
          <a:lstStyle/>
          <a:p>
            <a:endParaRPr lang="en-SE"/>
          </a:p>
        </p:txBody>
      </p:sp>
    </p:spTree>
    <p:extLst>
      <p:ext uri="{BB962C8B-B14F-4D97-AF65-F5344CB8AC3E}">
        <p14:creationId xmlns:p14="http://schemas.microsoft.com/office/powerpoint/2010/main" val="37214582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e column_with our host uni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305D550-5E0E-6842-AD2C-E0BDAD2BA9BD}"/>
              </a:ext>
            </a:extLst>
          </p:cNvPr>
          <p:cNvSpPr>
            <a:spLocks noGrp="1"/>
          </p:cNvSpPr>
          <p:nvPr>
            <p:ph type="dt" sz="half" idx="10"/>
          </p:nvPr>
        </p:nvSpPr>
        <p:spPr/>
        <p:txBody>
          <a:body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BED6EA67-6DCC-2042-B535-F6224CF7B0B2}"/>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68B8E06-7C96-2343-B7D2-45C29010D205}"/>
              </a:ext>
            </a:extLst>
          </p:cNvPr>
          <p:cNvSpPr>
            <a:spLocks noGrp="1"/>
          </p:cNvSpPr>
          <p:nvPr>
            <p:ph type="sldNum" sz="quarter" idx="12"/>
          </p:nvPr>
        </p:nvSpPr>
        <p:spPr/>
        <p:txBody>
          <a:bodyPr/>
          <a:lstStyle/>
          <a:p>
            <a:fld id="{35221EB6-9A4B-514E-B577-5DABAA360181}" type="slidenum">
              <a:rPr lang="en-SE" smtClean="0"/>
              <a:t>‹#›</a:t>
            </a:fld>
            <a:endParaRPr lang="en-SE"/>
          </a:p>
        </p:txBody>
      </p:sp>
      <p:sp>
        <p:nvSpPr>
          <p:cNvPr id="9" name="Content Placeholder 2">
            <a:extLst>
              <a:ext uri="{FF2B5EF4-FFF2-40B4-BE49-F238E27FC236}">
                <a16:creationId xmlns:a16="http://schemas.microsoft.com/office/drawing/2014/main" id="{B83D36E5-D324-7643-8C5F-81F84C8CFC4A}"/>
              </a:ext>
            </a:extLst>
          </p:cNvPr>
          <p:cNvSpPr>
            <a:spLocks noGrp="1"/>
          </p:cNvSpPr>
          <p:nvPr>
            <p:ph idx="1"/>
          </p:nvPr>
        </p:nvSpPr>
        <p:spPr>
          <a:xfrm>
            <a:off x="838200" y="1620455"/>
            <a:ext cx="10515600" cy="45565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p:txBody>
      </p:sp>
      <p:cxnSp>
        <p:nvCxnSpPr>
          <p:cNvPr id="12" name="Straight Connector 11">
            <a:extLst>
              <a:ext uri="{FF2B5EF4-FFF2-40B4-BE49-F238E27FC236}">
                <a16:creationId xmlns:a16="http://schemas.microsoft.com/office/drawing/2014/main" id="{D21A624C-EAFE-AB41-BE6A-6CA890D880EA}"/>
              </a:ext>
            </a:extLst>
          </p:cNvPr>
          <p:cNvCxnSpPr>
            <a:cxnSpLocks/>
          </p:cNvCxnSpPr>
          <p:nvPr userDrawn="1"/>
        </p:nvCxnSpPr>
        <p:spPr>
          <a:xfrm>
            <a:off x="778710" y="1395378"/>
            <a:ext cx="105156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food&#10;&#10;Description automatically generated">
            <a:extLst>
              <a:ext uri="{FF2B5EF4-FFF2-40B4-BE49-F238E27FC236}">
                <a16:creationId xmlns:a16="http://schemas.microsoft.com/office/drawing/2014/main" id="{9D321763-2196-5949-A4C4-5C6095E838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95767" y="486408"/>
            <a:ext cx="3058033" cy="768350"/>
          </a:xfrm>
          <a:prstGeom prst="rect">
            <a:avLst/>
          </a:prstGeom>
        </p:spPr>
      </p:pic>
      <p:pic>
        <p:nvPicPr>
          <p:cNvPr id="14" name="Picture 13" descr="A close up of a logo&#10;&#10;Description automatically generated">
            <a:extLst>
              <a:ext uri="{FF2B5EF4-FFF2-40B4-BE49-F238E27FC236}">
                <a16:creationId xmlns:a16="http://schemas.microsoft.com/office/drawing/2014/main" id="{0C5AE585-8785-0240-9577-627154EBD3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8710" y="486408"/>
            <a:ext cx="3605531" cy="783426"/>
          </a:xfrm>
          <a:prstGeom prst="rect">
            <a:avLst/>
          </a:prstGeom>
        </p:spPr>
      </p:pic>
      <p:cxnSp>
        <p:nvCxnSpPr>
          <p:cNvPr id="15" name="Straight Connector 14">
            <a:extLst>
              <a:ext uri="{FF2B5EF4-FFF2-40B4-BE49-F238E27FC236}">
                <a16:creationId xmlns:a16="http://schemas.microsoft.com/office/drawing/2014/main" id="{00F62C54-D600-CB4A-A78F-B235D2C97A20}"/>
              </a:ext>
            </a:extLst>
          </p:cNvPr>
          <p:cNvCxnSpPr>
            <a:cxnSpLocks/>
          </p:cNvCxnSpPr>
          <p:nvPr userDrawn="1"/>
        </p:nvCxnSpPr>
        <p:spPr>
          <a:xfrm flipH="1">
            <a:off x="0" y="6811702"/>
            <a:ext cx="12192000" cy="0"/>
          </a:xfrm>
          <a:prstGeom prst="line">
            <a:avLst/>
          </a:prstGeom>
          <a:ln w="1016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1932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E7450B-7DB0-6549-B90C-D198DCA4884F}"/>
              </a:ext>
            </a:extLst>
          </p:cNvPr>
          <p:cNvSpPr>
            <a:spLocks noGrp="1"/>
          </p:cNvSpPr>
          <p:nvPr>
            <p:ph type="title"/>
          </p:nvPr>
        </p:nvSpPr>
        <p:spPr>
          <a:xfrm>
            <a:off x="838200" y="365125"/>
            <a:ext cx="8276850" cy="1325563"/>
          </a:xfrm>
          <a:prstGeom prst="rect">
            <a:avLst/>
          </a:prstGeom>
        </p:spPr>
        <p:txBody>
          <a:bodyPr vert="horz" lIns="91440" tIns="45720" rIns="91440" bIns="45720" rtlCol="0" anchor="ctr">
            <a:normAutofit/>
          </a:bodyPr>
          <a:lstStyle/>
          <a:p>
            <a:r>
              <a:rPr lang="en-GB" dirty="0"/>
              <a:t>Click to edit Master title style</a:t>
            </a:r>
            <a:endParaRPr lang="en-SE" dirty="0"/>
          </a:p>
        </p:txBody>
      </p:sp>
      <p:sp>
        <p:nvSpPr>
          <p:cNvPr id="3" name="Text Placeholder 2">
            <a:extLst>
              <a:ext uri="{FF2B5EF4-FFF2-40B4-BE49-F238E27FC236}">
                <a16:creationId xmlns:a16="http://schemas.microsoft.com/office/drawing/2014/main" id="{367C81CA-B5B3-C24C-A670-8E2DF1085F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Date Placeholder 3">
            <a:extLst>
              <a:ext uri="{FF2B5EF4-FFF2-40B4-BE49-F238E27FC236}">
                <a16:creationId xmlns:a16="http://schemas.microsoft.com/office/drawing/2014/main" id="{E7C29635-5A72-F645-B573-2527BEC410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FDE40280-FBDB-E647-BC41-CA933A44ED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E"/>
          </a:p>
        </p:txBody>
      </p:sp>
      <p:sp>
        <p:nvSpPr>
          <p:cNvPr id="6" name="Slide Number Placeholder 5">
            <a:extLst>
              <a:ext uri="{FF2B5EF4-FFF2-40B4-BE49-F238E27FC236}">
                <a16:creationId xmlns:a16="http://schemas.microsoft.com/office/drawing/2014/main" id="{728A5040-A631-044A-B25B-D6DA44C4E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221EB6-9A4B-514E-B577-5DABAA360181}" type="slidenum">
              <a:rPr lang="en-SE" smtClean="0"/>
              <a:t>‹#›</a:t>
            </a:fld>
            <a:endParaRPr lang="en-SE"/>
          </a:p>
        </p:txBody>
      </p:sp>
    </p:spTree>
    <p:extLst>
      <p:ext uri="{BB962C8B-B14F-4D97-AF65-F5344CB8AC3E}">
        <p14:creationId xmlns:p14="http://schemas.microsoft.com/office/powerpoint/2010/main" val="4072643455"/>
      </p:ext>
    </p:extLst>
  </p:cSld>
  <p:clrMap bg1="lt1" tx1="dk1" bg2="lt2" tx2="dk2" accent1="accent1" accent2="accent2" accent3="accent3" accent4="accent4" accent5="accent5" accent6="accent6" hlink="hlink" folHlink="folHlink"/>
  <p:sldLayoutIdLst>
    <p:sldLayoutId id="2147483888" r:id="rId1"/>
    <p:sldLayoutId id="2147483931" r:id="rId2"/>
    <p:sldLayoutId id="2147483872" r:id="rId3"/>
    <p:sldLayoutId id="2147483880" r:id="rId4"/>
    <p:sldLayoutId id="2147483939" r:id="rId5"/>
    <p:sldLayoutId id="2147483884" r:id="rId6"/>
    <p:sldLayoutId id="2147483932" r:id="rId7"/>
    <p:sldLayoutId id="2147483871" r:id="rId8"/>
    <p:sldLayoutId id="2147483933" r:id="rId9"/>
    <p:sldLayoutId id="2147483873" r:id="rId10"/>
    <p:sldLayoutId id="2147483874" r:id="rId11"/>
    <p:sldLayoutId id="2147483881" r:id="rId12"/>
    <p:sldLayoutId id="2147483882" r:id="rId13"/>
    <p:sldLayoutId id="2147483929" r:id="rId14"/>
    <p:sldLayoutId id="2147483875" r:id="rId15"/>
    <p:sldLayoutId id="2147483885" r:id="rId16"/>
    <p:sldLayoutId id="2147483886" r:id="rId17"/>
    <p:sldLayoutId id="2147483887" r:id="rId18"/>
    <p:sldLayoutId id="2147483907" r:id="rId19"/>
  </p:sldLayoutIdLst>
  <p:txStyles>
    <p:titleStyle>
      <a:lvl1pPr algn="l" defTabSz="914400" rtl="0" eaLnBrk="1" latinLnBrk="0" hangingPunct="1">
        <a:lnSpc>
          <a:spcPct val="90000"/>
        </a:lnSpc>
        <a:spcBef>
          <a:spcPct val="0"/>
        </a:spcBef>
        <a:buNone/>
        <a:defRPr sz="4000" b="1" kern="1200">
          <a:solidFill>
            <a:schemeClr val="bg2">
              <a:lumMod val="1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1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E7450B-7DB0-6549-B90C-D198DCA4884F}"/>
              </a:ext>
            </a:extLst>
          </p:cNvPr>
          <p:cNvSpPr>
            <a:spLocks noGrp="1"/>
          </p:cNvSpPr>
          <p:nvPr>
            <p:ph type="title"/>
          </p:nvPr>
        </p:nvSpPr>
        <p:spPr>
          <a:xfrm>
            <a:off x="838200" y="365125"/>
            <a:ext cx="8276850" cy="1325563"/>
          </a:xfrm>
          <a:prstGeom prst="rect">
            <a:avLst/>
          </a:prstGeom>
        </p:spPr>
        <p:txBody>
          <a:bodyPr vert="horz" lIns="91440" tIns="45720" rIns="91440" bIns="45720" rtlCol="0" anchor="ctr">
            <a:normAutofit/>
          </a:bodyPr>
          <a:lstStyle/>
          <a:p>
            <a:r>
              <a:rPr lang="en-GB" dirty="0"/>
              <a:t>Click to edit Master title style</a:t>
            </a:r>
            <a:endParaRPr lang="en-SE" dirty="0"/>
          </a:p>
        </p:txBody>
      </p:sp>
      <p:sp>
        <p:nvSpPr>
          <p:cNvPr id="3" name="Text Placeholder 2">
            <a:extLst>
              <a:ext uri="{FF2B5EF4-FFF2-40B4-BE49-F238E27FC236}">
                <a16:creationId xmlns:a16="http://schemas.microsoft.com/office/drawing/2014/main" id="{367C81CA-B5B3-C24C-A670-8E2DF1085F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sp>
        <p:nvSpPr>
          <p:cNvPr id="4" name="Date Placeholder 3">
            <a:extLst>
              <a:ext uri="{FF2B5EF4-FFF2-40B4-BE49-F238E27FC236}">
                <a16:creationId xmlns:a16="http://schemas.microsoft.com/office/drawing/2014/main" id="{E7C29635-5A72-F645-B573-2527BEC410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12E28-72A1-0F4C-8F9C-C47B6568D220}" type="datetimeFigureOut">
              <a:rPr lang="en-SE" smtClean="0"/>
              <a:t>09/14/2026</a:t>
            </a:fld>
            <a:endParaRPr lang="en-SE"/>
          </a:p>
        </p:txBody>
      </p:sp>
      <p:sp>
        <p:nvSpPr>
          <p:cNvPr id="5" name="Footer Placeholder 4">
            <a:extLst>
              <a:ext uri="{FF2B5EF4-FFF2-40B4-BE49-F238E27FC236}">
                <a16:creationId xmlns:a16="http://schemas.microsoft.com/office/drawing/2014/main" id="{FDE40280-FBDB-E647-BC41-CA933A44ED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E"/>
          </a:p>
        </p:txBody>
      </p:sp>
      <p:sp>
        <p:nvSpPr>
          <p:cNvPr id="6" name="Slide Number Placeholder 5">
            <a:extLst>
              <a:ext uri="{FF2B5EF4-FFF2-40B4-BE49-F238E27FC236}">
                <a16:creationId xmlns:a16="http://schemas.microsoft.com/office/drawing/2014/main" id="{728A5040-A631-044A-B25B-D6DA44C4E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221EB6-9A4B-514E-B577-5DABAA360181}" type="slidenum">
              <a:rPr lang="en-SE" smtClean="0"/>
              <a:t>‹#›</a:t>
            </a:fld>
            <a:endParaRPr lang="en-SE"/>
          </a:p>
        </p:txBody>
      </p:sp>
    </p:spTree>
    <p:extLst>
      <p:ext uri="{BB962C8B-B14F-4D97-AF65-F5344CB8AC3E}">
        <p14:creationId xmlns:p14="http://schemas.microsoft.com/office/powerpoint/2010/main" val="4186701793"/>
      </p:ext>
    </p:extLst>
  </p:cSld>
  <p:clrMap bg1="lt1" tx1="dk1" bg2="lt2" tx2="dk2" accent1="accent1" accent2="accent2" accent3="accent3" accent4="accent4" accent5="accent5" accent6="accent6" hlink="hlink" folHlink="folHlink"/>
  <p:sldLayoutIdLst>
    <p:sldLayoutId id="2147483912" r:id="rId1"/>
    <p:sldLayoutId id="2147483914" r:id="rId2"/>
    <p:sldLayoutId id="2147483915" r:id="rId3"/>
    <p:sldLayoutId id="2147483940" r:id="rId4"/>
    <p:sldLayoutId id="2147483941" r:id="rId5"/>
    <p:sldLayoutId id="2147483918" r:id="rId6"/>
    <p:sldLayoutId id="2147483934" r:id="rId7"/>
    <p:sldLayoutId id="2147483919" r:id="rId8"/>
    <p:sldLayoutId id="2147483936" r:id="rId9"/>
    <p:sldLayoutId id="2147483920" r:id="rId10"/>
    <p:sldLayoutId id="2147483921" r:id="rId11"/>
    <p:sldLayoutId id="2147483922" r:id="rId12"/>
    <p:sldLayoutId id="2147483923" r:id="rId13"/>
    <p:sldLayoutId id="2147483930" r:id="rId14"/>
    <p:sldLayoutId id="2147483924" r:id="rId15"/>
    <p:sldLayoutId id="2147483925" r:id="rId16"/>
    <p:sldLayoutId id="2147483927" r:id="rId17"/>
    <p:sldLayoutId id="2147483928" r:id="rId18"/>
    <p:sldLayoutId id="2147483937" r:id="rId19"/>
  </p:sldLayoutIdLst>
  <p:txStyles>
    <p:titleStyle>
      <a:lvl1pPr algn="l" defTabSz="914400" rtl="0" eaLnBrk="1" latinLnBrk="0" hangingPunct="1">
        <a:lnSpc>
          <a:spcPct val="90000"/>
        </a:lnSpc>
        <a:spcBef>
          <a:spcPct val="0"/>
        </a:spcBef>
        <a:buNone/>
        <a:defRPr sz="4000" b="1" kern="1200">
          <a:solidFill>
            <a:schemeClr val="bg2">
              <a:lumMod val="1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1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1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1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emf"/><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8.svg"/><Relationship Id="rId5" Type="http://schemas.openxmlformats.org/officeDocument/2006/relationships/image" Target="../media/image7.sv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C9C4E-9ED4-7C37-5D86-0C937F8B7D4F}"/>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DE5E0DFE-CA85-19A6-DB43-612E9EB34200}"/>
              </a:ext>
            </a:extLst>
          </p:cNvPr>
          <p:cNvSpPr/>
          <p:nvPr/>
        </p:nvSpPr>
        <p:spPr>
          <a:xfrm>
            <a:off x="8617735" y="2010084"/>
            <a:ext cx="3161247" cy="66160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0" name="Rectangle 19">
            <a:extLst>
              <a:ext uri="{FF2B5EF4-FFF2-40B4-BE49-F238E27FC236}">
                <a16:creationId xmlns:a16="http://schemas.microsoft.com/office/drawing/2014/main" id="{12CDDCE2-CD15-3976-9EBC-5CD817BB40E3}"/>
              </a:ext>
            </a:extLst>
          </p:cNvPr>
          <p:cNvSpPr>
            <a:spLocks noGrp="1" noRot="1" noMove="1" noResize="1" noEditPoints="1" noAdjustHandles="1" noChangeArrowheads="1" noChangeShapeType="1"/>
          </p:cNvSpPr>
          <p:nvPr/>
        </p:nvSpPr>
        <p:spPr>
          <a:xfrm>
            <a:off x="0" y="6313637"/>
            <a:ext cx="12192000" cy="54436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4" name="Title 3">
            <a:extLst>
              <a:ext uri="{FF2B5EF4-FFF2-40B4-BE49-F238E27FC236}">
                <a16:creationId xmlns:a16="http://schemas.microsoft.com/office/drawing/2014/main" id="{F3CE5C87-FE81-296C-11EF-E208599DC67A}"/>
              </a:ext>
            </a:extLst>
          </p:cNvPr>
          <p:cNvSpPr>
            <a:spLocks noGrp="1"/>
          </p:cNvSpPr>
          <p:nvPr>
            <p:ph type="title"/>
          </p:nvPr>
        </p:nvSpPr>
        <p:spPr/>
        <p:txBody>
          <a:bodyPr>
            <a:normAutofit fontScale="90000"/>
          </a:bodyPr>
          <a:lstStyle/>
          <a:p>
            <a:r>
              <a:rPr lang="en-SE"/>
              <a:t>SciLifeLab PULSE postdoctoral program</a:t>
            </a:r>
            <a:endParaRPr lang="en-SE" dirty="0"/>
          </a:p>
        </p:txBody>
      </p:sp>
      <p:sp>
        <p:nvSpPr>
          <p:cNvPr id="12" name="TextBox 11">
            <a:extLst>
              <a:ext uri="{FF2B5EF4-FFF2-40B4-BE49-F238E27FC236}">
                <a16:creationId xmlns:a16="http://schemas.microsoft.com/office/drawing/2014/main" id="{0808284E-5AD2-2062-2CDC-8B6107AEEE9A}"/>
              </a:ext>
            </a:extLst>
          </p:cNvPr>
          <p:cNvSpPr txBox="1">
            <a:spLocks noGrp="1" noRot="1" noMove="1" noResize="1" noEditPoints="1" noAdjustHandles="1" noChangeArrowheads="1" noChangeShapeType="1"/>
          </p:cNvSpPr>
          <p:nvPr/>
        </p:nvSpPr>
        <p:spPr>
          <a:xfrm>
            <a:off x="2091771" y="6401152"/>
            <a:ext cx="9853044" cy="369332"/>
          </a:xfrm>
          <a:prstGeom prst="rect">
            <a:avLst/>
          </a:prstGeom>
          <a:noFill/>
        </p:spPr>
        <p:txBody>
          <a:bodyPr wrap="square">
            <a:spAutoFit/>
          </a:bodyPr>
          <a:lstStyle/>
          <a:p>
            <a:r>
              <a:rPr lang="en-GB" sz="900" i="1" dirty="0">
                <a:solidFill>
                  <a:schemeClr val="accent6">
                    <a:lumMod val="50000"/>
                  </a:schemeClr>
                </a:solidFill>
                <a:effectLst/>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the European Research Executive Agency. Neither the European Union nor the granting authority can be held responsible for them.</a:t>
            </a:r>
            <a:endParaRPr lang="en-GB" sz="900" dirty="0">
              <a:solidFill>
                <a:schemeClr val="accent6">
                  <a:lumMod val="50000"/>
                </a:schemeClr>
              </a:solidFill>
              <a:effectLst/>
              <a:latin typeface="Arial" panose="020B0604020202020204" pitchFamily="34" charset="0"/>
              <a:cs typeface="Arial" panose="020B0604020202020204" pitchFamily="34" charset="0"/>
            </a:endParaRPr>
          </a:p>
        </p:txBody>
      </p:sp>
      <p:pic>
        <p:nvPicPr>
          <p:cNvPr id="14" name="Picture 13" descr="Blue text on a black background&#10;&#10;Description automatically generated">
            <a:extLst>
              <a:ext uri="{FF2B5EF4-FFF2-40B4-BE49-F238E27FC236}">
                <a16:creationId xmlns:a16="http://schemas.microsoft.com/office/drawing/2014/main" id="{BCEF7B44-2E77-60C4-4D60-39EC9F4124A3}"/>
              </a:ext>
            </a:extLst>
          </p:cNvPr>
          <p:cNvPicPr>
            <a:picLocks noGrp="1" noRot="1" noChangeAspect="1" noMove="1" noResize="1" noEditPoints="1" noAdjustHandles="1" noChangeArrowheads="1" noChangeShapeType="1" noCrop="1"/>
          </p:cNvPicPr>
          <p:nvPr/>
        </p:nvPicPr>
        <p:blipFill>
          <a:blip r:embed="rId2"/>
          <a:stretch>
            <a:fillRect/>
          </a:stretch>
        </p:blipFill>
        <p:spPr>
          <a:xfrm>
            <a:off x="247185" y="6397493"/>
            <a:ext cx="1691500" cy="376650"/>
          </a:xfrm>
          <a:prstGeom prst="rect">
            <a:avLst/>
          </a:prstGeom>
        </p:spPr>
      </p:pic>
      <p:pic>
        <p:nvPicPr>
          <p:cNvPr id="22" name="Picture 21">
            <a:extLst>
              <a:ext uri="{FF2B5EF4-FFF2-40B4-BE49-F238E27FC236}">
                <a16:creationId xmlns:a16="http://schemas.microsoft.com/office/drawing/2014/main" id="{AD70FDFF-A6BB-C440-8891-0A0651219519}"/>
              </a:ext>
            </a:extLst>
          </p:cNvPr>
          <p:cNvPicPr>
            <a:picLocks noChangeAspect="1"/>
          </p:cNvPicPr>
          <p:nvPr/>
        </p:nvPicPr>
        <p:blipFill>
          <a:blip r:embed="rId3"/>
          <a:stretch>
            <a:fillRect/>
          </a:stretch>
        </p:blipFill>
        <p:spPr>
          <a:xfrm>
            <a:off x="10770948" y="1413092"/>
            <a:ext cx="821784" cy="821784"/>
          </a:xfrm>
          <a:prstGeom prst="rect">
            <a:avLst/>
          </a:prstGeom>
          <a:ln w="15875">
            <a:solidFill>
              <a:schemeClr val="accent1"/>
            </a:solidFill>
          </a:ln>
        </p:spPr>
      </p:pic>
      <p:sp>
        <p:nvSpPr>
          <p:cNvPr id="24" name="TextBox 23">
            <a:extLst>
              <a:ext uri="{FF2B5EF4-FFF2-40B4-BE49-F238E27FC236}">
                <a16:creationId xmlns:a16="http://schemas.microsoft.com/office/drawing/2014/main" id="{A8D86AA9-2310-32AB-E402-5982B8708DFF}"/>
              </a:ext>
            </a:extLst>
          </p:cNvPr>
          <p:cNvSpPr txBox="1"/>
          <p:nvPr/>
        </p:nvSpPr>
        <p:spPr>
          <a:xfrm>
            <a:off x="8672084" y="2028112"/>
            <a:ext cx="3106898" cy="584775"/>
          </a:xfrm>
          <a:prstGeom prst="rect">
            <a:avLst/>
          </a:prstGeom>
          <a:noFill/>
        </p:spPr>
        <p:txBody>
          <a:bodyPr wrap="square">
            <a:spAutoFit/>
          </a:bodyPr>
          <a:lstStyle/>
          <a:p>
            <a:r>
              <a:rPr lang="en-GB" sz="1600" i="1" dirty="0">
                <a:solidFill>
                  <a:schemeClr val="accent6">
                    <a:lumMod val="50000"/>
                  </a:schemeClr>
                </a:solidFill>
                <a:effectLst/>
              </a:rPr>
              <a:t>For program details </a:t>
            </a:r>
            <a:br>
              <a:rPr lang="en-GB" sz="1600" i="1" dirty="0">
                <a:solidFill>
                  <a:schemeClr val="accent6">
                    <a:lumMod val="50000"/>
                  </a:schemeClr>
                </a:solidFill>
                <a:effectLst/>
              </a:rPr>
            </a:br>
            <a:r>
              <a:rPr lang="en-GB" sz="1600" i="1" dirty="0">
                <a:solidFill>
                  <a:schemeClr val="accent6">
                    <a:lumMod val="50000"/>
                  </a:schemeClr>
                </a:solidFill>
                <a:effectLst/>
              </a:rPr>
              <a:t>visit scilifelab.se/research/pulse</a:t>
            </a:r>
          </a:p>
        </p:txBody>
      </p:sp>
      <p:pic>
        <p:nvPicPr>
          <p:cNvPr id="27" name="Graphic 26" descr="Bell with solid fill">
            <a:extLst>
              <a:ext uri="{FF2B5EF4-FFF2-40B4-BE49-F238E27FC236}">
                <a16:creationId xmlns:a16="http://schemas.microsoft.com/office/drawing/2014/main" id="{3948E1DB-810B-653A-5D58-DD756F036E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6067" y="2078163"/>
            <a:ext cx="426575" cy="426575"/>
          </a:xfrm>
          <a:prstGeom prst="rect">
            <a:avLst/>
          </a:prstGeom>
        </p:spPr>
      </p:pic>
      <p:pic>
        <p:nvPicPr>
          <p:cNvPr id="29" name="Graphic 28" descr="User with solid fill">
            <a:extLst>
              <a:ext uri="{FF2B5EF4-FFF2-40B4-BE49-F238E27FC236}">
                <a16:creationId xmlns:a16="http://schemas.microsoft.com/office/drawing/2014/main" id="{7BA6AFFD-474A-DD40-5C45-757819326A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7498" y="2737723"/>
            <a:ext cx="426575" cy="426575"/>
          </a:xfrm>
          <a:prstGeom prst="rect">
            <a:avLst/>
          </a:prstGeom>
        </p:spPr>
      </p:pic>
      <p:pic>
        <p:nvPicPr>
          <p:cNvPr id="31" name="Graphic 30" descr="Lightbulb with solid fill">
            <a:extLst>
              <a:ext uri="{FF2B5EF4-FFF2-40B4-BE49-F238E27FC236}">
                <a16:creationId xmlns:a16="http://schemas.microsoft.com/office/drawing/2014/main" id="{B31F8AEF-5FE8-4253-E8C4-06252E662A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910" y="3463668"/>
            <a:ext cx="426575" cy="426575"/>
          </a:xfrm>
          <a:prstGeom prst="rect">
            <a:avLst/>
          </a:prstGeom>
        </p:spPr>
      </p:pic>
      <p:pic>
        <p:nvPicPr>
          <p:cNvPr id="33" name="Graphic 32" descr="Head with gears with solid fill">
            <a:extLst>
              <a:ext uri="{FF2B5EF4-FFF2-40B4-BE49-F238E27FC236}">
                <a16:creationId xmlns:a16="http://schemas.microsoft.com/office/drawing/2014/main" id="{2409AC6A-7C43-D4AE-5465-DB07EC93584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6871" y="4835062"/>
            <a:ext cx="469232" cy="469232"/>
          </a:xfrm>
          <a:prstGeom prst="rect">
            <a:avLst/>
          </a:prstGeom>
        </p:spPr>
      </p:pic>
      <p:pic>
        <p:nvPicPr>
          <p:cNvPr id="35" name="Graphic 34" descr="Single gear with solid fill">
            <a:extLst>
              <a:ext uri="{FF2B5EF4-FFF2-40B4-BE49-F238E27FC236}">
                <a16:creationId xmlns:a16="http://schemas.microsoft.com/office/drawing/2014/main" id="{581913FF-AC05-DE7E-92A1-FB19BF24870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6751" y="5459247"/>
            <a:ext cx="469232" cy="469232"/>
          </a:xfrm>
          <a:prstGeom prst="rect">
            <a:avLst/>
          </a:prstGeom>
        </p:spPr>
      </p:pic>
      <p:pic>
        <p:nvPicPr>
          <p:cNvPr id="39" name="Graphic 38" descr="Rocket with solid fill">
            <a:extLst>
              <a:ext uri="{FF2B5EF4-FFF2-40B4-BE49-F238E27FC236}">
                <a16:creationId xmlns:a16="http://schemas.microsoft.com/office/drawing/2014/main" id="{E527BE9B-78A4-F8D7-58BC-DDD045E5DC5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8200" y="1423940"/>
            <a:ext cx="426575" cy="426575"/>
          </a:xfrm>
          <a:prstGeom prst="rect">
            <a:avLst/>
          </a:prstGeom>
        </p:spPr>
      </p:pic>
      <p:sp>
        <p:nvSpPr>
          <p:cNvPr id="41" name="TextBox 40">
            <a:extLst>
              <a:ext uri="{FF2B5EF4-FFF2-40B4-BE49-F238E27FC236}">
                <a16:creationId xmlns:a16="http://schemas.microsoft.com/office/drawing/2014/main" id="{7FF47599-35DC-B00C-9B30-86FB9A47A423}"/>
              </a:ext>
            </a:extLst>
          </p:cNvPr>
          <p:cNvSpPr txBox="1"/>
          <p:nvPr/>
        </p:nvSpPr>
        <p:spPr>
          <a:xfrm>
            <a:off x="1391738" y="1403153"/>
            <a:ext cx="6094140" cy="369332"/>
          </a:xfrm>
          <a:prstGeom prst="rect">
            <a:avLst/>
          </a:prstGeom>
          <a:noFill/>
        </p:spPr>
        <p:txBody>
          <a:bodyPr wrap="square">
            <a:spAutoFit/>
          </a:bodyPr>
          <a:lstStyle/>
          <a:p>
            <a:pPr marL="0" indent="0">
              <a:spcBef>
                <a:spcPts val="1200"/>
              </a:spcBef>
              <a:buNone/>
            </a:pPr>
            <a:r>
              <a:rPr lang="en-GB" sz="1800" dirty="0">
                <a:solidFill>
                  <a:schemeClr val="accent6">
                    <a:lumMod val="50000"/>
                  </a:schemeClr>
                </a:solidFill>
                <a:effectLst/>
              </a:rPr>
              <a:t>Funded by Marie </a:t>
            </a:r>
            <a:r>
              <a:rPr lang="en-GB" sz="1800" dirty="0" err="1">
                <a:solidFill>
                  <a:schemeClr val="accent6">
                    <a:lumMod val="50000"/>
                  </a:schemeClr>
                </a:solidFill>
                <a:effectLst/>
              </a:rPr>
              <a:t>Skłodowska</a:t>
            </a:r>
            <a:r>
              <a:rPr lang="en-GB" sz="1800" dirty="0">
                <a:solidFill>
                  <a:schemeClr val="accent6">
                    <a:lumMod val="50000"/>
                  </a:schemeClr>
                </a:solidFill>
                <a:effectLst/>
              </a:rPr>
              <a:t>-Curie Actions COFUND</a:t>
            </a:r>
          </a:p>
        </p:txBody>
      </p:sp>
      <p:sp>
        <p:nvSpPr>
          <p:cNvPr id="43" name="TextBox 42">
            <a:extLst>
              <a:ext uri="{FF2B5EF4-FFF2-40B4-BE49-F238E27FC236}">
                <a16:creationId xmlns:a16="http://schemas.microsoft.com/office/drawing/2014/main" id="{69DAB41A-F64F-C11A-5D07-FABFD1AED0B8}"/>
              </a:ext>
            </a:extLst>
          </p:cNvPr>
          <p:cNvSpPr txBox="1"/>
          <p:nvPr/>
        </p:nvSpPr>
        <p:spPr>
          <a:xfrm>
            <a:off x="1395324" y="2633920"/>
            <a:ext cx="8187693" cy="646331"/>
          </a:xfrm>
          <a:prstGeom prst="rect">
            <a:avLst/>
          </a:prstGeom>
          <a:noFill/>
        </p:spPr>
        <p:txBody>
          <a:bodyPr wrap="square">
            <a:spAutoFit/>
          </a:bodyPr>
          <a:lstStyle/>
          <a:p>
            <a:pPr marL="0" indent="0">
              <a:spcBef>
                <a:spcPts val="1200"/>
              </a:spcBef>
              <a:buNone/>
            </a:pPr>
            <a:r>
              <a:rPr lang="en-GB" sz="1800" dirty="0">
                <a:solidFill>
                  <a:schemeClr val="accent6">
                    <a:lumMod val="50000"/>
                  </a:schemeClr>
                </a:solidFill>
                <a:effectLst/>
              </a:rPr>
              <a:t>48 postdocs recruited in two cohorts: </a:t>
            </a:r>
            <a:br>
              <a:rPr lang="en-GB" sz="1800" dirty="0">
                <a:solidFill>
                  <a:schemeClr val="accent6">
                    <a:lumMod val="50000"/>
                  </a:schemeClr>
                </a:solidFill>
                <a:effectLst/>
              </a:rPr>
            </a:br>
            <a:r>
              <a:rPr lang="en-GB" sz="1800" dirty="0">
                <a:solidFill>
                  <a:schemeClr val="accent6">
                    <a:lumMod val="50000"/>
                  </a:schemeClr>
                </a:solidFill>
                <a:effectLst/>
              </a:rPr>
              <a:t>Cohort 1 - start date 1 October 2025, and cohort 2 - start date 1 October 2026.</a:t>
            </a:r>
          </a:p>
        </p:txBody>
      </p:sp>
      <p:sp>
        <p:nvSpPr>
          <p:cNvPr id="47" name="TextBox 46">
            <a:extLst>
              <a:ext uri="{FF2B5EF4-FFF2-40B4-BE49-F238E27FC236}">
                <a16:creationId xmlns:a16="http://schemas.microsoft.com/office/drawing/2014/main" id="{F3EB54BD-6F5D-469C-D3F3-7B30A515DDCC}"/>
              </a:ext>
            </a:extLst>
          </p:cNvPr>
          <p:cNvSpPr txBox="1"/>
          <p:nvPr/>
        </p:nvSpPr>
        <p:spPr>
          <a:xfrm>
            <a:off x="1391737" y="3386263"/>
            <a:ext cx="8988302" cy="646331"/>
          </a:xfrm>
          <a:prstGeom prst="rect">
            <a:avLst/>
          </a:prstGeom>
          <a:noFill/>
        </p:spPr>
        <p:txBody>
          <a:bodyPr wrap="square">
            <a:spAutoFit/>
          </a:bodyPr>
          <a:lstStyle/>
          <a:p>
            <a:pPr>
              <a:spcBef>
                <a:spcPts val="1200"/>
              </a:spcBef>
            </a:pPr>
            <a:r>
              <a:rPr lang="en-GB" sz="1800" dirty="0">
                <a:solidFill>
                  <a:schemeClr val="accent6">
                    <a:lumMod val="50000"/>
                  </a:schemeClr>
                </a:solidFill>
                <a:effectLst/>
              </a:rPr>
              <a:t>3-year fellowships hosted by SciLifeLab Group Leaders across 11 universities, with secondments at </a:t>
            </a:r>
            <a:r>
              <a:rPr lang="en-GB" dirty="0">
                <a:solidFill>
                  <a:schemeClr val="accent6">
                    <a:lumMod val="50000"/>
                  </a:schemeClr>
                </a:solidFill>
              </a:rPr>
              <a:t>34</a:t>
            </a:r>
            <a:r>
              <a:rPr lang="en-GB" sz="1800" dirty="0">
                <a:solidFill>
                  <a:schemeClr val="accent6">
                    <a:lumMod val="50000"/>
                  </a:schemeClr>
                </a:solidFill>
                <a:effectLst/>
              </a:rPr>
              <a:t> partners. P</a:t>
            </a:r>
            <a:r>
              <a:rPr lang="sv-SE" dirty="0">
                <a:solidFill>
                  <a:schemeClr val="accent6">
                    <a:lumMod val="50000"/>
                  </a:schemeClr>
                </a:solidFill>
              </a:rPr>
              <a:t>ULSE </a:t>
            </a:r>
            <a:r>
              <a:rPr lang="sv-SE" dirty="0" err="1">
                <a:solidFill>
                  <a:schemeClr val="accent6">
                    <a:lumMod val="50000"/>
                  </a:schemeClr>
                </a:solidFill>
              </a:rPr>
              <a:t>consortium</a:t>
            </a:r>
            <a:r>
              <a:rPr lang="sv-SE" dirty="0">
                <a:solidFill>
                  <a:schemeClr val="accent6">
                    <a:lumMod val="50000"/>
                  </a:schemeClr>
                </a:solidFill>
              </a:rPr>
              <a:t> </a:t>
            </a:r>
            <a:r>
              <a:rPr lang="sv-SE" dirty="0" err="1">
                <a:solidFill>
                  <a:schemeClr val="accent6">
                    <a:lumMod val="50000"/>
                  </a:schemeClr>
                </a:solidFill>
              </a:rPr>
              <a:t>welcomes</a:t>
            </a:r>
            <a:r>
              <a:rPr lang="sv-SE" dirty="0">
                <a:solidFill>
                  <a:schemeClr val="accent6">
                    <a:lumMod val="50000"/>
                  </a:schemeClr>
                </a:solidFill>
              </a:rPr>
              <a:t> new </a:t>
            </a:r>
            <a:r>
              <a:rPr lang="sv-SE" dirty="0" err="1">
                <a:solidFill>
                  <a:schemeClr val="accent6">
                    <a:lumMod val="50000"/>
                  </a:schemeClr>
                </a:solidFill>
              </a:rPr>
              <a:t>associated</a:t>
            </a:r>
            <a:r>
              <a:rPr lang="sv-SE" dirty="0">
                <a:solidFill>
                  <a:schemeClr val="accent6">
                    <a:lumMod val="50000"/>
                  </a:schemeClr>
                </a:solidFill>
              </a:rPr>
              <a:t> partners.</a:t>
            </a:r>
            <a:endParaRPr lang="en-GB" sz="1800" dirty="0">
              <a:solidFill>
                <a:schemeClr val="accent6">
                  <a:lumMod val="50000"/>
                </a:schemeClr>
              </a:solidFill>
              <a:effectLst/>
            </a:endParaRPr>
          </a:p>
        </p:txBody>
      </p:sp>
      <p:sp>
        <p:nvSpPr>
          <p:cNvPr id="49" name="TextBox 48">
            <a:extLst>
              <a:ext uri="{FF2B5EF4-FFF2-40B4-BE49-F238E27FC236}">
                <a16:creationId xmlns:a16="http://schemas.microsoft.com/office/drawing/2014/main" id="{0AA36BEB-C6DA-DF99-79D7-C9777E919A64}"/>
              </a:ext>
            </a:extLst>
          </p:cNvPr>
          <p:cNvSpPr txBox="1"/>
          <p:nvPr/>
        </p:nvSpPr>
        <p:spPr>
          <a:xfrm>
            <a:off x="1395324" y="4267915"/>
            <a:ext cx="8984715" cy="369332"/>
          </a:xfrm>
          <a:prstGeom prst="rect">
            <a:avLst/>
          </a:prstGeom>
          <a:noFill/>
        </p:spPr>
        <p:txBody>
          <a:bodyPr wrap="square">
            <a:spAutoFit/>
          </a:bodyPr>
          <a:lstStyle/>
          <a:p>
            <a:pPr marL="0" indent="0">
              <a:spcBef>
                <a:spcPts val="1200"/>
              </a:spcBef>
              <a:buNone/>
            </a:pPr>
            <a:r>
              <a:rPr lang="en-GB" sz="1800" dirty="0">
                <a:solidFill>
                  <a:schemeClr val="accent6">
                    <a:lumMod val="50000"/>
                  </a:schemeClr>
                </a:solidFill>
                <a:effectLst/>
              </a:rPr>
              <a:t>Focus on innovative, fundamental, and translational research in diverse environments</a:t>
            </a:r>
          </a:p>
        </p:txBody>
      </p:sp>
      <p:sp>
        <p:nvSpPr>
          <p:cNvPr id="51" name="TextBox 50">
            <a:extLst>
              <a:ext uri="{FF2B5EF4-FFF2-40B4-BE49-F238E27FC236}">
                <a16:creationId xmlns:a16="http://schemas.microsoft.com/office/drawing/2014/main" id="{0B57A348-F3C1-300E-D2A3-C9228A28A790}"/>
              </a:ext>
            </a:extLst>
          </p:cNvPr>
          <p:cNvSpPr txBox="1"/>
          <p:nvPr/>
        </p:nvSpPr>
        <p:spPr>
          <a:xfrm>
            <a:off x="1391737" y="4872568"/>
            <a:ext cx="9239580" cy="369332"/>
          </a:xfrm>
          <a:prstGeom prst="rect">
            <a:avLst/>
          </a:prstGeom>
          <a:noFill/>
        </p:spPr>
        <p:txBody>
          <a:bodyPr wrap="square">
            <a:spAutoFit/>
          </a:bodyPr>
          <a:lstStyle/>
          <a:p>
            <a:pPr marL="0" indent="0">
              <a:spcBef>
                <a:spcPts val="1200"/>
              </a:spcBef>
              <a:buNone/>
            </a:pPr>
            <a:r>
              <a:rPr lang="en-GB" sz="1800" dirty="0">
                <a:solidFill>
                  <a:schemeClr val="accent6">
                    <a:lumMod val="50000"/>
                  </a:schemeClr>
                </a:solidFill>
                <a:effectLst/>
              </a:rPr>
              <a:t>Offers academic and entrepreneurial tracks</a:t>
            </a:r>
          </a:p>
        </p:txBody>
      </p:sp>
      <p:sp>
        <p:nvSpPr>
          <p:cNvPr id="53" name="TextBox 52">
            <a:extLst>
              <a:ext uri="{FF2B5EF4-FFF2-40B4-BE49-F238E27FC236}">
                <a16:creationId xmlns:a16="http://schemas.microsoft.com/office/drawing/2014/main" id="{9DA51F35-2CCA-5E8F-B93F-7114ECA95F91}"/>
              </a:ext>
            </a:extLst>
          </p:cNvPr>
          <p:cNvSpPr txBox="1"/>
          <p:nvPr/>
        </p:nvSpPr>
        <p:spPr>
          <a:xfrm>
            <a:off x="1391738" y="5506868"/>
            <a:ext cx="10200994" cy="369332"/>
          </a:xfrm>
          <a:prstGeom prst="rect">
            <a:avLst/>
          </a:prstGeom>
          <a:noFill/>
        </p:spPr>
        <p:txBody>
          <a:bodyPr wrap="square">
            <a:spAutoFit/>
          </a:bodyPr>
          <a:lstStyle/>
          <a:p>
            <a:pPr marL="0" indent="0">
              <a:spcBef>
                <a:spcPts val="1200"/>
              </a:spcBef>
              <a:buNone/>
            </a:pPr>
            <a:r>
              <a:rPr lang="en-GB" sz="1800" dirty="0">
                <a:solidFill>
                  <a:schemeClr val="accent6">
                    <a:lumMod val="50000"/>
                  </a:schemeClr>
                </a:solidFill>
                <a:effectLst/>
              </a:rPr>
              <a:t>Provides skills for long-term career sustainability through specialised training and mentor support</a:t>
            </a:r>
          </a:p>
        </p:txBody>
      </p:sp>
      <p:pic>
        <p:nvPicPr>
          <p:cNvPr id="2" name="Graphic 1" descr="Magnifying glass with solid fill">
            <a:extLst>
              <a:ext uri="{FF2B5EF4-FFF2-40B4-BE49-F238E27FC236}">
                <a16:creationId xmlns:a16="http://schemas.microsoft.com/office/drawing/2014/main" id="{C40DF0ED-DF72-80BE-BC71-46545DA9CD9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8200" y="4231850"/>
            <a:ext cx="387795" cy="387795"/>
          </a:xfrm>
          <a:prstGeom prst="rect">
            <a:avLst/>
          </a:prstGeom>
        </p:spPr>
      </p:pic>
      <p:sp>
        <p:nvSpPr>
          <p:cNvPr id="3" name="textruta 2">
            <a:extLst>
              <a:ext uri="{FF2B5EF4-FFF2-40B4-BE49-F238E27FC236}">
                <a16:creationId xmlns:a16="http://schemas.microsoft.com/office/drawing/2014/main" id="{AB01B08F-77C8-4327-49B5-9614438D42F6}"/>
              </a:ext>
            </a:extLst>
          </p:cNvPr>
          <p:cNvSpPr txBox="1"/>
          <p:nvPr/>
        </p:nvSpPr>
        <p:spPr>
          <a:xfrm>
            <a:off x="1395324" y="2078163"/>
            <a:ext cx="7145296" cy="369332"/>
          </a:xfrm>
          <a:prstGeom prst="rect">
            <a:avLst/>
          </a:prstGeom>
          <a:noFill/>
        </p:spPr>
        <p:txBody>
          <a:bodyPr wrap="square" rtlCol="0">
            <a:spAutoFit/>
          </a:bodyPr>
          <a:lstStyle/>
          <a:p>
            <a:r>
              <a:rPr lang="sv-SE" dirty="0">
                <a:solidFill>
                  <a:schemeClr val="accent6">
                    <a:lumMod val="50000"/>
                  </a:schemeClr>
                </a:solidFill>
              </a:rPr>
              <a:t>Program start date 1 September 2025, end date 31 August 2030</a:t>
            </a:r>
          </a:p>
        </p:txBody>
      </p:sp>
    </p:spTree>
    <p:extLst>
      <p:ext uri="{BB962C8B-B14F-4D97-AF65-F5344CB8AC3E}">
        <p14:creationId xmlns:p14="http://schemas.microsoft.com/office/powerpoint/2010/main" val="898808694"/>
      </p:ext>
    </p:extLst>
  </p:cSld>
  <p:clrMapOvr>
    <a:masterClrMapping/>
  </p:clrMapOvr>
</p:sld>
</file>

<file path=ppt/theme/theme1.xml><?xml version="1.0" encoding="utf-8"?>
<a:theme xmlns:a="http://schemas.openxmlformats.org/drawingml/2006/main" name="SciLifeLab PPT_light">
  <a:themeElements>
    <a:clrScheme name="Custom 1">
      <a:dk1>
        <a:srgbClr val="000000"/>
      </a:dk1>
      <a:lt1>
        <a:srgbClr val="FFFFFF"/>
      </a:lt1>
      <a:dk2>
        <a:srgbClr val="44546A"/>
      </a:dk2>
      <a:lt2>
        <a:srgbClr val="E7E6E6"/>
      </a:lt2>
      <a:accent1>
        <a:srgbClr val="A7C947"/>
      </a:accent1>
      <a:accent2>
        <a:srgbClr val="045C64"/>
      </a:accent2>
      <a:accent3>
        <a:srgbClr val="4C979F"/>
      </a:accent3>
      <a:accent4>
        <a:srgbClr val="491F53"/>
      </a:accent4>
      <a:accent5>
        <a:srgbClr val="E5E5E5"/>
      </a:accent5>
      <a:accent6>
        <a:srgbClr val="A6A6A6"/>
      </a:accent6>
      <a:hlink>
        <a:srgbClr val="045B63"/>
      </a:hlink>
      <a:folHlink>
        <a:srgbClr val="045C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iLifeLab PPT_dark">
  <a:themeElements>
    <a:clrScheme name="SciLifeLab Colors">
      <a:dk1>
        <a:srgbClr val="000000"/>
      </a:dk1>
      <a:lt1>
        <a:srgbClr val="FFFFFF"/>
      </a:lt1>
      <a:dk2>
        <a:srgbClr val="44546A"/>
      </a:dk2>
      <a:lt2>
        <a:srgbClr val="E7E6E6"/>
      </a:lt2>
      <a:accent1>
        <a:srgbClr val="A7C947"/>
      </a:accent1>
      <a:accent2>
        <a:srgbClr val="045C64"/>
      </a:accent2>
      <a:accent3>
        <a:srgbClr val="4C979F"/>
      </a:accent3>
      <a:accent4>
        <a:srgbClr val="491F53"/>
      </a:accent4>
      <a:accent5>
        <a:srgbClr val="E5E5E5"/>
      </a:accent5>
      <a:accent6>
        <a:srgbClr val="A6A6A6"/>
      </a:accent6>
      <a:hlink>
        <a:srgbClr val="045B63"/>
      </a:hlink>
      <a:folHlink>
        <a:srgbClr val="045C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4307</TotalTime>
  <Words>167</Words>
  <Application>Microsoft Office PowerPoint</Application>
  <PresentationFormat>Bredbild</PresentationFormat>
  <Paragraphs>10</Paragraphs>
  <Slides>1</Slides>
  <Notes>0</Notes>
  <HiddenSlides>0</HiddenSlides>
  <MMClips>0</MMClips>
  <ScaleCrop>false</ScaleCrop>
  <HeadingPairs>
    <vt:vector size="6" baseType="variant">
      <vt:variant>
        <vt:lpstr>Använt teckensnitt</vt:lpstr>
      </vt:variant>
      <vt:variant>
        <vt:i4>2</vt:i4>
      </vt:variant>
      <vt:variant>
        <vt:lpstr>Tema</vt:lpstr>
      </vt:variant>
      <vt:variant>
        <vt:i4>2</vt:i4>
      </vt:variant>
      <vt:variant>
        <vt:lpstr>Bildrubriker</vt:lpstr>
      </vt:variant>
      <vt:variant>
        <vt:i4>1</vt:i4>
      </vt:variant>
    </vt:vector>
  </HeadingPairs>
  <TitlesOfParts>
    <vt:vector size="5" baseType="lpstr">
      <vt:lpstr>Arial</vt:lpstr>
      <vt:lpstr>Calibri</vt:lpstr>
      <vt:lpstr>SciLifeLab PPT_light</vt:lpstr>
      <vt:lpstr>SciLifeLab PPT_dark</vt:lpstr>
      <vt:lpstr>SciLifeLab PULSE postdoctoral 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Karin Nedler</dc:creator>
  <cp:lastModifiedBy>Maria Bäckström</cp:lastModifiedBy>
  <cp:revision>495</cp:revision>
  <dcterms:created xsi:type="dcterms:W3CDTF">2020-04-23T10:16:21Z</dcterms:created>
  <dcterms:modified xsi:type="dcterms:W3CDTF">2026-09-14T09:58:23Z</dcterms:modified>
</cp:coreProperties>
</file>